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Bebas Neue"/>
      <p:regular r:id="rId18"/>
    </p:embeddedFont>
    <p:embeddedFont>
      <p:font typeface="Days One"/>
      <p:regular r:id="rId19"/>
    </p:embeddedFont>
    <p:embeddedFont>
      <p:font typeface="Exo 2"/>
      <p:regular r:id="rId20"/>
      <p:bold r:id="rId21"/>
      <p:italic r:id="rId22"/>
      <p:boldItalic r:id="rId23"/>
    </p:embeddedFont>
    <p:embeddedFont>
      <p:font typeface="Archiv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09C968D-21A6-4D92-9FF2-DDD74F882CDF}">
  <a:tblStyle styleId="{F09C968D-21A6-4D92-9FF2-DDD74F882C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xo2-regular.fntdata"/><Relationship Id="rId22" Type="http://schemas.openxmlformats.org/officeDocument/2006/relationships/font" Target="fonts/Exo2-italic.fntdata"/><Relationship Id="rId21" Type="http://schemas.openxmlformats.org/officeDocument/2006/relationships/font" Target="fonts/Exo2-bold.fntdata"/><Relationship Id="rId24" Type="http://schemas.openxmlformats.org/officeDocument/2006/relationships/font" Target="fonts/Archivo-regular.fntdata"/><Relationship Id="rId23" Type="http://schemas.openxmlformats.org/officeDocument/2006/relationships/font" Target="fonts/Exo2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Archivo-italic.fntdata"/><Relationship Id="rId25" Type="http://schemas.openxmlformats.org/officeDocument/2006/relationships/font" Target="fonts/Archivo-bold.fntdata"/><Relationship Id="rId27" Type="http://schemas.openxmlformats.org/officeDocument/2006/relationships/font" Target="fonts/Archiv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DaysOne-regular.fntdata"/><Relationship Id="rId18" Type="http://schemas.openxmlformats.org/officeDocument/2006/relationships/font" Target="fonts/BebasNeue-regular.fntdata"/></Relationships>
</file>

<file path=ppt/media/image1.jpg>
</file>

<file path=ppt/media/image2.png>
</file>

<file path=ppt/media/image3.png>
</file>

<file path=ppt/media/image4.jpg>
</file>

<file path=ppt/media/image5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0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1" name="Google Shape;1801;gd431007ba2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2" name="Google Shape;1802;gd431007ba2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5" name="Shape 3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6" name="Google Shape;3506;g1759ee397c1_0_1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7" name="Google Shape;3507;g1759ee397c1_0_1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2" name="Shape 3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3" name="Google Shape;3513;g2d0864dee3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4" name="Google Shape;3514;g2d0864dee3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3" name="Shape 2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4" name="Google Shape;2464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5" name="Google Shape;2465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g133f6155f6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0" name="Google Shape;2490;g133f6155f6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5" name="Shape 2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" name="Google Shape;2866;g117b871a4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7" name="Google Shape;2867;g117b871a4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3" name="Shape 2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4" name="Google Shape;2904;g2d0864dee3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5" name="Google Shape;2905;g2d0864dee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9" name="Shape 2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0" name="Google Shape;2910;g133f6155f6d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1" name="Google Shape;2911;g133f6155f6d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9" name="Shape 3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0" name="Google Shape;3460;g172373a0ef4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1" name="Google Shape;3461;g172373a0ef4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1" name="Shape 3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2" name="Google Shape;3492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3" name="Google Shape;3493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g1ff1f1fbd78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1" name="Google Shape;3501;g1ff1f1fbd78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75" y="786450"/>
            <a:ext cx="5457300" cy="142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latin typeface="Exo 2"/>
                <a:ea typeface="Exo 2"/>
                <a:cs typeface="Exo 2"/>
                <a:sym typeface="Exo 2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99500" y="2269250"/>
            <a:ext cx="3772500" cy="359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1892300" y="774400"/>
            <a:ext cx="5359500" cy="124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1892300" y="1989662"/>
            <a:ext cx="5359500" cy="356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8" name="Google Shape;78;p11"/>
          <p:cNvSpPr/>
          <p:nvPr/>
        </p:nvSpPr>
        <p:spPr>
          <a:xfrm>
            <a:off x="8430773" y="1001949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1"/>
          <p:cNvSpPr/>
          <p:nvPr/>
        </p:nvSpPr>
        <p:spPr>
          <a:xfrm rot="1391390">
            <a:off x="292367" y="72212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810800" y="164650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" name="Google Shape;81;p11"/>
          <p:cNvGrpSpPr/>
          <p:nvPr/>
        </p:nvGrpSpPr>
        <p:grpSpPr>
          <a:xfrm rot="-747500">
            <a:off x="8118983" y="134737"/>
            <a:ext cx="763693" cy="631501"/>
            <a:chOff x="398814" y="401721"/>
            <a:chExt cx="1018870" cy="842507"/>
          </a:xfrm>
        </p:grpSpPr>
        <p:sp>
          <p:nvSpPr>
            <p:cNvPr id="82" name="Google Shape;82;p11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06413" y="2370690"/>
            <a:ext cx="240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2" type="subTitle"/>
          </p:nvPr>
        </p:nvSpPr>
        <p:spPr>
          <a:xfrm>
            <a:off x="706413" y="3916909"/>
            <a:ext cx="240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3" type="subTitle"/>
          </p:nvPr>
        </p:nvSpPr>
        <p:spPr>
          <a:xfrm>
            <a:off x="3373275" y="3916909"/>
            <a:ext cx="240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4" type="subTitle"/>
          </p:nvPr>
        </p:nvSpPr>
        <p:spPr>
          <a:xfrm>
            <a:off x="3373275" y="2370690"/>
            <a:ext cx="240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hasCustomPrompt="1" idx="5" type="title"/>
          </p:nvPr>
        </p:nvSpPr>
        <p:spPr>
          <a:xfrm>
            <a:off x="1437963" y="1547825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hasCustomPrompt="1" idx="6" type="title"/>
          </p:nvPr>
        </p:nvSpPr>
        <p:spPr>
          <a:xfrm>
            <a:off x="4104807" y="3094132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hasCustomPrompt="1" idx="7" type="title"/>
          </p:nvPr>
        </p:nvSpPr>
        <p:spPr>
          <a:xfrm>
            <a:off x="1437963" y="3094132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/>
          <p:nvPr>
            <p:ph hasCustomPrompt="1" idx="8" type="title"/>
          </p:nvPr>
        </p:nvSpPr>
        <p:spPr>
          <a:xfrm>
            <a:off x="4104807" y="1547825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idx="9" type="subTitle"/>
          </p:nvPr>
        </p:nvSpPr>
        <p:spPr>
          <a:xfrm>
            <a:off x="6040136" y="3916909"/>
            <a:ext cx="240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idx="13" type="subTitle"/>
          </p:nvPr>
        </p:nvSpPr>
        <p:spPr>
          <a:xfrm>
            <a:off x="6040136" y="2370690"/>
            <a:ext cx="240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hasCustomPrompt="1" idx="14" type="title"/>
          </p:nvPr>
        </p:nvSpPr>
        <p:spPr>
          <a:xfrm>
            <a:off x="6771668" y="3094132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/>
          <p:nvPr>
            <p:ph hasCustomPrompt="1" idx="15" type="title"/>
          </p:nvPr>
        </p:nvSpPr>
        <p:spPr>
          <a:xfrm>
            <a:off x="6771668" y="1547825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/>
          <p:nvPr>
            <p:ph idx="16" type="subTitle"/>
          </p:nvPr>
        </p:nvSpPr>
        <p:spPr>
          <a:xfrm>
            <a:off x="706413" y="2052502"/>
            <a:ext cx="24021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17" type="subTitle"/>
          </p:nvPr>
        </p:nvSpPr>
        <p:spPr>
          <a:xfrm>
            <a:off x="706413" y="3598732"/>
            <a:ext cx="24021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18" type="subTitle"/>
          </p:nvPr>
        </p:nvSpPr>
        <p:spPr>
          <a:xfrm>
            <a:off x="3373275" y="3598732"/>
            <a:ext cx="24021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19" type="subTitle"/>
          </p:nvPr>
        </p:nvSpPr>
        <p:spPr>
          <a:xfrm>
            <a:off x="3373275" y="2052502"/>
            <a:ext cx="24021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20" type="subTitle"/>
          </p:nvPr>
        </p:nvSpPr>
        <p:spPr>
          <a:xfrm>
            <a:off x="6040136" y="3598732"/>
            <a:ext cx="24021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" name="Google Shape;104;p13"/>
          <p:cNvSpPr txBox="1"/>
          <p:nvPr>
            <p:ph idx="21" type="subTitle"/>
          </p:nvPr>
        </p:nvSpPr>
        <p:spPr>
          <a:xfrm>
            <a:off x="6040136" y="2052502"/>
            <a:ext cx="24021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" name="Google Shape;105;p13"/>
          <p:cNvSpPr/>
          <p:nvPr/>
        </p:nvSpPr>
        <p:spPr>
          <a:xfrm>
            <a:off x="8589123" y="4078449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" name="Google Shape;106;p13"/>
          <p:cNvGrpSpPr/>
          <p:nvPr/>
        </p:nvGrpSpPr>
        <p:grpSpPr>
          <a:xfrm>
            <a:off x="720009" y="125710"/>
            <a:ext cx="763745" cy="631543"/>
            <a:chOff x="398814" y="401721"/>
            <a:chExt cx="1018870" cy="842507"/>
          </a:xfrm>
        </p:grpSpPr>
        <p:sp>
          <p:nvSpPr>
            <p:cNvPr id="107" name="Google Shape;107;p13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" name="Google Shape;109;p13"/>
          <p:cNvGrpSpPr/>
          <p:nvPr/>
        </p:nvGrpSpPr>
        <p:grpSpPr>
          <a:xfrm rot="-2374241">
            <a:off x="7824312" y="4395470"/>
            <a:ext cx="763717" cy="631520"/>
            <a:chOff x="398814" y="401721"/>
            <a:chExt cx="1018870" cy="842507"/>
          </a:xfrm>
        </p:grpSpPr>
        <p:sp>
          <p:nvSpPr>
            <p:cNvPr id="110" name="Google Shape;110;p13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13"/>
          <p:cNvGrpSpPr/>
          <p:nvPr/>
        </p:nvGrpSpPr>
        <p:grpSpPr>
          <a:xfrm rot="-747500">
            <a:off x="8112333" y="276087"/>
            <a:ext cx="763693" cy="631501"/>
            <a:chOff x="398814" y="401721"/>
            <a:chExt cx="1018870" cy="842507"/>
          </a:xfrm>
        </p:grpSpPr>
        <p:sp>
          <p:nvSpPr>
            <p:cNvPr id="113" name="Google Shape;113;p13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/>
          <p:nvPr/>
        </p:nvSpPr>
        <p:spPr>
          <a:xfrm rot="1391915">
            <a:off x="211460" y="441134"/>
            <a:ext cx="368326" cy="580324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3"/>
          <p:cNvSpPr/>
          <p:nvPr/>
        </p:nvSpPr>
        <p:spPr>
          <a:xfrm rot="1388845">
            <a:off x="8668949" y="4626896"/>
            <a:ext cx="243536" cy="383708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/>
          <p:nvPr>
            <p:ph type="title"/>
          </p:nvPr>
        </p:nvSpPr>
        <p:spPr>
          <a:xfrm>
            <a:off x="4572000" y="3359550"/>
            <a:ext cx="3858600" cy="340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9" name="Google Shape;119;p14"/>
          <p:cNvSpPr txBox="1"/>
          <p:nvPr>
            <p:ph idx="1" type="subTitle"/>
          </p:nvPr>
        </p:nvSpPr>
        <p:spPr>
          <a:xfrm>
            <a:off x="4236975" y="869725"/>
            <a:ext cx="4193700" cy="240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0" name="Google Shape;120;p14"/>
          <p:cNvSpPr/>
          <p:nvPr/>
        </p:nvSpPr>
        <p:spPr>
          <a:xfrm>
            <a:off x="8179524" y="4715081"/>
            <a:ext cx="284146" cy="281404"/>
          </a:xfrm>
          <a:custGeom>
            <a:rect b="b" l="l" r="r" t="t"/>
            <a:pathLst>
              <a:path extrusionOk="0" h="1026" w="1036">
                <a:moveTo>
                  <a:pt x="523" y="44"/>
                </a:moveTo>
                <a:cubicBezTo>
                  <a:pt x="533" y="44"/>
                  <a:pt x="556" y="44"/>
                  <a:pt x="577" y="65"/>
                </a:cubicBezTo>
                <a:cubicBezTo>
                  <a:pt x="587" y="78"/>
                  <a:pt x="597" y="98"/>
                  <a:pt x="597" y="119"/>
                </a:cubicBezTo>
                <a:lnTo>
                  <a:pt x="597" y="408"/>
                </a:lnTo>
                <a:cubicBezTo>
                  <a:pt x="597" y="418"/>
                  <a:pt x="610" y="428"/>
                  <a:pt x="620" y="428"/>
                </a:cubicBezTo>
                <a:lnTo>
                  <a:pt x="907" y="428"/>
                </a:lnTo>
                <a:cubicBezTo>
                  <a:pt x="951" y="428"/>
                  <a:pt x="994" y="472"/>
                  <a:pt x="994" y="513"/>
                </a:cubicBezTo>
                <a:cubicBezTo>
                  <a:pt x="994" y="536"/>
                  <a:pt x="981" y="556"/>
                  <a:pt x="961" y="567"/>
                </a:cubicBezTo>
                <a:cubicBezTo>
                  <a:pt x="951" y="577"/>
                  <a:pt x="930" y="590"/>
                  <a:pt x="907" y="590"/>
                </a:cubicBezTo>
                <a:lnTo>
                  <a:pt x="620" y="590"/>
                </a:lnTo>
                <a:cubicBezTo>
                  <a:pt x="610" y="590"/>
                  <a:pt x="597" y="600"/>
                  <a:pt x="597" y="610"/>
                </a:cubicBezTo>
                <a:lnTo>
                  <a:pt x="597" y="910"/>
                </a:lnTo>
                <a:cubicBezTo>
                  <a:pt x="597" y="951"/>
                  <a:pt x="567" y="984"/>
                  <a:pt x="523" y="984"/>
                </a:cubicBezTo>
                <a:cubicBezTo>
                  <a:pt x="469" y="984"/>
                  <a:pt x="439" y="951"/>
                  <a:pt x="439" y="910"/>
                </a:cubicBezTo>
                <a:lnTo>
                  <a:pt x="439" y="610"/>
                </a:lnTo>
                <a:cubicBezTo>
                  <a:pt x="439" y="600"/>
                  <a:pt x="428" y="590"/>
                  <a:pt x="418" y="590"/>
                </a:cubicBezTo>
                <a:lnTo>
                  <a:pt x="129" y="590"/>
                </a:lnTo>
                <a:cubicBezTo>
                  <a:pt x="85" y="590"/>
                  <a:pt x="44" y="556"/>
                  <a:pt x="44" y="513"/>
                </a:cubicBezTo>
                <a:cubicBezTo>
                  <a:pt x="44" y="472"/>
                  <a:pt x="85" y="428"/>
                  <a:pt x="129" y="428"/>
                </a:cubicBezTo>
                <a:lnTo>
                  <a:pt x="418" y="428"/>
                </a:lnTo>
                <a:cubicBezTo>
                  <a:pt x="428" y="428"/>
                  <a:pt x="439" y="418"/>
                  <a:pt x="439" y="408"/>
                </a:cubicBezTo>
                <a:lnTo>
                  <a:pt x="439" y="119"/>
                </a:lnTo>
                <a:cubicBezTo>
                  <a:pt x="439" y="78"/>
                  <a:pt x="469" y="44"/>
                  <a:pt x="523" y="44"/>
                </a:cubicBezTo>
                <a:close/>
                <a:moveTo>
                  <a:pt x="523" y="1"/>
                </a:moveTo>
                <a:cubicBezTo>
                  <a:pt x="449" y="1"/>
                  <a:pt x="395" y="55"/>
                  <a:pt x="395" y="119"/>
                </a:cubicBezTo>
                <a:lnTo>
                  <a:pt x="395" y="385"/>
                </a:lnTo>
                <a:lnTo>
                  <a:pt x="129" y="385"/>
                </a:lnTo>
                <a:cubicBezTo>
                  <a:pt x="54" y="385"/>
                  <a:pt x="1" y="439"/>
                  <a:pt x="1" y="513"/>
                </a:cubicBezTo>
                <a:cubicBezTo>
                  <a:pt x="1" y="577"/>
                  <a:pt x="54" y="631"/>
                  <a:pt x="129" y="631"/>
                </a:cubicBezTo>
                <a:lnTo>
                  <a:pt x="395" y="631"/>
                </a:lnTo>
                <a:lnTo>
                  <a:pt x="395" y="910"/>
                </a:lnTo>
                <a:cubicBezTo>
                  <a:pt x="395" y="974"/>
                  <a:pt x="449" y="1025"/>
                  <a:pt x="523" y="1025"/>
                </a:cubicBezTo>
                <a:cubicBezTo>
                  <a:pt x="587" y="1025"/>
                  <a:pt x="641" y="974"/>
                  <a:pt x="641" y="910"/>
                </a:cubicBezTo>
                <a:lnTo>
                  <a:pt x="641" y="631"/>
                </a:lnTo>
                <a:lnTo>
                  <a:pt x="907" y="631"/>
                </a:lnTo>
                <a:cubicBezTo>
                  <a:pt x="940" y="631"/>
                  <a:pt x="971" y="620"/>
                  <a:pt x="994" y="600"/>
                </a:cubicBezTo>
                <a:cubicBezTo>
                  <a:pt x="1015" y="577"/>
                  <a:pt x="1035" y="546"/>
                  <a:pt x="1035" y="513"/>
                </a:cubicBezTo>
                <a:cubicBezTo>
                  <a:pt x="1035" y="439"/>
                  <a:pt x="981" y="385"/>
                  <a:pt x="907" y="385"/>
                </a:cubicBezTo>
                <a:lnTo>
                  <a:pt x="641" y="385"/>
                </a:lnTo>
                <a:lnTo>
                  <a:pt x="641" y="119"/>
                </a:lnTo>
                <a:cubicBezTo>
                  <a:pt x="641" y="88"/>
                  <a:pt x="631" y="55"/>
                  <a:pt x="610" y="34"/>
                </a:cubicBezTo>
                <a:cubicBezTo>
                  <a:pt x="577" y="14"/>
                  <a:pt x="556" y="1"/>
                  <a:pt x="5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4"/>
          <p:cNvGrpSpPr/>
          <p:nvPr/>
        </p:nvGrpSpPr>
        <p:grpSpPr>
          <a:xfrm>
            <a:off x="436009" y="315685"/>
            <a:ext cx="763745" cy="631543"/>
            <a:chOff x="398814" y="401721"/>
            <a:chExt cx="1018870" cy="842507"/>
          </a:xfrm>
        </p:grpSpPr>
        <p:sp>
          <p:nvSpPr>
            <p:cNvPr id="122" name="Google Shape;122;p14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4"/>
          <p:cNvSpPr/>
          <p:nvPr/>
        </p:nvSpPr>
        <p:spPr>
          <a:xfrm rot="1391915">
            <a:off x="8345004" y="3992898"/>
            <a:ext cx="388508" cy="612123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7" name="Google Shape;127;p15"/>
          <p:cNvSpPr/>
          <p:nvPr/>
        </p:nvSpPr>
        <p:spPr>
          <a:xfrm>
            <a:off x="8590148" y="4154399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5"/>
          <p:cNvSpPr/>
          <p:nvPr/>
        </p:nvSpPr>
        <p:spPr>
          <a:xfrm rot="-628322">
            <a:off x="7931672" y="4577111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5"/>
          <p:cNvSpPr/>
          <p:nvPr/>
        </p:nvSpPr>
        <p:spPr>
          <a:xfrm rot="1390026">
            <a:off x="326327" y="1015447"/>
            <a:ext cx="237446" cy="374113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8424000" y="471202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" name="Google Shape;131;p15"/>
          <p:cNvGrpSpPr/>
          <p:nvPr/>
        </p:nvGrpSpPr>
        <p:grpSpPr>
          <a:xfrm rot="-3438256">
            <a:off x="191087" y="176161"/>
            <a:ext cx="763713" cy="631517"/>
            <a:chOff x="398814" y="401721"/>
            <a:chExt cx="1018870" cy="842507"/>
          </a:xfrm>
        </p:grpSpPr>
        <p:sp>
          <p:nvSpPr>
            <p:cNvPr id="132" name="Google Shape;132;p15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6" name="Google Shape;136;p16"/>
          <p:cNvSpPr/>
          <p:nvPr/>
        </p:nvSpPr>
        <p:spPr>
          <a:xfrm>
            <a:off x="345673" y="190386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 rot="1389153">
            <a:off x="8517911" y="810204"/>
            <a:ext cx="216524" cy="34115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>
            <a:off x="159575" y="78137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" name="Google Shape;139;p16"/>
          <p:cNvGrpSpPr/>
          <p:nvPr/>
        </p:nvGrpSpPr>
        <p:grpSpPr>
          <a:xfrm rot="-747500">
            <a:off x="8244333" y="74937"/>
            <a:ext cx="763693" cy="631501"/>
            <a:chOff x="398814" y="401721"/>
            <a:chExt cx="1018870" cy="842507"/>
          </a:xfrm>
        </p:grpSpPr>
        <p:sp>
          <p:nvSpPr>
            <p:cNvPr id="140" name="Google Shape;140;p16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2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4" name="Google Shape;144;p17"/>
          <p:cNvSpPr/>
          <p:nvPr/>
        </p:nvSpPr>
        <p:spPr>
          <a:xfrm>
            <a:off x="8599173" y="944099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/>
          <p:nvPr/>
        </p:nvSpPr>
        <p:spPr>
          <a:xfrm rot="-628322">
            <a:off x="289497" y="4563836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7"/>
          <p:cNvSpPr/>
          <p:nvPr/>
        </p:nvSpPr>
        <p:spPr>
          <a:xfrm>
            <a:off x="279787" y="408737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" name="Google Shape;147;p17"/>
          <p:cNvGrpSpPr/>
          <p:nvPr/>
        </p:nvGrpSpPr>
        <p:grpSpPr>
          <a:xfrm rot="-747500">
            <a:off x="8138933" y="130062"/>
            <a:ext cx="763693" cy="631501"/>
            <a:chOff x="398814" y="401721"/>
            <a:chExt cx="1018870" cy="842507"/>
          </a:xfrm>
        </p:grpSpPr>
        <p:sp>
          <p:nvSpPr>
            <p:cNvPr id="148" name="Google Shape;148;p17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3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2" name="Google Shape;152;p18"/>
          <p:cNvSpPr/>
          <p:nvPr/>
        </p:nvSpPr>
        <p:spPr>
          <a:xfrm>
            <a:off x="8552648" y="3852899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 rot="-628322">
            <a:off x="249647" y="237686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 rot="1391915">
            <a:off x="280778" y="892911"/>
            <a:ext cx="222005" cy="349785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7881475" y="471202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Google Shape;156;p18"/>
          <p:cNvGrpSpPr/>
          <p:nvPr/>
        </p:nvGrpSpPr>
        <p:grpSpPr>
          <a:xfrm rot="-747500">
            <a:off x="8244333" y="4390112"/>
            <a:ext cx="763693" cy="631501"/>
            <a:chOff x="398814" y="401721"/>
            <a:chExt cx="1018870" cy="842507"/>
          </a:xfrm>
        </p:grpSpPr>
        <p:sp>
          <p:nvSpPr>
            <p:cNvPr id="157" name="Google Shape;157;p18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/>
          <p:nvPr>
            <p:ph idx="1" type="subTitle"/>
          </p:nvPr>
        </p:nvSpPr>
        <p:spPr>
          <a:xfrm>
            <a:off x="713225" y="3482088"/>
            <a:ext cx="45942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19"/>
          <p:cNvSpPr txBox="1"/>
          <p:nvPr>
            <p:ph idx="2" type="subTitle"/>
          </p:nvPr>
        </p:nvSpPr>
        <p:spPr>
          <a:xfrm>
            <a:off x="713225" y="2288700"/>
            <a:ext cx="4594200" cy="12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36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19"/>
          <p:cNvSpPr/>
          <p:nvPr>
            <p:ph idx="3" type="pic"/>
          </p:nvPr>
        </p:nvSpPr>
        <p:spPr>
          <a:xfrm>
            <a:off x="5542225" y="921050"/>
            <a:ext cx="2888700" cy="33957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19"/>
          <p:cNvSpPr/>
          <p:nvPr/>
        </p:nvSpPr>
        <p:spPr>
          <a:xfrm>
            <a:off x="8486198" y="4207974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9"/>
          <p:cNvSpPr/>
          <p:nvPr/>
        </p:nvSpPr>
        <p:spPr>
          <a:xfrm rot="-628322">
            <a:off x="8163547" y="4563811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9"/>
          <p:cNvSpPr/>
          <p:nvPr/>
        </p:nvSpPr>
        <p:spPr>
          <a:xfrm rot="-804971">
            <a:off x="327072" y="818943"/>
            <a:ext cx="222720" cy="35091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8585475" y="388537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" name="Google Shape;167;p19"/>
          <p:cNvGrpSpPr/>
          <p:nvPr/>
        </p:nvGrpSpPr>
        <p:grpSpPr>
          <a:xfrm rot="-747500">
            <a:off x="363883" y="112600"/>
            <a:ext cx="763693" cy="631501"/>
            <a:chOff x="398814" y="401721"/>
            <a:chExt cx="1018870" cy="842507"/>
          </a:xfrm>
        </p:grpSpPr>
        <p:sp>
          <p:nvSpPr>
            <p:cNvPr id="168" name="Google Shape;168;p19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9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idx="1" type="subTitle"/>
          </p:nvPr>
        </p:nvSpPr>
        <p:spPr>
          <a:xfrm>
            <a:off x="713225" y="2445052"/>
            <a:ext cx="3510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2" type="subTitle"/>
          </p:nvPr>
        </p:nvSpPr>
        <p:spPr>
          <a:xfrm>
            <a:off x="713225" y="1887925"/>
            <a:ext cx="3510300" cy="63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ebas Neue"/>
              <a:buNone/>
              <a:defRPr b="1" sz="30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3" name="Google Shape;173;p20"/>
          <p:cNvSpPr/>
          <p:nvPr/>
        </p:nvSpPr>
        <p:spPr>
          <a:xfrm>
            <a:off x="8564523" y="3854749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/>
          <p:nvPr/>
        </p:nvSpPr>
        <p:spPr>
          <a:xfrm rot="-628322">
            <a:off x="8602872" y="4430911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/>
          <p:nvPr/>
        </p:nvSpPr>
        <p:spPr>
          <a:xfrm rot="1391390">
            <a:off x="296192" y="809245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0"/>
          <p:cNvSpPr/>
          <p:nvPr/>
        </p:nvSpPr>
        <p:spPr>
          <a:xfrm>
            <a:off x="1115775" y="133400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" name="Google Shape;177;p20"/>
          <p:cNvGrpSpPr/>
          <p:nvPr/>
        </p:nvGrpSpPr>
        <p:grpSpPr>
          <a:xfrm rot="-747500">
            <a:off x="224333" y="157912"/>
            <a:ext cx="763693" cy="631501"/>
            <a:chOff x="398814" y="401721"/>
            <a:chExt cx="1018870" cy="842507"/>
          </a:xfrm>
        </p:grpSpPr>
        <p:sp>
          <p:nvSpPr>
            <p:cNvPr id="178" name="Google Shape;178;p20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0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818975" y="2582025"/>
            <a:ext cx="3858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1764725" y="1740225"/>
            <a:ext cx="1967400" cy="8418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713225" y="3280475"/>
            <a:ext cx="4070400" cy="4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>
            <a:off x="8067498" y="215174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 rot="-628322">
            <a:off x="8569597" y="637886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/>
          <p:nvPr/>
        </p:nvSpPr>
        <p:spPr>
          <a:xfrm rot="1391390">
            <a:off x="1266367" y="25307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409500" y="91557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 rot="-747500">
            <a:off x="331383" y="161312"/>
            <a:ext cx="763693" cy="631501"/>
            <a:chOff x="398814" y="401721"/>
            <a:chExt cx="1018870" cy="842507"/>
          </a:xfrm>
        </p:grpSpPr>
        <p:sp>
          <p:nvSpPr>
            <p:cNvPr id="20" name="Google Shape;20;p3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BODY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2" name="Google Shape;182;p21"/>
          <p:cNvSpPr txBox="1"/>
          <p:nvPr>
            <p:ph idx="1" type="body"/>
          </p:nvPr>
        </p:nvSpPr>
        <p:spPr>
          <a:xfrm>
            <a:off x="720000" y="1617275"/>
            <a:ext cx="4153800" cy="30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chivo Light"/>
              <a:buChar char="●"/>
              <a:defRPr sz="1200"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83" name="Google Shape;183;p21"/>
          <p:cNvSpPr/>
          <p:nvPr/>
        </p:nvSpPr>
        <p:spPr>
          <a:xfrm>
            <a:off x="8512773" y="874399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1"/>
          <p:cNvSpPr/>
          <p:nvPr/>
        </p:nvSpPr>
        <p:spPr>
          <a:xfrm rot="1391390">
            <a:off x="269567" y="25972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1"/>
          <p:cNvSpPr/>
          <p:nvPr/>
        </p:nvSpPr>
        <p:spPr>
          <a:xfrm>
            <a:off x="259875" y="97307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6" name="Google Shape;186;p21"/>
          <p:cNvGrpSpPr/>
          <p:nvPr/>
        </p:nvGrpSpPr>
        <p:grpSpPr>
          <a:xfrm rot="-747500">
            <a:off x="8244333" y="167962"/>
            <a:ext cx="763693" cy="631501"/>
            <a:chOff x="398814" y="401721"/>
            <a:chExt cx="1018870" cy="842507"/>
          </a:xfrm>
        </p:grpSpPr>
        <p:sp>
          <p:nvSpPr>
            <p:cNvPr id="187" name="Google Shape;187;p21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BODY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720000" y="1215751"/>
            <a:ext cx="77040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2" name="Google Shape;192;p22"/>
          <p:cNvSpPr/>
          <p:nvPr/>
        </p:nvSpPr>
        <p:spPr>
          <a:xfrm>
            <a:off x="258250" y="892450"/>
            <a:ext cx="325225" cy="323300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8731374" y="590681"/>
            <a:ext cx="284146" cy="281404"/>
          </a:xfrm>
          <a:custGeom>
            <a:rect b="b" l="l" r="r" t="t"/>
            <a:pathLst>
              <a:path extrusionOk="0" h="1026" w="1036">
                <a:moveTo>
                  <a:pt x="523" y="44"/>
                </a:moveTo>
                <a:cubicBezTo>
                  <a:pt x="533" y="44"/>
                  <a:pt x="556" y="44"/>
                  <a:pt x="577" y="65"/>
                </a:cubicBezTo>
                <a:cubicBezTo>
                  <a:pt x="587" y="78"/>
                  <a:pt x="597" y="98"/>
                  <a:pt x="597" y="119"/>
                </a:cubicBezTo>
                <a:lnTo>
                  <a:pt x="597" y="408"/>
                </a:lnTo>
                <a:cubicBezTo>
                  <a:pt x="597" y="418"/>
                  <a:pt x="610" y="428"/>
                  <a:pt x="620" y="428"/>
                </a:cubicBezTo>
                <a:lnTo>
                  <a:pt x="907" y="428"/>
                </a:lnTo>
                <a:cubicBezTo>
                  <a:pt x="951" y="428"/>
                  <a:pt x="994" y="472"/>
                  <a:pt x="994" y="513"/>
                </a:cubicBezTo>
                <a:cubicBezTo>
                  <a:pt x="994" y="536"/>
                  <a:pt x="981" y="556"/>
                  <a:pt x="961" y="567"/>
                </a:cubicBezTo>
                <a:cubicBezTo>
                  <a:pt x="951" y="577"/>
                  <a:pt x="930" y="590"/>
                  <a:pt x="907" y="590"/>
                </a:cubicBezTo>
                <a:lnTo>
                  <a:pt x="620" y="590"/>
                </a:lnTo>
                <a:cubicBezTo>
                  <a:pt x="610" y="590"/>
                  <a:pt x="597" y="600"/>
                  <a:pt x="597" y="610"/>
                </a:cubicBezTo>
                <a:lnTo>
                  <a:pt x="597" y="910"/>
                </a:lnTo>
                <a:cubicBezTo>
                  <a:pt x="597" y="951"/>
                  <a:pt x="567" y="984"/>
                  <a:pt x="523" y="984"/>
                </a:cubicBezTo>
                <a:cubicBezTo>
                  <a:pt x="469" y="984"/>
                  <a:pt x="439" y="951"/>
                  <a:pt x="439" y="910"/>
                </a:cubicBezTo>
                <a:lnTo>
                  <a:pt x="439" y="610"/>
                </a:lnTo>
                <a:cubicBezTo>
                  <a:pt x="439" y="600"/>
                  <a:pt x="428" y="590"/>
                  <a:pt x="418" y="590"/>
                </a:cubicBezTo>
                <a:lnTo>
                  <a:pt x="129" y="590"/>
                </a:lnTo>
                <a:cubicBezTo>
                  <a:pt x="85" y="590"/>
                  <a:pt x="44" y="556"/>
                  <a:pt x="44" y="513"/>
                </a:cubicBezTo>
                <a:cubicBezTo>
                  <a:pt x="44" y="472"/>
                  <a:pt x="85" y="428"/>
                  <a:pt x="129" y="428"/>
                </a:cubicBezTo>
                <a:lnTo>
                  <a:pt x="418" y="428"/>
                </a:lnTo>
                <a:cubicBezTo>
                  <a:pt x="428" y="428"/>
                  <a:pt x="439" y="418"/>
                  <a:pt x="439" y="408"/>
                </a:cubicBezTo>
                <a:lnTo>
                  <a:pt x="439" y="119"/>
                </a:lnTo>
                <a:cubicBezTo>
                  <a:pt x="439" y="78"/>
                  <a:pt x="469" y="44"/>
                  <a:pt x="523" y="44"/>
                </a:cubicBezTo>
                <a:close/>
                <a:moveTo>
                  <a:pt x="523" y="1"/>
                </a:moveTo>
                <a:cubicBezTo>
                  <a:pt x="449" y="1"/>
                  <a:pt x="395" y="55"/>
                  <a:pt x="395" y="119"/>
                </a:cubicBezTo>
                <a:lnTo>
                  <a:pt x="395" y="385"/>
                </a:lnTo>
                <a:lnTo>
                  <a:pt x="129" y="385"/>
                </a:lnTo>
                <a:cubicBezTo>
                  <a:pt x="54" y="385"/>
                  <a:pt x="1" y="439"/>
                  <a:pt x="1" y="513"/>
                </a:cubicBezTo>
                <a:cubicBezTo>
                  <a:pt x="1" y="577"/>
                  <a:pt x="54" y="631"/>
                  <a:pt x="129" y="631"/>
                </a:cubicBezTo>
                <a:lnTo>
                  <a:pt x="395" y="631"/>
                </a:lnTo>
                <a:lnTo>
                  <a:pt x="395" y="910"/>
                </a:lnTo>
                <a:cubicBezTo>
                  <a:pt x="395" y="974"/>
                  <a:pt x="449" y="1025"/>
                  <a:pt x="523" y="1025"/>
                </a:cubicBezTo>
                <a:cubicBezTo>
                  <a:pt x="587" y="1025"/>
                  <a:pt x="641" y="974"/>
                  <a:pt x="641" y="910"/>
                </a:cubicBezTo>
                <a:lnTo>
                  <a:pt x="641" y="631"/>
                </a:lnTo>
                <a:lnTo>
                  <a:pt x="907" y="631"/>
                </a:lnTo>
                <a:cubicBezTo>
                  <a:pt x="940" y="631"/>
                  <a:pt x="971" y="620"/>
                  <a:pt x="994" y="600"/>
                </a:cubicBezTo>
                <a:cubicBezTo>
                  <a:pt x="1015" y="577"/>
                  <a:pt x="1035" y="546"/>
                  <a:pt x="1035" y="513"/>
                </a:cubicBezTo>
                <a:cubicBezTo>
                  <a:pt x="1035" y="439"/>
                  <a:pt x="981" y="385"/>
                  <a:pt x="907" y="385"/>
                </a:cubicBezTo>
                <a:lnTo>
                  <a:pt x="641" y="385"/>
                </a:lnTo>
                <a:lnTo>
                  <a:pt x="641" y="119"/>
                </a:lnTo>
                <a:cubicBezTo>
                  <a:pt x="641" y="88"/>
                  <a:pt x="631" y="55"/>
                  <a:pt x="610" y="34"/>
                </a:cubicBezTo>
                <a:cubicBezTo>
                  <a:pt x="577" y="14"/>
                  <a:pt x="556" y="1"/>
                  <a:pt x="5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2"/>
          <p:cNvSpPr/>
          <p:nvPr/>
        </p:nvSpPr>
        <p:spPr>
          <a:xfrm rot="1391390">
            <a:off x="8288605" y="14397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2"/>
          <p:cNvSpPr/>
          <p:nvPr/>
        </p:nvSpPr>
        <p:spPr>
          <a:xfrm rot="-289562">
            <a:off x="307607" y="220825"/>
            <a:ext cx="303182" cy="477685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6_1_1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8" name="Google Shape;198;p23"/>
          <p:cNvSpPr txBox="1"/>
          <p:nvPr>
            <p:ph idx="1" type="subTitle"/>
          </p:nvPr>
        </p:nvSpPr>
        <p:spPr>
          <a:xfrm>
            <a:off x="4674025" y="2293488"/>
            <a:ext cx="3277500" cy="10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3"/>
          <p:cNvSpPr txBox="1"/>
          <p:nvPr>
            <p:ph idx="2" type="subTitle"/>
          </p:nvPr>
        </p:nvSpPr>
        <p:spPr>
          <a:xfrm>
            <a:off x="1192475" y="2293488"/>
            <a:ext cx="3277500" cy="10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3"/>
          <p:cNvSpPr txBox="1"/>
          <p:nvPr>
            <p:ph idx="3" type="subTitle"/>
          </p:nvPr>
        </p:nvSpPr>
        <p:spPr>
          <a:xfrm>
            <a:off x="4674013" y="1930650"/>
            <a:ext cx="3277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" name="Google Shape;201;p23"/>
          <p:cNvSpPr txBox="1"/>
          <p:nvPr>
            <p:ph idx="4" type="subTitle"/>
          </p:nvPr>
        </p:nvSpPr>
        <p:spPr>
          <a:xfrm>
            <a:off x="1192463" y="1930650"/>
            <a:ext cx="3277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2" name="Google Shape;202;p23"/>
          <p:cNvGrpSpPr/>
          <p:nvPr/>
        </p:nvGrpSpPr>
        <p:grpSpPr>
          <a:xfrm>
            <a:off x="488384" y="125710"/>
            <a:ext cx="763745" cy="631543"/>
            <a:chOff x="398814" y="401721"/>
            <a:chExt cx="1018870" cy="842507"/>
          </a:xfrm>
        </p:grpSpPr>
        <p:sp>
          <p:nvSpPr>
            <p:cNvPr id="203" name="Google Shape;203;p23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23"/>
          <p:cNvSpPr/>
          <p:nvPr/>
        </p:nvSpPr>
        <p:spPr>
          <a:xfrm>
            <a:off x="293474" y="696281"/>
            <a:ext cx="284146" cy="281404"/>
          </a:xfrm>
          <a:custGeom>
            <a:rect b="b" l="l" r="r" t="t"/>
            <a:pathLst>
              <a:path extrusionOk="0" h="1026" w="1036">
                <a:moveTo>
                  <a:pt x="523" y="44"/>
                </a:moveTo>
                <a:cubicBezTo>
                  <a:pt x="533" y="44"/>
                  <a:pt x="556" y="44"/>
                  <a:pt x="577" y="65"/>
                </a:cubicBezTo>
                <a:cubicBezTo>
                  <a:pt x="587" y="78"/>
                  <a:pt x="597" y="98"/>
                  <a:pt x="597" y="119"/>
                </a:cubicBezTo>
                <a:lnTo>
                  <a:pt x="597" y="408"/>
                </a:lnTo>
                <a:cubicBezTo>
                  <a:pt x="597" y="418"/>
                  <a:pt x="610" y="428"/>
                  <a:pt x="620" y="428"/>
                </a:cubicBezTo>
                <a:lnTo>
                  <a:pt x="907" y="428"/>
                </a:lnTo>
                <a:cubicBezTo>
                  <a:pt x="951" y="428"/>
                  <a:pt x="994" y="472"/>
                  <a:pt x="994" y="513"/>
                </a:cubicBezTo>
                <a:cubicBezTo>
                  <a:pt x="994" y="536"/>
                  <a:pt x="981" y="556"/>
                  <a:pt x="961" y="567"/>
                </a:cubicBezTo>
                <a:cubicBezTo>
                  <a:pt x="951" y="577"/>
                  <a:pt x="930" y="590"/>
                  <a:pt x="907" y="590"/>
                </a:cubicBezTo>
                <a:lnTo>
                  <a:pt x="620" y="590"/>
                </a:lnTo>
                <a:cubicBezTo>
                  <a:pt x="610" y="590"/>
                  <a:pt x="597" y="600"/>
                  <a:pt x="597" y="610"/>
                </a:cubicBezTo>
                <a:lnTo>
                  <a:pt x="597" y="910"/>
                </a:lnTo>
                <a:cubicBezTo>
                  <a:pt x="597" y="951"/>
                  <a:pt x="567" y="984"/>
                  <a:pt x="523" y="984"/>
                </a:cubicBezTo>
                <a:cubicBezTo>
                  <a:pt x="469" y="984"/>
                  <a:pt x="439" y="951"/>
                  <a:pt x="439" y="910"/>
                </a:cubicBezTo>
                <a:lnTo>
                  <a:pt x="439" y="610"/>
                </a:lnTo>
                <a:cubicBezTo>
                  <a:pt x="439" y="600"/>
                  <a:pt x="428" y="590"/>
                  <a:pt x="418" y="590"/>
                </a:cubicBezTo>
                <a:lnTo>
                  <a:pt x="129" y="590"/>
                </a:lnTo>
                <a:cubicBezTo>
                  <a:pt x="85" y="590"/>
                  <a:pt x="44" y="556"/>
                  <a:pt x="44" y="513"/>
                </a:cubicBezTo>
                <a:cubicBezTo>
                  <a:pt x="44" y="472"/>
                  <a:pt x="85" y="428"/>
                  <a:pt x="129" y="428"/>
                </a:cubicBezTo>
                <a:lnTo>
                  <a:pt x="418" y="428"/>
                </a:lnTo>
                <a:cubicBezTo>
                  <a:pt x="428" y="428"/>
                  <a:pt x="439" y="418"/>
                  <a:pt x="439" y="408"/>
                </a:cubicBezTo>
                <a:lnTo>
                  <a:pt x="439" y="119"/>
                </a:lnTo>
                <a:cubicBezTo>
                  <a:pt x="439" y="78"/>
                  <a:pt x="469" y="44"/>
                  <a:pt x="523" y="44"/>
                </a:cubicBezTo>
                <a:close/>
                <a:moveTo>
                  <a:pt x="523" y="1"/>
                </a:moveTo>
                <a:cubicBezTo>
                  <a:pt x="449" y="1"/>
                  <a:pt x="395" y="55"/>
                  <a:pt x="395" y="119"/>
                </a:cubicBezTo>
                <a:lnTo>
                  <a:pt x="395" y="385"/>
                </a:lnTo>
                <a:lnTo>
                  <a:pt x="129" y="385"/>
                </a:lnTo>
                <a:cubicBezTo>
                  <a:pt x="54" y="385"/>
                  <a:pt x="1" y="439"/>
                  <a:pt x="1" y="513"/>
                </a:cubicBezTo>
                <a:cubicBezTo>
                  <a:pt x="1" y="577"/>
                  <a:pt x="54" y="631"/>
                  <a:pt x="129" y="631"/>
                </a:cubicBezTo>
                <a:lnTo>
                  <a:pt x="395" y="631"/>
                </a:lnTo>
                <a:lnTo>
                  <a:pt x="395" y="910"/>
                </a:lnTo>
                <a:cubicBezTo>
                  <a:pt x="395" y="974"/>
                  <a:pt x="449" y="1025"/>
                  <a:pt x="523" y="1025"/>
                </a:cubicBezTo>
                <a:cubicBezTo>
                  <a:pt x="587" y="1025"/>
                  <a:pt x="641" y="974"/>
                  <a:pt x="641" y="910"/>
                </a:cubicBezTo>
                <a:lnTo>
                  <a:pt x="641" y="631"/>
                </a:lnTo>
                <a:lnTo>
                  <a:pt x="907" y="631"/>
                </a:lnTo>
                <a:cubicBezTo>
                  <a:pt x="940" y="631"/>
                  <a:pt x="971" y="620"/>
                  <a:pt x="994" y="600"/>
                </a:cubicBezTo>
                <a:cubicBezTo>
                  <a:pt x="1015" y="577"/>
                  <a:pt x="1035" y="546"/>
                  <a:pt x="1035" y="513"/>
                </a:cubicBezTo>
                <a:cubicBezTo>
                  <a:pt x="1035" y="439"/>
                  <a:pt x="981" y="385"/>
                  <a:pt x="907" y="385"/>
                </a:cubicBezTo>
                <a:lnTo>
                  <a:pt x="641" y="385"/>
                </a:lnTo>
                <a:lnTo>
                  <a:pt x="641" y="119"/>
                </a:lnTo>
                <a:cubicBezTo>
                  <a:pt x="641" y="88"/>
                  <a:pt x="631" y="55"/>
                  <a:pt x="610" y="34"/>
                </a:cubicBezTo>
                <a:cubicBezTo>
                  <a:pt x="577" y="14"/>
                  <a:pt x="556" y="1"/>
                  <a:pt x="5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23"/>
          <p:cNvGrpSpPr/>
          <p:nvPr/>
        </p:nvGrpSpPr>
        <p:grpSpPr>
          <a:xfrm rot="-747500">
            <a:off x="8321258" y="125725"/>
            <a:ext cx="763693" cy="631501"/>
            <a:chOff x="398814" y="401721"/>
            <a:chExt cx="1018870" cy="842507"/>
          </a:xfrm>
        </p:grpSpPr>
        <p:sp>
          <p:nvSpPr>
            <p:cNvPr id="207" name="Google Shape;207;p23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23"/>
          <p:cNvSpPr/>
          <p:nvPr/>
        </p:nvSpPr>
        <p:spPr>
          <a:xfrm rot="1391390">
            <a:off x="8436167" y="91352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2" name="Google Shape;212;p24"/>
          <p:cNvSpPr txBox="1"/>
          <p:nvPr>
            <p:ph idx="1" type="subTitle"/>
          </p:nvPr>
        </p:nvSpPr>
        <p:spPr>
          <a:xfrm>
            <a:off x="937700" y="2968425"/>
            <a:ext cx="2175300" cy="7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4"/>
          <p:cNvSpPr txBox="1"/>
          <p:nvPr>
            <p:ph idx="2" type="subTitle"/>
          </p:nvPr>
        </p:nvSpPr>
        <p:spPr>
          <a:xfrm>
            <a:off x="3484422" y="2968425"/>
            <a:ext cx="2175300" cy="7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4"/>
          <p:cNvSpPr txBox="1"/>
          <p:nvPr>
            <p:ph idx="3" type="subTitle"/>
          </p:nvPr>
        </p:nvSpPr>
        <p:spPr>
          <a:xfrm>
            <a:off x="6031150" y="2968425"/>
            <a:ext cx="2175300" cy="7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4"/>
          <p:cNvSpPr txBox="1"/>
          <p:nvPr>
            <p:ph idx="4" type="subTitle"/>
          </p:nvPr>
        </p:nvSpPr>
        <p:spPr>
          <a:xfrm>
            <a:off x="937700" y="2571750"/>
            <a:ext cx="2175300" cy="44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6" name="Google Shape;216;p24"/>
          <p:cNvSpPr txBox="1"/>
          <p:nvPr>
            <p:ph idx="5" type="subTitle"/>
          </p:nvPr>
        </p:nvSpPr>
        <p:spPr>
          <a:xfrm>
            <a:off x="3484422" y="2571750"/>
            <a:ext cx="2175300" cy="44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7" name="Google Shape;217;p24"/>
          <p:cNvSpPr txBox="1"/>
          <p:nvPr>
            <p:ph idx="6" type="subTitle"/>
          </p:nvPr>
        </p:nvSpPr>
        <p:spPr>
          <a:xfrm>
            <a:off x="6031150" y="2571750"/>
            <a:ext cx="2175300" cy="44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8" name="Google Shape;218;p24"/>
          <p:cNvSpPr/>
          <p:nvPr/>
        </p:nvSpPr>
        <p:spPr>
          <a:xfrm rot="-628322">
            <a:off x="397347" y="1001911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4"/>
          <p:cNvSpPr/>
          <p:nvPr/>
        </p:nvSpPr>
        <p:spPr>
          <a:xfrm rot="1391390">
            <a:off x="8283167" y="455967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4"/>
          <p:cNvSpPr/>
          <p:nvPr/>
        </p:nvSpPr>
        <p:spPr>
          <a:xfrm>
            <a:off x="8620300" y="404912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24"/>
          <p:cNvGrpSpPr/>
          <p:nvPr/>
        </p:nvGrpSpPr>
        <p:grpSpPr>
          <a:xfrm rot="-3061932">
            <a:off x="224327" y="103414"/>
            <a:ext cx="763727" cy="631529"/>
            <a:chOff x="398814" y="401721"/>
            <a:chExt cx="1018870" cy="842507"/>
          </a:xfrm>
        </p:grpSpPr>
        <p:sp>
          <p:nvSpPr>
            <p:cNvPr id="222" name="Google Shape;222;p24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6" name="Google Shape;226;p25"/>
          <p:cNvSpPr txBox="1"/>
          <p:nvPr>
            <p:ph idx="1" type="subTitle"/>
          </p:nvPr>
        </p:nvSpPr>
        <p:spPr>
          <a:xfrm>
            <a:off x="713225" y="1749218"/>
            <a:ext cx="51066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25"/>
          <p:cNvSpPr txBox="1"/>
          <p:nvPr>
            <p:ph idx="2" type="subTitle"/>
          </p:nvPr>
        </p:nvSpPr>
        <p:spPr>
          <a:xfrm>
            <a:off x="713225" y="2923255"/>
            <a:ext cx="510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5"/>
          <p:cNvSpPr txBox="1"/>
          <p:nvPr>
            <p:ph idx="3" type="subTitle"/>
          </p:nvPr>
        </p:nvSpPr>
        <p:spPr>
          <a:xfrm>
            <a:off x="713225" y="4142292"/>
            <a:ext cx="510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5"/>
          <p:cNvSpPr txBox="1"/>
          <p:nvPr>
            <p:ph idx="4" type="subTitle"/>
          </p:nvPr>
        </p:nvSpPr>
        <p:spPr>
          <a:xfrm>
            <a:off x="713225" y="1273125"/>
            <a:ext cx="51066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0" name="Google Shape;230;p25"/>
          <p:cNvSpPr txBox="1"/>
          <p:nvPr>
            <p:ph idx="5" type="subTitle"/>
          </p:nvPr>
        </p:nvSpPr>
        <p:spPr>
          <a:xfrm>
            <a:off x="713225" y="2465350"/>
            <a:ext cx="51066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1" name="Google Shape;231;p25"/>
          <p:cNvSpPr txBox="1"/>
          <p:nvPr>
            <p:ph idx="6" type="subTitle"/>
          </p:nvPr>
        </p:nvSpPr>
        <p:spPr>
          <a:xfrm>
            <a:off x="713225" y="3654876"/>
            <a:ext cx="51066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2" name="Google Shape;232;p25"/>
          <p:cNvSpPr/>
          <p:nvPr/>
        </p:nvSpPr>
        <p:spPr>
          <a:xfrm>
            <a:off x="1000300" y="127650"/>
            <a:ext cx="327699" cy="32575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3" name="Google Shape;233;p25"/>
          <p:cNvGrpSpPr/>
          <p:nvPr/>
        </p:nvGrpSpPr>
        <p:grpSpPr>
          <a:xfrm rot="-2374241">
            <a:off x="174437" y="400420"/>
            <a:ext cx="763717" cy="631520"/>
            <a:chOff x="398814" y="401721"/>
            <a:chExt cx="1018870" cy="842507"/>
          </a:xfrm>
        </p:grpSpPr>
        <p:sp>
          <p:nvSpPr>
            <p:cNvPr id="234" name="Google Shape;234;p25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8" name="Google Shape;238;p26"/>
          <p:cNvSpPr txBox="1"/>
          <p:nvPr>
            <p:ph idx="1" type="subTitle"/>
          </p:nvPr>
        </p:nvSpPr>
        <p:spPr>
          <a:xfrm>
            <a:off x="1961250" y="1957794"/>
            <a:ext cx="25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26"/>
          <p:cNvSpPr txBox="1"/>
          <p:nvPr>
            <p:ph idx="2" type="subTitle"/>
          </p:nvPr>
        </p:nvSpPr>
        <p:spPr>
          <a:xfrm>
            <a:off x="4675926" y="1957794"/>
            <a:ext cx="25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26"/>
          <p:cNvSpPr txBox="1"/>
          <p:nvPr>
            <p:ph idx="3" type="subTitle"/>
          </p:nvPr>
        </p:nvSpPr>
        <p:spPr>
          <a:xfrm>
            <a:off x="1961250" y="3541794"/>
            <a:ext cx="25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6"/>
          <p:cNvSpPr txBox="1"/>
          <p:nvPr>
            <p:ph idx="4" type="subTitle"/>
          </p:nvPr>
        </p:nvSpPr>
        <p:spPr>
          <a:xfrm>
            <a:off x="4675926" y="3541794"/>
            <a:ext cx="25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26"/>
          <p:cNvSpPr txBox="1"/>
          <p:nvPr>
            <p:ph idx="5" type="subTitle"/>
          </p:nvPr>
        </p:nvSpPr>
        <p:spPr>
          <a:xfrm>
            <a:off x="1961251" y="1531050"/>
            <a:ext cx="25068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" name="Google Shape;243;p26"/>
          <p:cNvSpPr txBox="1"/>
          <p:nvPr>
            <p:ph idx="6" type="subTitle"/>
          </p:nvPr>
        </p:nvSpPr>
        <p:spPr>
          <a:xfrm>
            <a:off x="4675933" y="1531050"/>
            <a:ext cx="25068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4" name="Google Shape;244;p26"/>
          <p:cNvSpPr txBox="1"/>
          <p:nvPr>
            <p:ph idx="7" type="subTitle"/>
          </p:nvPr>
        </p:nvSpPr>
        <p:spPr>
          <a:xfrm>
            <a:off x="1961251" y="3115050"/>
            <a:ext cx="25068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5" name="Google Shape;245;p26"/>
          <p:cNvSpPr txBox="1"/>
          <p:nvPr>
            <p:ph idx="8" type="subTitle"/>
          </p:nvPr>
        </p:nvSpPr>
        <p:spPr>
          <a:xfrm>
            <a:off x="4675933" y="3115050"/>
            <a:ext cx="25068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6" name="Google Shape;246;p26"/>
          <p:cNvSpPr/>
          <p:nvPr/>
        </p:nvSpPr>
        <p:spPr>
          <a:xfrm>
            <a:off x="166223" y="877649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"/>
          <p:cNvSpPr/>
          <p:nvPr/>
        </p:nvSpPr>
        <p:spPr>
          <a:xfrm rot="-628322">
            <a:off x="8210772" y="250986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6"/>
          <p:cNvSpPr/>
          <p:nvPr/>
        </p:nvSpPr>
        <p:spPr>
          <a:xfrm rot="1391390">
            <a:off x="302817" y="1542195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6"/>
          <p:cNvSpPr/>
          <p:nvPr/>
        </p:nvSpPr>
        <p:spPr>
          <a:xfrm>
            <a:off x="8533425" y="77697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" name="Google Shape;250;p26"/>
          <p:cNvGrpSpPr/>
          <p:nvPr/>
        </p:nvGrpSpPr>
        <p:grpSpPr>
          <a:xfrm rot="-747500">
            <a:off x="225358" y="159212"/>
            <a:ext cx="763693" cy="631501"/>
            <a:chOff x="398814" y="401721"/>
            <a:chExt cx="1018870" cy="842507"/>
          </a:xfrm>
        </p:grpSpPr>
        <p:sp>
          <p:nvSpPr>
            <p:cNvPr id="251" name="Google Shape;251;p26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_2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5" name="Google Shape;255;p27"/>
          <p:cNvSpPr txBox="1"/>
          <p:nvPr>
            <p:ph idx="1" type="subTitle"/>
          </p:nvPr>
        </p:nvSpPr>
        <p:spPr>
          <a:xfrm>
            <a:off x="937700" y="2290966"/>
            <a:ext cx="21753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8383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27"/>
          <p:cNvSpPr txBox="1"/>
          <p:nvPr>
            <p:ph idx="2" type="subTitle"/>
          </p:nvPr>
        </p:nvSpPr>
        <p:spPr>
          <a:xfrm>
            <a:off x="3484422" y="2290966"/>
            <a:ext cx="21753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8383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27"/>
          <p:cNvSpPr txBox="1"/>
          <p:nvPr>
            <p:ph idx="3" type="subTitle"/>
          </p:nvPr>
        </p:nvSpPr>
        <p:spPr>
          <a:xfrm>
            <a:off x="6031150" y="2290966"/>
            <a:ext cx="21753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8383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27"/>
          <p:cNvSpPr txBox="1"/>
          <p:nvPr>
            <p:ph idx="4" type="subTitle"/>
          </p:nvPr>
        </p:nvSpPr>
        <p:spPr>
          <a:xfrm>
            <a:off x="937700" y="1982225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9" name="Google Shape;259;p27"/>
          <p:cNvSpPr txBox="1"/>
          <p:nvPr>
            <p:ph idx="5" type="subTitle"/>
          </p:nvPr>
        </p:nvSpPr>
        <p:spPr>
          <a:xfrm>
            <a:off x="3484422" y="1982225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0" name="Google Shape;260;p27"/>
          <p:cNvSpPr txBox="1"/>
          <p:nvPr>
            <p:ph idx="6" type="subTitle"/>
          </p:nvPr>
        </p:nvSpPr>
        <p:spPr>
          <a:xfrm>
            <a:off x="6031150" y="1982225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1" name="Google Shape;261;p27"/>
          <p:cNvSpPr txBox="1"/>
          <p:nvPr>
            <p:ph idx="7" type="subTitle"/>
          </p:nvPr>
        </p:nvSpPr>
        <p:spPr>
          <a:xfrm>
            <a:off x="937700" y="4006166"/>
            <a:ext cx="21753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8383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7"/>
          <p:cNvSpPr txBox="1"/>
          <p:nvPr>
            <p:ph idx="8" type="subTitle"/>
          </p:nvPr>
        </p:nvSpPr>
        <p:spPr>
          <a:xfrm>
            <a:off x="3484422" y="4006166"/>
            <a:ext cx="21753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8383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7"/>
          <p:cNvSpPr txBox="1"/>
          <p:nvPr>
            <p:ph idx="9" type="subTitle"/>
          </p:nvPr>
        </p:nvSpPr>
        <p:spPr>
          <a:xfrm>
            <a:off x="6031150" y="4006166"/>
            <a:ext cx="2175300" cy="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8383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27"/>
          <p:cNvSpPr txBox="1"/>
          <p:nvPr>
            <p:ph idx="13" type="subTitle"/>
          </p:nvPr>
        </p:nvSpPr>
        <p:spPr>
          <a:xfrm>
            <a:off x="937700" y="3697425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5" name="Google Shape;265;p27"/>
          <p:cNvSpPr txBox="1"/>
          <p:nvPr>
            <p:ph idx="14" type="subTitle"/>
          </p:nvPr>
        </p:nvSpPr>
        <p:spPr>
          <a:xfrm>
            <a:off x="3484422" y="3697425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6" name="Google Shape;266;p27"/>
          <p:cNvSpPr txBox="1"/>
          <p:nvPr>
            <p:ph idx="15" type="subTitle"/>
          </p:nvPr>
        </p:nvSpPr>
        <p:spPr>
          <a:xfrm>
            <a:off x="6031150" y="3697425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7" name="Google Shape;267;p27"/>
          <p:cNvSpPr/>
          <p:nvPr/>
        </p:nvSpPr>
        <p:spPr>
          <a:xfrm>
            <a:off x="398773" y="190386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7"/>
          <p:cNvSpPr/>
          <p:nvPr/>
        </p:nvSpPr>
        <p:spPr>
          <a:xfrm rot="-630019">
            <a:off x="252052" y="673383"/>
            <a:ext cx="234482" cy="369443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7"/>
          <p:cNvSpPr/>
          <p:nvPr/>
        </p:nvSpPr>
        <p:spPr>
          <a:xfrm rot="1391390">
            <a:off x="8589517" y="881595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27"/>
          <p:cNvGrpSpPr/>
          <p:nvPr/>
        </p:nvGrpSpPr>
        <p:grpSpPr>
          <a:xfrm rot="-747500">
            <a:off x="8165483" y="74937"/>
            <a:ext cx="763693" cy="631501"/>
            <a:chOff x="398814" y="401721"/>
            <a:chExt cx="1018870" cy="842507"/>
          </a:xfrm>
        </p:grpSpPr>
        <p:sp>
          <p:nvSpPr>
            <p:cNvPr id="271" name="Google Shape;271;p27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7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_3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5" name="Google Shape;275;p28"/>
          <p:cNvSpPr txBox="1"/>
          <p:nvPr>
            <p:ph idx="1" type="subTitle"/>
          </p:nvPr>
        </p:nvSpPr>
        <p:spPr>
          <a:xfrm>
            <a:off x="937700" y="3562532"/>
            <a:ext cx="21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28"/>
          <p:cNvSpPr txBox="1"/>
          <p:nvPr>
            <p:ph idx="2" type="subTitle"/>
          </p:nvPr>
        </p:nvSpPr>
        <p:spPr>
          <a:xfrm>
            <a:off x="3484425" y="3562532"/>
            <a:ext cx="21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28"/>
          <p:cNvSpPr txBox="1"/>
          <p:nvPr>
            <p:ph idx="3" type="subTitle"/>
          </p:nvPr>
        </p:nvSpPr>
        <p:spPr>
          <a:xfrm>
            <a:off x="6031150" y="3562532"/>
            <a:ext cx="217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28"/>
          <p:cNvSpPr txBox="1"/>
          <p:nvPr>
            <p:ph idx="4" type="subTitle"/>
          </p:nvPr>
        </p:nvSpPr>
        <p:spPr>
          <a:xfrm>
            <a:off x="937700" y="3244350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9" name="Google Shape;279;p28"/>
          <p:cNvSpPr txBox="1"/>
          <p:nvPr>
            <p:ph idx="5" type="subTitle"/>
          </p:nvPr>
        </p:nvSpPr>
        <p:spPr>
          <a:xfrm>
            <a:off x="944000" y="3151950"/>
            <a:ext cx="2175300" cy="4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0" name="Google Shape;280;p28"/>
          <p:cNvSpPr txBox="1"/>
          <p:nvPr>
            <p:ph idx="6" type="subTitle"/>
          </p:nvPr>
        </p:nvSpPr>
        <p:spPr>
          <a:xfrm>
            <a:off x="6031151" y="3151950"/>
            <a:ext cx="2175300" cy="4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1" name="Google Shape;281;p28"/>
          <p:cNvSpPr txBox="1"/>
          <p:nvPr>
            <p:ph hasCustomPrompt="1" idx="7" type="title"/>
          </p:nvPr>
        </p:nvSpPr>
        <p:spPr>
          <a:xfrm>
            <a:off x="1581050" y="2116375"/>
            <a:ext cx="901200" cy="385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2" name="Google Shape;282;p28"/>
          <p:cNvSpPr txBox="1"/>
          <p:nvPr>
            <p:ph hasCustomPrompt="1" idx="8" type="title"/>
          </p:nvPr>
        </p:nvSpPr>
        <p:spPr>
          <a:xfrm>
            <a:off x="4121475" y="2116375"/>
            <a:ext cx="901200" cy="385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3" name="Google Shape;283;p28"/>
          <p:cNvSpPr txBox="1"/>
          <p:nvPr>
            <p:ph hasCustomPrompt="1" idx="9" type="title"/>
          </p:nvPr>
        </p:nvSpPr>
        <p:spPr>
          <a:xfrm>
            <a:off x="6668200" y="2116375"/>
            <a:ext cx="901200" cy="385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4" name="Google Shape;284;p28"/>
          <p:cNvSpPr/>
          <p:nvPr/>
        </p:nvSpPr>
        <p:spPr>
          <a:xfrm>
            <a:off x="8536861" y="617124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8"/>
          <p:cNvSpPr/>
          <p:nvPr/>
        </p:nvSpPr>
        <p:spPr>
          <a:xfrm rot="1391390">
            <a:off x="8288605" y="19047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8"/>
          <p:cNvSpPr/>
          <p:nvPr/>
        </p:nvSpPr>
        <p:spPr>
          <a:xfrm>
            <a:off x="292450" y="105512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28"/>
          <p:cNvGrpSpPr/>
          <p:nvPr/>
        </p:nvGrpSpPr>
        <p:grpSpPr>
          <a:xfrm rot="-2880733">
            <a:off x="197679" y="98725"/>
            <a:ext cx="763651" cy="631466"/>
            <a:chOff x="398814" y="401721"/>
            <a:chExt cx="1018870" cy="842507"/>
          </a:xfrm>
        </p:grpSpPr>
        <p:sp>
          <p:nvSpPr>
            <p:cNvPr id="288" name="Google Shape;288;p28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28"/>
          <p:cNvSpPr txBox="1"/>
          <p:nvPr>
            <p:ph idx="13" type="subTitle"/>
          </p:nvPr>
        </p:nvSpPr>
        <p:spPr>
          <a:xfrm>
            <a:off x="3484424" y="3151950"/>
            <a:ext cx="2175300" cy="4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9"/>
          <p:cNvSpPr txBox="1"/>
          <p:nvPr>
            <p:ph type="title"/>
          </p:nvPr>
        </p:nvSpPr>
        <p:spPr>
          <a:xfrm>
            <a:off x="4572000" y="841286"/>
            <a:ext cx="3858600" cy="8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3" name="Google Shape;293;p29"/>
          <p:cNvSpPr txBox="1"/>
          <p:nvPr>
            <p:ph idx="1" type="subTitle"/>
          </p:nvPr>
        </p:nvSpPr>
        <p:spPr>
          <a:xfrm>
            <a:off x="4572000" y="1603924"/>
            <a:ext cx="3858600" cy="9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9"/>
          <p:cNvSpPr txBox="1"/>
          <p:nvPr/>
        </p:nvSpPr>
        <p:spPr>
          <a:xfrm>
            <a:off x="4572198" y="3230950"/>
            <a:ext cx="3858300" cy="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</a:t>
            </a:r>
            <a:r>
              <a:rPr lang="en"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and includes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</a:t>
            </a:r>
            <a:r>
              <a:rPr lang="en"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and illustrations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b="1" sz="13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95" name="Google Shape;295;p29"/>
          <p:cNvSpPr/>
          <p:nvPr/>
        </p:nvSpPr>
        <p:spPr>
          <a:xfrm>
            <a:off x="444020" y="350602"/>
            <a:ext cx="462423" cy="459681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9"/>
          <p:cNvSpPr/>
          <p:nvPr/>
        </p:nvSpPr>
        <p:spPr>
          <a:xfrm rot="-862585">
            <a:off x="533142" y="1363514"/>
            <a:ext cx="284174" cy="447736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0"/>
          <p:cNvSpPr/>
          <p:nvPr/>
        </p:nvSpPr>
        <p:spPr>
          <a:xfrm>
            <a:off x="629600" y="1911200"/>
            <a:ext cx="3051452" cy="2563153"/>
          </a:xfrm>
          <a:custGeom>
            <a:rect b="b" l="l" r="r" t="t"/>
            <a:pathLst>
              <a:path extrusionOk="0" h="27495" w="32733">
                <a:moveTo>
                  <a:pt x="16002" y="1"/>
                </a:moveTo>
                <a:cubicBezTo>
                  <a:pt x="15087" y="1"/>
                  <a:pt x="14184" y="66"/>
                  <a:pt x="13310" y="196"/>
                </a:cubicBezTo>
                <a:cubicBezTo>
                  <a:pt x="10412" y="632"/>
                  <a:pt x="8475" y="2605"/>
                  <a:pt x="7230" y="5181"/>
                </a:cubicBezTo>
                <a:cubicBezTo>
                  <a:pt x="5762" y="8213"/>
                  <a:pt x="4432" y="11245"/>
                  <a:pt x="2766" y="14193"/>
                </a:cubicBezTo>
                <a:cubicBezTo>
                  <a:pt x="862" y="17597"/>
                  <a:pt x="1" y="21118"/>
                  <a:pt x="4165" y="24049"/>
                </a:cubicBezTo>
                <a:cubicBezTo>
                  <a:pt x="6439" y="25652"/>
                  <a:pt x="9087" y="25973"/>
                  <a:pt x="11773" y="25973"/>
                </a:cubicBezTo>
                <a:cubicBezTo>
                  <a:pt x="13322" y="25973"/>
                  <a:pt x="14885" y="25866"/>
                  <a:pt x="16395" y="25836"/>
                </a:cubicBezTo>
                <a:cubicBezTo>
                  <a:pt x="16642" y="25830"/>
                  <a:pt x="16890" y="25826"/>
                  <a:pt x="17138" y="25826"/>
                </a:cubicBezTo>
                <a:cubicBezTo>
                  <a:pt x="18258" y="25826"/>
                  <a:pt x="19385" y="25901"/>
                  <a:pt x="20487" y="26119"/>
                </a:cubicBezTo>
                <a:cubicBezTo>
                  <a:pt x="22333" y="26484"/>
                  <a:pt x="24155" y="27495"/>
                  <a:pt x="25976" y="27495"/>
                </a:cubicBezTo>
                <a:cubicBezTo>
                  <a:pt x="26779" y="27495"/>
                  <a:pt x="27582" y="27298"/>
                  <a:pt x="28387" y="26762"/>
                </a:cubicBezTo>
                <a:cubicBezTo>
                  <a:pt x="30376" y="25448"/>
                  <a:pt x="31556" y="22937"/>
                  <a:pt x="32126" y="20661"/>
                </a:cubicBezTo>
                <a:cubicBezTo>
                  <a:pt x="32466" y="19315"/>
                  <a:pt x="32733" y="17815"/>
                  <a:pt x="32616" y="16384"/>
                </a:cubicBezTo>
                <a:cubicBezTo>
                  <a:pt x="32466" y="14819"/>
                  <a:pt x="31738" y="13622"/>
                  <a:pt x="30998" y="12292"/>
                </a:cubicBezTo>
                <a:cubicBezTo>
                  <a:pt x="30056" y="10606"/>
                  <a:pt x="29333" y="8803"/>
                  <a:pt x="28827" y="6935"/>
                </a:cubicBezTo>
                <a:cubicBezTo>
                  <a:pt x="28641" y="6276"/>
                  <a:pt x="28387" y="5670"/>
                  <a:pt x="28067" y="5132"/>
                </a:cubicBezTo>
                <a:cubicBezTo>
                  <a:pt x="27477" y="4122"/>
                  <a:pt x="26652" y="3297"/>
                  <a:pt x="25609" y="2622"/>
                </a:cubicBezTo>
                <a:cubicBezTo>
                  <a:pt x="22868" y="874"/>
                  <a:pt x="19358" y="1"/>
                  <a:pt x="16002" y="1"/>
                </a:cubicBezTo>
                <a:close/>
              </a:path>
            </a:pathLst>
          </a:custGeom>
          <a:solidFill>
            <a:srgbClr val="FFB23E">
              <a:alpha val="8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30"/>
          <p:cNvGrpSpPr/>
          <p:nvPr/>
        </p:nvGrpSpPr>
        <p:grpSpPr>
          <a:xfrm>
            <a:off x="1092008" y="1720653"/>
            <a:ext cx="1047809" cy="2813315"/>
            <a:chOff x="315289" y="3388619"/>
            <a:chExt cx="301276" cy="808958"/>
          </a:xfrm>
        </p:grpSpPr>
        <p:sp>
          <p:nvSpPr>
            <p:cNvPr id="300" name="Google Shape;300;p30"/>
            <p:cNvSpPr/>
            <p:nvPr/>
          </p:nvSpPr>
          <p:spPr>
            <a:xfrm>
              <a:off x="436095" y="4093562"/>
              <a:ext cx="91799" cy="55593"/>
            </a:xfrm>
            <a:custGeom>
              <a:rect b="b" l="l" r="r" t="t"/>
              <a:pathLst>
                <a:path extrusionOk="0" h="1775" w="2931">
                  <a:moveTo>
                    <a:pt x="474" y="1"/>
                  </a:moveTo>
                  <a:cubicBezTo>
                    <a:pt x="474" y="1"/>
                    <a:pt x="1" y="878"/>
                    <a:pt x="118" y="995"/>
                  </a:cubicBezTo>
                  <a:cubicBezTo>
                    <a:pt x="239" y="1113"/>
                    <a:pt x="745" y="1299"/>
                    <a:pt x="995" y="1384"/>
                  </a:cubicBezTo>
                  <a:cubicBezTo>
                    <a:pt x="1250" y="1464"/>
                    <a:pt x="1670" y="1752"/>
                    <a:pt x="2107" y="1768"/>
                  </a:cubicBezTo>
                  <a:cubicBezTo>
                    <a:pt x="2158" y="1772"/>
                    <a:pt x="2208" y="1774"/>
                    <a:pt x="2257" y="1774"/>
                  </a:cubicBezTo>
                  <a:cubicBezTo>
                    <a:pt x="2620" y="1774"/>
                    <a:pt x="2930" y="1658"/>
                    <a:pt x="2798" y="1448"/>
                  </a:cubicBezTo>
                  <a:cubicBezTo>
                    <a:pt x="2645" y="1214"/>
                    <a:pt x="1836" y="640"/>
                    <a:pt x="1735" y="506"/>
                  </a:cubicBezTo>
                  <a:cubicBezTo>
                    <a:pt x="1654" y="373"/>
                    <a:pt x="1719" y="70"/>
                    <a:pt x="1719" y="70"/>
                  </a:cubicBezTo>
                  <a:lnTo>
                    <a:pt x="4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435092" y="4092559"/>
              <a:ext cx="91329" cy="57535"/>
            </a:xfrm>
            <a:custGeom>
              <a:rect b="b" l="l" r="r" t="t"/>
              <a:pathLst>
                <a:path extrusionOk="0" h="1837" w="2916">
                  <a:moveTo>
                    <a:pt x="538" y="65"/>
                  </a:moveTo>
                  <a:lnTo>
                    <a:pt x="1719" y="134"/>
                  </a:lnTo>
                  <a:cubicBezTo>
                    <a:pt x="1702" y="235"/>
                    <a:pt x="1666" y="437"/>
                    <a:pt x="1751" y="554"/>
                  </a:cubicBezTo>
                  <a:cubicBezTo>
                    <a:pt x="1787" y="623"/>
                    <a:pt x="1937" y="740"/>
                    <a:pt x="2171" y="943"/>
                  </a:cubicBezTo>
                  <a:cubicBezTo>
                    <a:pt x="2426" y="1145"/>
                    <a:pt x="2713" y="1379"/>
                    <a:pt x="2798" y="1496"/>
                  </a:cubicBezTo>
                  <a:cubicBezTo>
                    <a:pt x="2830" y="1549"/>
                    <a:pt x="2847" y="1581"/>
                    <a:pt x="2830" y="1618"/>
                  </a:cubicBezTo>
                  <a:cubicBezTo>
                    <a:pt x="2778" y="1699"/>
                    <a:pt x="2527" y="1767"/>
                    <a:pt x="2240" y="1767"/>
                  </a:cubicBezTo>
                  <a:lnTo>
                    <a:pt x="2139" y="1767"/>
                  </a:lnTo>
                  <a:cubicBezTo>
                    <a:pt x="1836" y="1751"/>
                    <a:pt x="1533" y="1618"/>
                    <a:pt x="1298" y="1496"/>
                  </a:cubicBezTo>
                  <a:cubicBezTo>
                    <a:pt x="1197" y="1448"/>
                    <a:pt x="1112" y="1416"/>
                    <a:pt x="1043" y="1379"/>
                  </a:cubicBezTo>
                  <a:lnTo>
                    <a:pt x="979" y="1363"/>
                  </a:lnTo>
                  <a:cubicBezTo>
                    <a:pt x="724" y="1262"/>
                    <a:pt x="271" y="1092"/>
                    <a:pt x="170" y="991"/>
                  </a:cubicBezTo>
                  <a:cubicBezTo>
                    <a:pt x="118" y="943"/>
                    <a:pt x="320" y="470"/>
                    <a:pt x="538" y="65"/>
                  </a:cubicBezTo>
                  <a:close/>
                  <a:moveTo>
                    <a:pt x="522" y="1"/>
                  </a:moveTo>
                  <a:cubicBezTo>
                    <a:pt x="506" y="1"/>
                    <a:pt x="490" y="17"/>
                    <a:pt x="490" y="17"/>
                  </a:cubicBezTo>
                  <a:cubicBezTo>
                    <a:pt x="372" y="235"/>
                    <a:pt x="0" y="926"/>
                    <a:pt x="134" y="1044"/>
                  </a:cubicBezTo>
                  <a:cubicBezTo>
                    <a:pt x="219" y="1145"/>
                    <a:pt x="591" y="1278"/>
                    <a:pt x="942" y="1416"/>
                  </a:cubicBezTo>
                  <a:lnTo>
                    <a:pt x="1011" y="1448"/>
                  </a:lnTo>
                  <a:cubicBezTo>
                    <a:pt x="1080" y="1464"/>
                    <a:pt x="1161" y="1517"/>
                    <a:pt x="1262" y="1549"/>
                  </a:cubicBezTo>
                  <a:cubicBezTo>
                    <a:pt x="1516" y="1666"/>
                    <a:pt x="1820" y="1820"/>
                    <a:pt x="2139" y="1836"/>
                  </a:cubicBezTo>
                  <a:lnTo>
                    <a:pt x="2240" y="1836"/>
                  </a:lnTo>
                  <a:cubicBezTo>
                    <a:pt x="2495" y="1836"/>
                    <a:pt x="2814" y="1784"/>
                    <a:pt x="2879" y="1650"/>
                  </a:cubicBezTo>
                  <a:cubicBezTo>
                    <a:pt x="2899" y="1598"/>
                    <a:pt x="2915" y="1549"/>
                    <a:pt x="2863" y="1464"/>
                  </a:cubicBezTo>
                  <a:cubicBezTo>
                    <a:pt x="2762" y="1331"/>
                    <a:pt x="2475" y="1092"/>
                    <a:pt x="2224" y="890"/>
                  </a:cubicBezTo>
                  <a:cubicBezTo>
                    <a:pt x="2022" y="724"/>
                    <a:pt x="1836" y="587"/>
                    <a:pt x="1804" y="522"/>
                  </a:cubicBezTo>
                  <a:cubicBezTo>
                    <a:pt x="1719" y="405"/>
                    <a:pt x="1787" y="118"/>
                    <a:pt x="1787" y="118"/>
                  </a:cubicBezTo>
                  <a:lnTo>
                    <a:pt x="1787" y="81"/>
                  </a:lnTo>
                  <a:cubicBezTo>
                    <a:pt x="1767" y="81"/>
                    <a:pt x="1767" y="65"/>
                    <a:pt x="1751" y="65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439258" y="4119903"/>
              <a:ext cx="88636" cy="29253"/>
            </a:xfrm>
            <a:custGeom>
              <a:rect b="b" l="l" r="r" t="t"/>
              <a:pathLst>
                <a:path extrusionOk="0" h="934" w="2830">
                  <a:moveTo>
                    <a:pt x="17" y="1"/>
                  </a:moveTo>
                  <a:cubicBezTo>
                    <a:pt x="1" y="70"/>
                    <a:pt x="1" y="118"/>
                    <a:pt x="17" y="154"/>
                  </a:cubicBezTo>
                  <a:cubicBezTo>
                    <a:pt x="138" y="272"/>
                    <a:pt x="644" y="458"/>
                    <a:pt x="894" y="543"/>
                  </a:cubicBezTo>
                  <a:cubicBezTo>
                    <a:pt x="1149" y="623"/>
                    <a:pt x="1569" y="911"/>
                    <a:pt x="2006" y="927"/>
                  </a:cubicBezTo>
                  <a:cubicBezTo>
                    <a:pt x="2057" y="931"/>
                    <a:pt x="2107" y="933"/>
                    <a:pt x="2156" y="933"/>
                  </a:cubicBezTo>
                  <a:cubicBezTo>
                    <a:pt x="2519" y="933"/>
                    <a:pt x="2829" y="817"/>
                    <a:pt x="2697" y="607"/>
                  </a:cubicBezTo>
                  <a:lnTo>
                    <a:pt x="2697" y="607"/>
                  </a:lnTo>
                  <a:cubicBezTo>
                    <a:pt x="2503" y="650"/>
                    <a:pt x="2294" y="677"/>
                    <a:pt x="2077" y="677"/>
                  </a:cubicBezTo>
                  <a:cubicBezTo>
                    <a:pt x="1693" y="677"/>
                    <a:pt x="1288" y="592"/>
                    <a:pt x="910" y="357"/>
                  </a:cubicBezTo>
                  <a:cubicBezTo>
                    <a:pt x="474" y="86"/>
                    <a:pt x="154" y="17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438256" y="4118900"/>
              <a:ext cx="88166" cy="31195"/>
            </a:xfrm>
            <a:custGeom>
              <a:rect b="b" l="l" r="r" t="t"/>
              <a:pathLst>
                <a:path extrusionOk="0" h="996" w="2815">
                  <a:moveTo>
                    <a:pt x="69" y="69"/>
                  </a:moveTo>
                  <a:cubicBezTo>
                    <a:pt x="219" y="85"/>
                    <a:pt x="522" y="170"/>
                    <a:pt x="926" y="421"/>
                  </a:cubicBezTo>
                  <a:cubicBezTo>
                    <a:pt x="1282" y="639"/>
                    <a:pt x="1666" y="740"/>
                    <a:pt x="2107" y="740"/>
                  </a:cubicBezTo>
                  <a:cubicBezTo>
                    <a:pt x="2309" y="740"/>
                    <a:pt x="2511" y="724"/>
                    <a:pt x="2713" y="676"/>
                  </a:cubicBezTo>
                  <a:cubicBezTo>
                    <a:pt x="2729" y="708"/>
                    <a:pt x="2729" y="740"/>
                    <a:pt x="2729" y="777"/>
                  </a:cubicBezTo>
                  <a:cubicBezTo>
                    <a:pt x="2677" y="858"/>
                    <a:pt x="2426" y="926"/>
                    <a:pt x="2139" y="926"/>
                  </a:cubicBezTo>
                  <a:lnTo>
                    <a:pt x="2038" y="926"/>
                  </a:lnTo>
                  <a:cubicBezTo>
                    <a:pt x="1735" y="910"/>
                    <a:pt x="1432" y="777"/>
                    <a:pt x="1197" y="655"/>
                  </a:cubicBezTo>
                  <a:cubicBezTo>
                    <a:pt x="1096" y="607"/>
                    <a:pt x="1011" y="575"/>
                    <a:pt x="942" y="538"/>
                  </a:cubicBezTo>
                  <a:lnTo>
                    <a:pt x="878" y="522"/>
                  </a:lnTo>
                  <a:cubicBezTo>
                    <a:pt x="623" y="421"/>
                    <a:pt x="170" y="251"/>
                    <a:pt x="69" y="150"/>
                  </a:cubicBezTo>
                  <a:lnTo>
                    <a:pt x="69" y="69"/>
                  </a:lnTo>
                  <a:close/>
                  <a:moveTo>
                    <a:pt x="49" y="0"/>
                  </a:moveTo>
                  <a:cubicBezTo>
                    <a:pt x="33" y="0"/>
                    <a:pt x="17" y="0"/>
                    <a:pt x="17" y="17"/>
                  </a:cubicBezTo>
                  <a:cubicBezTo>
                    <a:pt x="0" y="118"/>
                    <a:pt x="0" y="170"/>
                    <a:pt x="33" y="203"/>
                  </a:cubicBezTo>
                  <a:cubicBezTo>
                    <a:pt x="118" y="304"/>
                    <a:pt x="490" y="437"/>
                    <a:pt x="841" y="575"/>
                  </a:cubicBezTo>
                  <a:lnTo>
                    <a:pt x="910" y="607"/>
                  </a:lnTo>
                  <a:cubicBezTo>
                    <a:pt x="979" y="623"/>
                    <a:pt x="1060" y="676"/>
                    <a:pt x="1161" y="708"/>
                  </a:cubicBezTo>
                  <a:cubicBezTo>
                    <a:pt x="1415" y="825"/>
                    <a:pt x="1719" y="979"/>
                    <a:pt x="2038" y="995"/>
                  </a:cubicBezTo>
                  <a:lnTo>
                    <a:pt x="2139" y="995"/>
                  </a:lnTo>
                  <a:cubicBezTo>
                    <a:pt x="2394" y="995"/>
                    <a:pt x="2713" y="943"/>
                    <a:pt x="2778" y="809"/>
                  </a:cubicBezTo>
                  <a:cubicBezTo>
                    <a:pt x="2798" y="757"/>
                    <a:pt x="2814" y="708"/>
                    <a:pt x="2762" y="623"/>
                  </a:cubicBezTo>
                  <a:cubicBezTo>
                    <a:pt x="2746" y="607"/>
                    <a:pt x="2729" y="607"/>
                    <a:pt x="2729" y="607"/>
                  </a:cubicBezTo>
                  <a:cubicBezTo>
                    <a:pt x="2511" y="655"/>
                    <a:pt x="2309" y="676"/>
                    <a:pt x="2107" y="676"/>
                  </a:cubicBezTo>
                  <a:cubicBezTo>
                    <a:pt x="1686" y="676"/>
                    <a:pt x="1298" y="575"/>
                    <a:pt x="979" y="352"/>
                  </a:cubicBezTo>
                  <a:cubicBezTo>
                    <a:pt x="522" y="69"/>
                    <a:pt x="170" y="17"/>
                    <a:pt x="4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380750" y="4100358"/>
              <a:ext cx="48546" cy="95839"/>
            </a:xfrm>
            <a:custGeom>
              <a:rect b="b" l="l" r="r" t="t"/>
              <a:pathLst>
                <a:path extrusionOk="0" h="3060" w="1550">
                  <a:moveTo>
                    <a:pt x="810" y="1"/>
                  </a:moveTo>
                  <a:cubicBezTo>
                    <a:pt x="510" y="1"/>
                    <a:pt x="134" y="18"/>
                    <a:pt x="134" y="18"/>
                  </a:cubicBezTo>
                  <a:cubicBezTo>
                    <a:pt x="134" y="18"/>
                    <a:pt x="1" y="1417"/>
                    <a:pt x="66" y="1955"/>
                  </a:cubicBezTo>
                  <a:cubicBezTo>
                    <a:pt x="151" y="2481"/>
                    <a:pt x="591" y="3018"/>
                    <a:pt x="874" y="3051"/>
                  </a:cubicBezTo>
                  <a:cubicBezTo>
                    <a:pt x="905" y="3056"/>
                    <a:pt x="937" y="3059"/>
                    <a:pt x="969" y="3059"/>
                  </a:cubicBezTo>
                  <a:cubicBezTo>
                    <a:pt x="1240" y="3059"/>
                    <a:pt x="1549" y="2856"/>
                    <a:pt x="1549" y="2343"/>
                  </a:cubicBezTo>
                  <a:cubicBezTo>
                    <a:pt x="1549" y="1773"/>
                    <a:pt x="1230" y="997"/>
                    <a:pt x="1230" y="762"/>
                  </a:cubicBezTo>
                  <a:cubicBezTo>
                    <a:pt x="1230" y="508"/>
                    <a:pt x="1177" y="103"/>
                    <a:pt x="1177" y="35"/>
                  </a:cubicBezTo>
                  <a:cubicBezTo>
                    <a:pt x="1177" y="9"/>
                    <a:pt x="1011" y="1"/>
                    <a:pt x="8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379623" y="4099387"/>
              <a:ext cx="50676" cy="98188"/>
            </a:xfrm>
            <a:custGeom>
              <a:rect b="b" l="l" r="r" t="t"/>
              <a:pathLst>
                <a:path extrusionOk="0" h="3135" w="1618">
                  <a:moveTo>
                    <a:pt x="809" y="66"/>
                  </a:moveTo>
                  <a:cubicBezTo>
                    <a:pt x="1080" y="66"/>
                    <a:pt x="1165" y="86"/>
                    <a:pt x="1181" y="86"/>
                  </a:cubicBezTo>
                  <a:cubicBezTo>
                    <a:pt x="1197" y="118"/>
                    <a:pt x="1197" y="167"/>
                    <a:pt x="1197" y="235"/>
                  </a:cubicBezTo>
                  <a:cubicBezTo>
                    <a:pt x="1213" y="389"/>
                    <a:pt x="1234" y="623"/>
                    <a:pt x="1234" y="793"/>
                  </a:cubicBezTo>
                  <a:cubicBezTo>
                    <a:pt x="1234" y="894"/>
                    <a:pt x="1282" y="1060"/>
                    <a:pt x="1351" y="1278"/>
                  </a:cubicBezTo>
                  <a:cubicBezTo>
                    <a:pt x="1436" y="1618"/>
                    <a:pt x="1553" y="2022"/>
                    <a:pt x="1553" y="2374"/>
                  </a:cubicBezTo>
                  <a:cubicBezTo>
                    <a:pt x="1553" y="2592"/>
                    <a:pt x="1500" y="2778"/>
                    <a:pt x="1367" y="2916"/>
                  </a:cubicBezTo>
                  <a:cubicBezTo>
                    <a:pt x="1271" y="2999"/>
                    <a:pt x="1138" y="3058"/>
                    <a:pt x="1000" y="3058"/>
                  </a:cubicBezTo>
                  <a:cubicBezTo>
                    <a:pt x="970" y="3058"/>
                    <a:pt x="940" y="3055"/>
                    <a:pt x="910" y="3049"/>
                  </a:cubicBezTo>
                  <a:cubicBezTo>
                    <a:pt x="643" y="3017"/>
                    <a:pt x="223" y="2491"/>
                    <a:pt x="138" y="1970"/>
                  </a:cubicBezTo>
                  <a:cubicBezTo>
                    <a:pt x="69" y="1501"/>
                    <a:pt x="187" y="288"/>
                    <a:pt x="203" y="86"/>
                  </a:cubicBezTo>
                  <a:cubicBezTo>
                    <a:pt x="288" y="86"/>
                    <a:pt x="575" y="66"/>
                    <a:pt x="809" y="66"/>
                  </a:cubicBezTo>
                  <a:close/>
                  <a:moveTo>
                    <a:pt x="809" y="1"/>
                  </a:moveTo>
                  <a:cubicBezTo>
                    <a:pt x="526" y="1"/>
                    <a:pt x="170" y="17"/>
                    <a:pt x="170" y="17"/>
                  </a:cubicBezTo>
                  <a:cubicBezTo>
                    <a:pt x="154" y="17"/>
                    <a:pt x="138" y="33"/>
                    <a:pt x="138" y="49"/>
                  </a:cubicBezTo>
                  <a:cubicBezTo>
                    <a:pt x="138" y="102"/>
                    <a:pt x="1" y="1448"/>
                    <a:pt x="85" y="1986"/>
                  </a:cubicBezTo>
                  <a:cubicBezTo>
                    <a:pt x="170" y="2544"/>
                    <a:pt x="607" y="3082"/>
                    <a:pt x="910" y="3118"/>
                  </a:cubicBezTo>
                  <a:cubicBezTo>
                    <a:pt x="930" y="3134"/>
                    <a:pt x="963" y="3134"/>
                    <a:pt x="995" y="3134"/>
                  </a:cubicBezTo>
                  <a:cubicBezTo>
                    <a:pt x="1149" y="3134"/>
                    <a:pt x="1298" y="3065"/>
                    <a:pt x="1416" y="2948"/>
                  </a:cubicBezTo>
                  <a:cubicBezTo>
                    <a:pt x="1553" y="2815"/>
                    <a:pt x="1618" y="2613"/>
                    <a:pt x="1618" y="2374"/>
                  </a:cubicBezTo>
                  <a:cubicBezTo>
                    <a:pt x="1618" y="2022"/>
                    <a:pt x="1500" y="1602"/>
                    <a:pt x="1416" y="1262"/>
                  </a:cubicBezTo>
                  <a:cubicBezTo>
                    <a:pt x="1351" y="1060"/>
                    <a:pt x="1298" y="874"/>
                    <a:pt x="1298" y="793"/>
                  </a:cubicBezTo>
                  <a:cubicBezTo>
                    <a:pt x="1298" y="623"/>
                    <a:pt x="1282" y="389"/>
                    <a:pt x="1266" y="219"/>
                  </a:cubicBezTo>
                  <a:cubicBezTo>
                    <a:pt x="1266" y="150"/>
                    <a:pt x="1250" y="86"/>
                    <a:pt x="1250" y="66"/>
                  </a:cubicBezTo>
                  <a:cubicBezTo>
                    <a:pt x="1250" y="33"/>
                    <a:pt x="1250" y="1"/>
                    <a:pt x="80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382285" y="4151067"/>
              <a:ext cx="47011" cy="45132"/>
            </a:xfrm>
            <a:custGeom>
              <a:rect b="b" l="l" r="r" t="t"/>
              <a:pathLst>
                <a:path extrusionOk="0" h="1441" w="1501">
                  <a:moveTo>
                    <a:pt x="0" y="0"/>
                  </a:moveTo>
                  <a:cubicBezTo>
                    <a:pt x="0" y="118"/>
                    <a:pt x="17" y="235"/>
                    <a:pt x="17" y="336"/>
                  </a:cubicBezTo>
                  <a:cubicBezTo>
                    <a:pt x="102" y="862"/>
                    <a:pt x="542" y="1399"/>
                    <a:pt x="825" y="1432"/>
                  </a:cubicBezTo>
                  <a:cubicBezTo>
                    <a:pt x="856" y="1437"/>
                    <a:pt x="888" y="1440"/>
                    <a:pt x="920" y="1440"/>
                  </a:cubicBezTo>
                  <a:cubicBezTo>
                    <a:pt x="1191" y="1440"/>
                    <a:pt x="1500" y="1237"/>
                    <a:pt x="1500" y="724"/>
                  </a:cubicBezTo>
                  <a:cubicBezTo>
                    <a:pt x="1500" y="639"/>
                    <a:pt x="1500" y="558"/>
                    <a:pt x="1484" y="473"/>
                  </a:cubicBezTo>
                  <a:cubicBezTo>
                    <a:pt x="1436" y="767"/>
                    <a:pt x="1320" y="1104"/>
                    <a:pt x="922" y="1104"/>
                  </a:cubicBezTo>
                  <a:cubicBezTo>
                    <a:pt x="887" y="1104"/>
                    <a:pt x="849" y="1102"/>
                    <a:pt x="809" y="1096"/>
                  </a:cubicBezTo>
                  <a:cubicBezTo>
                    <a:pt x="271" y="1011"/>
                    <a:pt x="69" y="25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381283" y="4150065"/>
              <a:ext cx="49016" cy="47512"/>
            </a:xfrm>
            <a:custGeom>
              <a:rect b="b" l="l" r="r" t="t"/>
              <a:pathLst>
                <a:path extrusionOk="0" h="1517" w="1565">
                  <a:moveTo>
                    <a:pt x="85" y="336"/>
                  </a:moveTo>
                  <a:cubicBezTo>
                    <a:pt x="202" y="655"/>
                    <a:pt x="437" y="1096"/>
                    <a:pt x="841" y="1160"/>
                  </a:cubicBezTo>
                  <a:lnTo>
                    <a:pt x="958" y="1160"/>
                  </a:lnTo>
                  <a:cubicBezTo>
                    <a:pt x="1298" y="1160"/>
                    <a:pt x="1431" y="926"/>
                    <a:pt x="1500" y="724"/>
                  </a:cubicBezTo>
                  <a:lnTo>
                    <a:pt x="1500" y="756"/>
                  </a:lnTo>
                  <a:cubicBezTo>
                    <a:pt x="1500" y="974"/>
                    <a:pt x="1447" y="1160"/>
                    <a:pt x="1314" y="1298"/>
                  </a:cubicBezTo>
                  <a:cubicBezTo>
                    <a:pt x="1218" y="1381"/>
                    <a:pt x="1085" y="1440"/>
                    <a:pt x="947" y="1440"/>
                  </a:cubicBezTo>
                  <a:cubicBezTo>
                    <a:pt x="917" y="1440"/>
                    <a:pt x="887" y="1437"/>
                    <a:pt x="857" y="1431"/>
                  </a:cubicBezTo>
                  <a:cubicBezTo>
                    <a:pt x="590" y="1399"/>
                    <a:pt x="170" y="873"/>
                    <a:pt x="85" y="352"/>
                  </a:cubicBezTo>
                  <a:lnTo>
                    <a:pt x="85" y="336"/>
                  </a:lnTo>
                  <a:close/>
                  <a:moveTo>
                    <a:pt x="32" y="0"/>
                  </a:moveTo>
                  <a:cubicBezTo>
                    <a:pt x="16" y="0"/>
                    <a:pt x="0" y="16"/>
                    <a:pt x="0" y="32"/>
                  </a:cubicBezTo>
                  <a:cubicBezTo>
                    <a:pt x="0" y="166"/>
                    <a:pt x="16" y="287"/>
                    <a:pt x="32" y="368"/>
                  </a:cubicBezTo>
                  <a:cubicBezTo>
                    <a:pt x="117" y="926"/>
                    <a:pt x="554" y="1464"/>
                    <a:pt x="857" y="1500"/>
                  </a:cubicBezTo>
                  <a:cubicBezTo>
                    <a:pt x="877" y="1516"/>
                    <a:pt x="910" y="1516"/>
                    <a:pt x="942" y="1516"/>
                  </a:cubicBezTo>
                  <a:cubicBezTo>
                    <a:pt x="1096" y="1516"/>
                    <a:pt x="1245" y="1447"/>
                    <a:pt x="1363" y="1330"/>
                  </a:cubicBezTo>
                  <a:cubicBezTo>
                    <a:pt x="1500" y="1197"/>
                    <a:pt x="1565" y="995"/>
                    <a:pt x="1565" y="756"/>
                  </a:cubicBezTo>
                  <a:cubicBezTo>
                    <a:pt x="1565" y="671"/>
                    <a:pt x="1565" y="590"/>
                    <a:pt x="1549" y="505"/>
                  </a:cubicBezTo>
                  <a:cubicBezTo>
                    <a:pt x="1549" y="489"/>
                    <a:pt x="1532" y="469"/>
                    <a:pt x="1516" y="469"/>
                  </a:cubicBezTo>
                  <a:cubicBezTo>
                    <a:pt x="1516" y="469"/>
                    <a:pt x="1500" y="489"/>
                    <a:pt x="1484" y="505"/>
                  </a:cubicBezTo>
                  <a:cubicBezTo>
                    <a:pt x="1408" y="912"/>
                    <a:pt x="1237" y="1103"/>
                    <a:pt x="946" y="1103"/>
                  </a:cubicBezTo>
                  <a:cubicBezTo>
                    <a:pt x="913" y="1103"/>
                    <a:pt x="878" y="1101"/>
                    <a:pt x="841" y="1096"/>
                  </a:cubicBezTo>
                  <a:cubicBezTo>
                    <a:pt x="336" y="1011"/>
                    <a:pt x="117" y="251"/>
                    <a:pt x="69" y="32"/>
                  </a:cubicBezTo>
                  <a:cubicBezTo>
                    <a:pt x="69" y="16"/>
                    <a:pt x="49" y="0"/>
                    <a:pt x="3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381784" y="3734842"/>
              <a:ext cx="204269" cy="381666"/>
            </a:xfrm>
            <a:custGeom>
              <a:rect b="b" l="l" r="r" t="t"/>
              <a:pathLst>
                <a:path extrusionOk="0" h="12186" w="6522">
                  <a:moveTo>
                    <a:pt x="372" y="0"/>
                  </a:moveTo>
                  <a:lnTo>
                    <a:pt x="33" y="1177"/>
                  </a:lnTo>
                  <a:lnTo>
                    <a:pt x="724" y="7055"/>
                  </a:lnTo>
                  <a:cubicBezTo>
                    <a:pt x="724" y="7055"/>
                    <a:pt x="437" y="8288"/>
                    <a:pt x="356" y="8927"/>
                  </a:cubicBezTo>
                  <a:cubicBezTo>
                    <a:pt x="271" y="9566"/>
                    <a:pt x="0" y="11874"/>
                    <a:pt x="0" y="11874"/>
                  </a:cubicBezTo>
                  <a:cubicBezTo>
                    <a:pt x="0" y="11874"/>
                    <a:pt x="85" y="12044"/>
                    <a:pt x="388" y="12145"/>
                  </a:cubicBezTo>
                  <a:cubicBezTo>
                    <a:pt x="477" y="12173"/>
                    <a:pt x="571" y="12186"/>
                    <a:pt x="661" y="12186"/>
                  </a:cubicBezTo>
                  <a:cubicBezTo>
                    <a:pt x="894" y="12186"/>
                    <a:pt x="1108" y="12102"/>
                    <a:pt x="1181" y="11992"/>
                  </a:cubicBezTo>
                  <a:cubicBezTo>
                    <a:pt x="1282" y="11858"/>
                    <a:pt x="1383" y="11603"/>
                    <a:pt x="1399" y="11486"/>
                  </a:cubicBezTo>
                  <a:cubicBezTo>
                    <a:pt x="1415" y="11353"/>
                    <a:pt x="2697" y="7645"/>
                    <a:pt x="2762" y="7342"/>
                  </a:cubicBezTo>
                  <a:cubicBezTo>
                    <a:pt x="2814" y="7039"/>
                    <a:pt x="2847" y="6416"/>
                    <a:pt x="2847" y="6315"/>
                  </a:cubicBezTo>
                  <a:cubicBezTo>
                    <a:pt x="2847" y="6214"/>
                    <a:pt x="2883" y="3251"/>
                    <a:pt x="2883" y="3251"/>
                  </a:cubicBezTo>
                  <a:lnTo>
                    <a:pt x="4464" y="6736"/>
                  </a:lnTo>
                  <a:cubicBezTo>
                    <a:pt x="4464" y="6736"/>
                    <a:pt x="3825" y="7411"/>
                    <a:pt x="3671" y="7884"/>
                  </a:cubicBezTo>
                  <a:cubicBezTo>
                    <a:pt x="3506" y="8369"/>
                    <a:pt x="2341" y="11118"/>
                    <a:pt x="2325" y="11167"/>
                  </a:cubicBezTo>
                  <a:cubicBezTo>
                    <a:pt x="2309" y="11236"/>
                    <a:pt x="2155" y="11486"/>
                    <a:pt x="2155" y="11486"/>
                  </a:cubicBezTo>
                  <a:cubicBezTo>
                    <a:pt x="2155" y="11486"/>
                    <a:pt x="2580" y="11624"/>
                    <a:pt x="2814" y="11672"/>
                  </a:cubicBezTo>
                  <a:cubicBezTo>
                    <a:pt x="2920" y="11686"/>
                    <a:pt x="3042" y="11691"/>
                    <a:pt x="3151" y="11691"/>
                  </a:cubicBezTo>
                  <a:cubicBezTo>
                    <a:pt x="3300" y="11691"/>
                    <a:pt x="3425" y="11682"/>
                    <a:pt x="3453" y="11672"/>
                  </a:cubicBezTo>
                  <a:cubicBezTo>
                    <a:pt x="3453" y="11672"/>
                    <a:pt x="3692" y="11320"/>
                    <a:pt x="3740" y="11219"/>
                  </a:cubicBezTo>
                  <a:cubicBezTo>
                    <a:pt x="3772" y="11151"/>
                    <a:pt x="6384" y="7278"/>
                    <a:pt x="6437" y="7055"/>
                  </a:cubicBezTo>
                  <a:cubicBezTo>
                    <a:pt x="6501" y="6853"/>
                    <a:pt x="6522" y="6720"/>
                    <a:pt x="6501" y="6368"/>
                  </a:cubicBezTo>
                  <a:cubicBezTo>
                    <a:pt x="6485" y="6012"/>
                    <a:pt x="5123" y="1128"/>
                    <a:pt x="5123" y="991"/>
                  </a:cubicBezTo>
                  <a:cubicBezTo>
                    <a:pt x="5123" y="841"/>
                    <a:pt x="4820" y="166"/>
                    <a:pt x="4820" y="166"/>
                  </a:cubicBezTo>
                  <a:cubicBezTo>
                    <a:pt x="4820" y="166"/>
                    <a:pt x="2992" y="327"/>
                    <a:pt x="2218" y="327"/>
                  </a:cubicBezTo>
                  <a:cubicBezTo>
                    <a:pt x="2125" y="327"/>
                    <a:pt x="2047" y="325"/>
                    <a:pt x="1989" y="320"/>
                  </a:cubicBezTo>
                  <a:cubicBezTo>
                    <a:pt x="1468" y="251"/>
                    <a:pt x="372" y="0"/>
                    <a:pt x="37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380750" y="3733683"/>
              <a:ext cx="206305" cy="383576"/>
            </a:xfrm>
            <a:custGeom>
              <a:rect b="b" l="l" r="r" t="t"/>
              <a:pathLst>
                <a:path extrusionOk="0" h="12247" w="6587">
                  <a:moveTo>
                    <a:pt x="421" y="86"/>
                  </a:moveTo>
                  <a:cubicBezTo>
                    <a:pt x="607" y="118"/>
                    <a:pt x="1549" y="320"/>
                    <a:pt x="2022" y="389"/>
                  </a:cubicBezTo>
                  <a:lnTo>
                    <a:pt x="2326" y="389"/>
                  </a:lnTo>
                  <a:cubicBezTo>
                    <a:pt x="3066" y="389"/>
                    <a:pt x="4614" y="256"/>
                    <a:pt x="4816" y="239"/>
                  </a:cubicBezTo>
                  <a:cubicBezTo>
                    <a:pt x="4917" y="441"/>
                    <a:pt x="5119" y="910"/>
                    <a:pt x="5119" y="1028"/>
                  </a:cubicBezTo>
                  <a:cubicBezTo>
                    <a:pt x="5119" y="1096"/>
                    <a:pt x="5305" y="1804"/>
                    <a:pt x="5645" y="3049"/>
                  </a:cubicBezTo>
                  <a:cubicBezTo>
                    <a:pt x="6013" y="4448"/>
                    <a:pt x="6486" y="6203"/>
                    <a:pt x="6502" y="6405"/>
                  </a:cubicBezTo>
                  <a:cubicBezTo>
                    <a:pt x="6518" y="6757"/>
                    <a:pt x="6502" y="6890"/>
                    <a:pt x="6433" y="7092"/>
                  </a:cubicBezTo>
                  <a:cubicBezTo>
                    <a:pt x="6401" y="7230"/>
                    <a:pt x="5055" y="9267"/>
                    <a:pt x="4331" y="10347"/>
                  </a:cubicBezTo>
                  <a:cubicBezTo>
                    <a:pt x="3906" y="10986"/>
                    <a:pt x="3757" y="11220"/>
                    <a:pt x="3741" y="11236"/>
                  </a:cubicBezTo>
                  <a:cubicBezTo>
                    <a:pt x="3704" y="11337"/>
                    <a:pt x="3522" y="11608"/>
                    <a:pt x="3470" y="11677"/>
                  </a:cubicBezTo>
                  <a:cubicBezTo>
                    <a:pt x="3437" y="11677"/>
                    <a:pt x="3336" y="11693"/>
                    <a:pt x="3199" y="11693"/>
                  </a:cubicBezTo>
                  <a:cubicBezTo>
                    <a:pt x="3098" y="11693"/>
                    <a:pt x="2981" y="11693"/>
                    <a:pt x="2863" y="11677"/>
                  </a:cubicBezTo>
                  <a:cubicBezTo>
                    <a:pt x="2661" y="11640"/>
                    <a:pt x="2358" y="11539"/>
                    <a:pt x="2241" y="11507"/>
                  </a:cubicBezTo>
                  <a:cubicBezTo>
                    <a:pt x="2289" y="11422"/>
                    <a:pt x="2374" y="11273"/>
                    <a:pt x="2390" y="11220"/>
                  </a:cubicBezTo>
                  <a:cubicBezTo>
                    <a:pt x="2390" y="11204"/>
                    <a:pt x="2512" y="10953"/>
                    <a:pt x="2629" y="10630"/>
                  </a:cubicBezTo>
                  <a:cubicBezTo>
                    <a:pt x="2997" y="9756"/>
                    <a:pt x="3623" y="8273"/>
                    <a:pt x="3741" y="7937"/>
                  </a:cubicBezTo>
                  <a:cubicBezTo>
                    <a:pt x="3890" y="7480"/>
                    <a:pt x="4513" y="6789"/>
                    <a:pt x="4513" y="6789"/>
                  </a:cubicBezTo>
                  <a:cubicBezTo>
                    <a:pt x="4533" y="6773"/>
                    <a:pt x="4533" y="6757"/>
                    <a:pt x="4533" y="6757"/>
                  </a:cubicBezTo>
                  <a:lnTo>
                    <a:pt x="2948" y="3272"/>
                  </a:lnTo>
                  <a:cubicBezTo>
                    <a:pt x="2932" y="3251"/>
                    <a:pt x="2916" y="3251"/>
                    <a:pt x="2916" y="3251"/>
                  </a:cubicBezTo>
                  <a:cubicBezTo>
                    <a:pt x="2896" y="3251"/>
                    <a:pt x="2880" y="3272"/>
                    <a:pt x="2880" y="3288"/>
                  </a:cubicBezTo>
                  <a:cubicBezTo>
                    <a:pt x="2880" y="3320"/>
                    <a:pt x="2847" y="6251"/>
                    <a:pt x="2847" y="6352"/>
                  </a:cubicBezTo>
                  <a:cubicBezTo>
                    <a:pt x="2847" y="6470"/>
                    <a:pt x="2815" y="7076"/>
                    <a:pt x="2762" y="7379"/>
                  </a:cubicBezTo>
                  <a:cubicBezTo>
                    <a:pt x="2730" y="7549"/>
                    <a:pt x="2257" y="8911"/>
                    <a:pt x="1905" y="10007"/>
                  </a:cubicBezTo>
                  <a:cubicBezTo>
                    <a:pt x="1602" y="10901"/>
                    <a:pt x="1416" y="11459"/>
                    <a:pt x="1400" y="11507"/>
                  </a:cubicBezTo>
                  <a:cubicBezTo>
                    <a:pt x="1380" y="11624"/>
                    <a:pt x="1279" y="11879"/>
                    <a:pt x="1177" y="12012"/>
                  </a:cubicBezTo>
                  <a:cubicBezTo>
                    <a:pt x="1113" y="12114"/>
                    <a:pt x="894" y="12182"/>
                    <a:pt x="692" y="12182"/>
                  </a:cubicBezTo>
                  <a:cubicBezTo>
                    <a:pt x="607" y="12182"/>
                    <a:pt x="522" y="12166"/>
                    <a:pt x="438" y="12146"/>
                  </a:cubicBezTo>
                  <a:cubicBezTo>
                    <a:pt x="187" y="12065"/>
                    <a:pt x="86" y="11928"/>
                    <a:pt x="66" y="11895"/>
                  </a:cubicBezTo>
                  <a:cubicBezTo>
                    <a:pt x="86" y="11725"/>
                    <a:pt x="337" y="9571"/>
                    <a:pt x="421" y="8964"/>
                  </a:cubicBezTo>
                  <a:cubicBezTo>
                    <a:pt x="506" y="8341"/>
                    <a:pt x="793" y="7112"/>
                    <a:pt x="793" y="7112"/>
                  </a:cubicBezTo>
                  <a:lnTo>
                    <a:pt x="793" y="7092"/>
                  </a:lnTo>
                  <a:lnTo>
                    <a:pt x="118" y="1214"/>
                  </a:lnTo>
                  <a:lnTo>
                    <a:pt x="421" y="86"/>
                  </a:lnTo>
                  <a:close/>
                  <a:moveTo>
                    <a:pt x="405" y="1"/>
                  </a:moveTo>
                  <a:cubicBezTo>
                    <a:pt x="389" y="1"/>
                    <a:pt x="369" y="17"/>
                    <a:pt x="369" y="37"/>
                  </a:cubicBezTo>
                  <a:lnTo>
                    <a:pt x="49" y="1198"/>
                  </a:lnTo>
                  <a:lnTo>
                    <a:pt x="33" y="1214"/>
                  </a:lnTo>
                  <a:lnTo>
                    <a:pt x="725" y="7092"/>
                  </a:lnTo>
                  <a:cubicBezTo>
                    <a:pt x="692" y="7177"/>
                    <a:pt x="421" y="8358"/>
                    <a:pt x="353" y="8964"/>
                  </a:cubicBezTo>
                  <a:cubicBezTo>
                    <a:pt x="268" y="9587"/>
                    <a:pt x="1" y="11879"/>
                    <a:pt x="1" y="11911"/>
                  </a:cubicBezTo>
                  <a:lnTo>
                    <a:pt x="1" y="11928"/>
                  </a:lnTo>
                  <a:cubicBezTo>
                    <a:pt x="1" y="11928"/>
                    <a:pt x="102" y="12097"/>
                    <a:pt x="421" y="12215"/>
                  </a:cubicBezTo>
                  <a:cubicBezTo>
                    <a:pt x="506" y="12231"/>
                    <a:pt x="591" y="12247"/>
                    <a:pt x="692" y="12247"/>
                  </a:cubicBezTo>
                  <a:cubicBezTo>
                    <a:pt x="927" y="12247"/>
                    <a:pt x="1145" y="12166"/>
                    <a:pt x="1230" y="12045"/>
                  </a:cubicBezTo>
                  <a:cubicBezTo>
                    <a:pt x="1347" y="11895"/>
                    <a:pt x="1448" y="11640"/>
                    <a:pt x="1464" y="11523"/>
                  </a:cubicBezTo>
                  <a:cubicBezTo>
                    <a:pt x="1481" y="11475"/>
                    <a:pt x="1703" y="10767"/>
                    <a:pt x="1954" y="10023"/>
                  </a:cubicBezTo>
                  <a:cubicBezTo>
                    <a:pt x="2326" y="8932"/>
                    <a:pt x="2778" y="7565"/>
                    <a:pt x="2831" y="7395"/>
                  </a:cubicBezTo>
                  <a:cubicBezTo>
                    <a:pt x="2880" y="7076"/>
                    <a:pt x="2916" y="6470"/>
                    <a:pt x="2916" y="6352"/>
                  </a:cubicBezTo>
                  <a:cubicBezTo>
                    <a:pt x="2916" y="6267"/>
                    <a:pt x="2932" y="4044"/>
                    <a:pt x="2948" y="3437"/>
                  </a:cubicBezTo>
                  <a:lnTo>
                    <a:pt x="4464" y="6757"/>
                  </a:lnTo>
                  <a:cubicBezTo>
                    <a:pt x="4363" y="6874"/>
                    <a:pt x="3826" y="7480"/>
                    <a:pt x="3672" y="7921"/>
                  </a:cubicBezTo>
                  <a:cubicBezTo>
                    <a:pt x="3555" y="8257"/>
                    <a:pt x="2916" y="9789"/>
                    <a:pt x="2576" y="10614"/>
                  </a:cubicBezTo>
                  <a:cubicBezTo>
                    <a:pt x="2411" y="11002"/>
                    <a:pt x="2342" y="11188"/>
                    <a:pt x="2326" y="11204"/>
                  </a:cubicBezTo>
                  <a:cubicBezTo>
                    <a:pt x="2309" y="11256"/>
                    <a:pt x="2208" y="11438"/>
                    <a:pt x="2172" y="11507"/>
                  </a:cubicBezTo>
                  <a:cubicBezTo>
                    <a:pt x="2156" y="11507"/>
                    <a:pt x="2156" y="11523"/>
                    <a:pt x="2156" y="11523"/>
                  </a:cubicBezTo>
                  <a:cubicBezTo>
                    <a:pt x="2172" y="11539"/>
                    <a:pt x="2172" y="11539"/>
                    <a:pt x="2188" y="11560"/>
                  </a:cubicBezTo>
                  <a:cubicBezTo>
                    <a:pt x="2208" y="11560"/>
                    <a:pt x="2592" y="11693"/>
                    <a:pt x="2847" y="11742"/>
                  </a:cubicBezTo>
                  <a:cubicBezTo>
                    <a:pt x="2964" y="11762"/>
                    <a:pt x="3098" y="11762"/>
                    <a:pt x="3199" y="11762"/>
                  </a:cubicBezTo>
                  <a:cubicBezTo>
                    <a:pt x="3336" y="11762"/>
                    <a:pt x="3470" y="11742"/>
                    <a:pt x="3502" y="11742"/>
                  </a:cubicBezTo>
                  <a:lnTo>
                    <a:pt x="3522" y="11725"/>
                  </a:lnTo>
                  <a:cubicBezTo>
                    <a:pt x="3539" y="11709"/>
                    <a:pt x="3757" y="11374"/>
                    <a:pt x="3805" y="11273"/>
                  </a:cubicBezTo>
                  <a:cubicBezTo>
                    <a:pt x="3826" y="11236"/>
                    <a:pt x="4076" y="10868"/>
                    <a:pt x="4379" y="10379"/>
                  </a:cubicBezTo>
                  <a:cubicBezTo>
                    <a:pt x="5443" y="8810"/>
                    <a:pt x="6470" y="7246"/>
                    <a:pt x="6502" y="7112"/>
                  </a:cubicBezTo>
                  <a:cubicBezTo>
                    <a:pt x="6571" y="6910"/>
                    <a:pt x="6587" y="6757"/>
                    <a:pt x="6571" y="6405"/>
                  </a:cubicBezTo>
                  <a:cubicBezTo>
                    <a:pt x="6555" y="6203"/>
                    <a:pt x="6114" y="4517"/>
                    <a:pt x="5710" y="3033"/>
                  </a:cubicBezTo>
                  <a:cubicBezTo>
                    <a:pt x="5443" y="2022"/>
                    <a:pt x="5188" y="1096"/>
                    <a:pt x="5188" y="1028"/>
                  </a:cubicBezTo>
                  <a:cubicBezTo>
                    <a:pt x="5188" y="878"/>
                    <a:pt x="4901" y="256"/>
                    <a:pt x="4885" y="187"/>
                  </a:cubicBezTo>
                  <a:cubicBezTo>
                    <a:pt x="4869" y="171"/>
                    <a:pt x="4853" y="171"/>
                    <a:pt x="4853" y="171"/>
                  </a:cubicBezTo>
                  <a:cubicBezTo>
                    <a:pt x="4836" y="171"/>
                    <a:pt x="3118" y="320"/>
                    <a:pt x="2326" y="320"/>
                  </a:cubicBezTo>
                  <a:lnTo>
                    <a:pt x="2039" y="320"/>
                  </a:lnTo>
                  <a:cubicBezTo>
                    <a:pt x="1501" y="256"/>
                    <a:pt x="421" y="1"/>
                    <a:pt x="40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437253" y="3510552"/>
              <a:ext cx="87007" cy="251092"/>
            </a:xfrm>
            <a:custGeom>
              <a:rect b="b" l="l" r="r" t="t"/>
              <a:pathLst>
                <a:path extrusionOk="0" h="8017" w="2778">
                  <a:moveTo>
                    <a:pt x="605" y="0"/>
                  </a:moveTo>
                  <a:cubicBezTo>
                    <a:pt x="552" y="0"/>
                    <a:pt x="522" y="1"/>
                    <a:pt x="522" y="1"/>
                  </a:cubicBezTo>
                  <a:lnTo>
                    <a:pt x="0" y="454"/>
                  </a:lnTo>
                  <a:lnTo>
                    <a:pt x="150" y="7768"/>
                  </a:lnTo>
                  <a:cubicBezTo>
                    <a:pt x="150" y="7768"/>
                    <a:pt x="533" y="8016"/>
                    <a:pt x="1137" y="8016"/>
                  </a:cubicBezTo>
                  <a:cubicBezTo>
                    <a:pt x="1303" y="8016"/>
                    <a:pt x="1486" y="7998"/>
                    <a:pt x="1682" y="7950"/>
                  </a:cubicBezTo>
                  <a:cubicBezTo>
                    <a:pt x="2592" y="7747"/>
                    <a:pt x="2778" y="7565"/>
                    <a:pt x="2778" y="7565"/>
                  </a:cubicBezTo>
                  <a:lnTo>
                    <a:pt x="2660" y="438"/>
                  </a:lnTo>
                  <a:cubicBezTo>
                    <a:pt x="2660" y="438"/>
                    <a:pt x="1921" y="167"/>
                    <a:pt x="1480" y="86"/>
                  </a:cubicBezTo>
                  <a:cubicBezTo>
                    <a:pt x="1149" y="9"/>
                    <a:pt x="770" y="0"/>
                    <a:pt x="6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436095" y="3509424"/>
              <a:ext cx="89168" cy="253285"/>
            </a:xfrm>
            <a:custGeom>
              <a:rect b="b" l="l" r="r" t="t"/>
              <a:pathLst>
                <a:path extrusionOk="0" h="8087" w="2847">
                  <a:moveTo>
                    <a:pt x="692" y="69"/>
                  </a:moveTo>
                  <a:cubicBezTo>
                    <a:pt x="862" y="69"/>
                    <a:pt x="1214" y="86"/>
                    <a:pt x="1501" y="154"/>
                  </a:cubicBezTo>
                  <a:cubicBezTo>
                    <a:pt x="1889" y="239"/>
                    <a:pt x="2544" y="458"/>
                    <a:pt x="2665" y="490"/>
                  </a:cubicBezTo>
                  <a:lnTo>
                    <a:pt x="2782" y="7581"/>
                  </a:lnTo>
                  <a:cubicBezTo>
                    <a:pt x="2730" y="7618"/>
                    <a:pt x="2495" y="7783"/>
                    <a:pt x="1719" y="7953"/>
                  </a:cubicBezTo>
                  <a:cubicBezTo>
                    <a:pt x="1553" y="8006"/>
                    <a:pt x="1367" y="8022"/>
                    <a:pt x="1197" y="8022"/>
                  </a:cubicBezTo>
                  <a:cubicBezTo>
                    <a:pt x="660" y="8022"/>
                    <a:pt x="288" y="7820"/>
                    <a:pt x="219" y="7783"/>
                  </a:cubicBezTo>
                  <a:lnTo>
                    <a:pt x="69" y="506"/>
                  </a:lnTo>
                  <a:lnTo>
                    <a:pt x="575" y="69"/>
                  </a:lnTo>
                  <a:close/>
                  <a:moveTo>
                    <a:pt x="559" y="1"/>
                  </a:moveTo>
                  <a:cubicBezTo>
                    <a:pt x="542" y="1"/>
                    <a:pt x="542" y="1"/>
                    <a:pt x="542" y="21"/>
                  </a:cubicBezTo>
                  <a:lnTo>
                    <a:pt x="17" y="474"/>
                  </a:lnTo>
                  <a:cubicBezTo>
                    <a:pt x="1" y="474"/>
                    <a:pt x="1" y="490"/>
                    <a:pt x="1" y="490"/>
                  </a:cubicBezTo>
                  <a:lnTo>
                    <a:pt x="154" y="7804"/>
                  </a:lnTo>
                  <a:cubicBezTo>
                    <a:pt x="154" y="7820"/>
                    <a:pt x="154" y="7820"/>
                    <a:pt x="171" y="7836"/>
                  </a:cubicBezTo>
                  <a:cubicBezTo>
                    <a:pt x="187" y="7836"/>
                    <a:pt x="575" y="8087"/>
                    <a:pt x="1197" y="8087"/>
                  </a:cubicBezTo>
                  <a:cubicBezTo>
                    <a:pt x="1383" y="8087"/>
                    <a:pt x="1553" y="8070"/>
                    <a:pt x="1735" y="8022"/>
                  </a:cubicBezTo>
                  <a:cubicBezTo>
                    <a:pt x="2645" y="7820"/>
                    <a:pt x="2831" y="7634"/>
                    <a:pt x="2831" y="7618"/>
                  </a:cubicBezTo>
                  <a:cubicBezTo>
                    <a:pt x="2847" y="7618"/>
                    <a:pt x="2847" y="7618"/>
                    <a:pt x="2847" y="7601"/>
                  </a:cubicBezTo>
                  <a:lnTo>
                    <a:pt x="2730" y="474"/>
                  </a:lnTo>
                  <a:cubicBezTo>
                    <a:pt x="2730" y="458"/>
                    <a:pt x="2730" y="441"/>
                    <a:pt x="2714" y="441"/>
                  </a:cubicBezTo>
                  <a:cubicBezTo>
                    <a:pt x="2697" y="441"/>
                    <a:pt x="1958" y="171"/>
                    <a:pt x="1517" y="86"/>
                  </a:cubicBezTo>
                  <a:cubicBezTo>
                    <a:pt x="1214" y="21"/>
                    <a:pt x="862" y="1"/>
                    <a:pt x="69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512079" y="3518914"/>
              <a:ext cx="96152" cy="272296"/>
            </a:xfrm>
            <a:custGeom>
              <a:rect b="b" l="l" r="r" t="t"/>
              <a:pathLst>
                <a:path extrusionOk="0" h="8694" w="3070">
                  <a:moveTo>
                    <a:pt x="154" y="1"/>
                  </a:moveTo>
                  <a:lnTo>
                    <a:pt x="1" y="2326"/>
                  </a:lnTo>
                  <a:lnTo>
                    <a:pt x="1" y="8693"/>
                  </a:lnTo>
                  <a:cubicBezTo>
                    <a:pt x="1" y="8693"/>
                    <a:pt x="340" y="8677"/>
                    <a:pt x="845" y="8592"/>
                  </a:cubicBezTo>
                  <a:cubicBezTo>
                    <a:pt x="1331" y="8511"/>
                    <a:pt x="1468" y="8309"/>
                    <a:pt x="1468" y="8309"/>
                  </a:cubicBezTo>
                  <a:cubicBezTo>
                    <a:pt x="1468" y="8309"/>
                    <a:pt x="1112" y="6639"/>
                    <a:pt x="1112" y="6235"/>
                  </a:cubicBezTo>
                  <a:cubicBezTo>
                    <a:pt x="1112" y="5815"/>
                    <a:pt x="1129" y="5358"/>
                    <a:pt x="1129" y="5358"/>
                  </a:cubicBezTo>
                  <a:cubicBezTo>
                    <a:pt x="1129" y="5358"/>
                    <a:pt x="1602" y="5900"/>
                    <a:pt x="1856" y="6049"/>
                  </a:cubicBezTo>
                  <a:cubicBezTo>
                    <a:pt x="1924" y="6087"/>
                    <a:pt x="2012" y="6109"/>
                    <a:pt x="2109" y="6109"/>
                  </a:cubicBezTo>
                  <a:cubicBezTo>
                    <a:pt x="2368" y="6109"/>
                    <a:pt x="2688" y="5949"/>
                    <a:pt x="2847" y="5495"/>
                  </a:cubicBezTo>
                  <a:cubicBezTo>
                    <a:pt x="3069" y="4873"/>
                    <a:pt x="2831" y="4266"/>
                    <a:pt x="2665" y="3911"/>
                  </a:cubicBezTo>
                  <a:cubicBezTo>
                    <a:pt x="2495" y="3575"/>
                    <a:pt x="2123" y="2245"/>
                    <a:pt x="2038" y="1820"/>
                  </a:cubicBezTo>
                  <a:cubicBezTo>
                    <a:pt x="1957" y="1416"/>
                    <a:pt x="1921" y="894"/>
                    <a:pt x="1735" y="676"/>
                  </a:cubicBezTo>
                  <a:cubicBezTo>
                    <a:pt x="1553" y="474"/>
                    <a:pt x="607" y="155"/>
                    <a:pt x="506" y="102"/>
                  </a:cubicBezTo>
                  <a:cubicBezTo>
                    <a:pt x="389" y="54"/>
                    <a:pt x="154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511077" y="3517912"/>
              <a:ext cx="96497" cy="274426"/>
            </a:xfrm>
            <a:custGeom>
              <a:rect b="b" l="l" r="r" t="t"/>
              <a:pathLst>
                <a:path extrusionOk="0" h="8762" w="3081">
                  <a:moveTo>
                    <a:pt x="202" y="69"/>
                  </a:moveTo>
                  <a:cubicBezTo>
                    <a:pt x="287" y="86"/>
                    <a:pt x="437" y="134"/>
                    <a:pt x="522" y="170"/>
                  </a:cubicBezTo>
                  <a:cubicBezTo>
                    <a:pt x="538" y="187"/>
                    <a:pt x="590" y="203"/>
                    <a:pt x="655" y="219"/>
                  </a:cubicBezTo>
                  <a:cubicBezTo>
                    <a:pt x="942" y="320"/>
                    <a:pt x="1601" y="575"/>
                    <a:pt x="1735" y="740"/>
                  </a:cubicBezTo>
                  <a:cubicBezTo>
                    <a:pt x="1868" y="894"/>
                    <a:pt x="1921" y="1214"/>
                    <a:pt x="1989" y="1549"/>
                  </a:cubicBezTo>
                  <a:cubicBezTo>
                    <a:pt x="2005" y="1650"/>
                    <a:pt x="2022" y="1771"/>
                    <a:pt x="2038" y="1873"/>
                  </a:cubicBezTo>
                  <a:cubicBezTo>
                    <a:pt x="2123" y="2257"/>
                    <a:pt x="2495" y="3607"/>
                    <a:pt x="2660" y="3959"/>
                  </a:cubicBezTo>
                  <a:cubicBezTo>
                    <a:pt x="2948" y="4533"/>
                    <a:pt x="3016" y="5054"/>
                    <a:pt x="2846" y="5511"/>
                  </a:cubicBezTo>
                  <a:cubicBezTo>
                    <a:pt x="2660" y="6065"/>
                    <a:pt x="2256" y="6097"/>
                    <a:pt x="2155" y="6097"/>
                  </a:cubicBezTo>
                  <a:cubicBezTo>
                    <a:pt x="2054" y="6097"/>
                    <a:pt x="1969" y="6081"/>
                    <a:pt x="1904" y="6049"/>
                  </a:cubicBezTo>
                  <a:cubicBezTo>
                    <a:pt x="1650" y="5895"/>
                    <a:pt x="1197" y="5374"/>
                    <a:pt x="1181" y="5374"/>
                  </a:cubicBezTo>
                  <a:cubicBezTo>
                    <a:pt x="1181" y="5358"/>
                    <a:pt x="1161" y="5358"/>
                    <a:pt x="1144" y="5358"/>
                  </a:cubicBezTo>
                  <a:cubicBezTo>
                    <a:pt x="1128" y="5374"/>
                    <a:pt x="1128" y="5374"/>
                    <a:pt x="1128" y="5390"/>
                  </a:cubicBezTo>
                  <a:cubicBezTo>
                    <a:pt x="1128" y="5410"/>
                    <a:pt x="1112" y="5847"/>
                    <a:pt x="1112" y="6267"/>
                  </a:cubicBezTo>
                  <a:cubicBezTo>
                    <a:pt x="1112" y="6655"/>
                    <a:pt x="1431" y="8155"/>
                    <a:pt x="1464" y="8321"/>
                  </a:cubicBezTo>
                  <a:cubicBezTo>
                    <a:pt x="1431" y="8374"/>
                    <a:pt x="1282" y="8523"/>
                    <a:pt x="857" y="8592"/>
                  </a:cubicBezTo>
                  <a:cubicBezTo>
                    <a:pt x="453" y="8661"/>
                    <a:pt x="170" y="8677"/>
                    <a:pt x="69" y="8677"/>
                  </a:cubicBezTo>
                  <a:lnTo>
                    <a:pt x="69" y="2358"/>
                  </a:lnTo>
                  <a:lnTo>
                    <a:pt x="202" y="69"/>
                  </a:lnTo>
                  <a:close/>
                  <a:moveTo>
                    <a:pt x="150" y="1"/>
                  </a:moveTo>
                  <a:lnTo>
                    <a:pt x="150" y="17"/>
                  </a:lnTo>
                  <a:lnTo>
                    <a:pt x="0" y="2358"/>
                  </a:lnTo>
                  <a:lnTo>
                    <a:pt x="0" y="8725"/>
                  </a:lnTo>
                  <a:lnTo>
                    <a:pt x="0" y="8746"/>
                  </a:lnTo>
                  <a:cubicBezTo>
                    <a:pt x="16" y="8746"/>
                    <a:pt x="16" y="8762"/>
                    <a:pt x="33" y="8762"/>
                  </a:cubicBezTo>
                  <a:cubicBezTo>
                    <a:pt x="33" y="8762"/>
                    <a:pt x="372" y="8746"/>
                    <a:pt x="877" y="8661"/>
                  </a:cubicBezTo>
                  <a:cubicBezTo>
                    <a:pt x="1383" y="8560"/>
                    <a:pt x="1532" y="8374"/>
                    <a:pt x="1532" y="8357"/>
                  </a:cubicBezTo>
                  <a:cubicBezTo>
                    <a:pt x="1532" y="8357"/>
                    <a:pt x="1549" y="8341"/>
                    <a:pt x="1532" y="8341"/>
                  </a:cubicBezTo>
                  <a:cubicBezTo>
                    <a:pt x="1532" y="8321"/>
                    <a:pt x="1181" y="6671"/>
                    <a:pt x="1181" y="6267"/>
                  </a:cubicBezTo>
                  <a:cubicBezTo>
                    <a:pt x="1181" y="5948"/>
                    <a:pt x="1197" y="5628"/>
                    <a:pt x="1197" y="5475"/>
                  </a:cubicBezTo>
                  <a:cubicBezTo>
                    <a:pt x="1330" y="5628"/>
                    <a:pt x="1666" y="5980"/>
                    <a:pt x="1868" y="6097"/>
                  </a:cubicBezTo>
                  <a:cubicBezTo>
                    <a:pt x="1953" y="6150"/>
                    <a:pt x="2038" y="6166"/>
                    <a:pt x="2155" y="6166"/>
                  </a:cubicBezTo>
                  <a:cubicBezTo>
                    <a:pt x="2272" y="6166"/>
                    <a:pt x="2713" y="6134"/>
                    <a:pt x="2915" y="5527"/>
                  </a:cubicBezTo>
                  <a:cubicBezTo>
                    <a:pt x="3081" y="5054"/>
                    <a:pt x="3016" y="4517"/>
                    <a:pt x="2729" y="3943"/>
                  </a:cubicBezTo>
                  <a:cubicBezTo>
                    <a:pt x="2559" y="3591"/>
                    <a:pt x="2191" y="2240"/>
                    <a:pt x="2107" y="1852"/>
                  </a:cubicBezTo>
                  <a:cubicBezTo>
                    <a:pt x="2090" y="1751"/>
                    <a:pt x="2070" y="1634"/>
                    <a:pt x="2054" y="1533"/>
                  </a:cubicBezTo>
                  <a:cubicBezTo>
                    <a:pt x="1989" y="1181"/>
                    <a:pt x="1937" y="862"/>
                    <a:pt x="1787" y="692"/>
                  </a:cubicBezTo>
                  <a:cubicBezTo>
                    <a:pt x="1634" y="522"/>
                    <a:pt x="995" y="271"/>
                    <a:pt x="692" y="170"/>
                  </a:cubicBezTo>
                  <a:cubicBezTo>
                    <a:pt x="623" y="134"/>
                    <a:pt x="574" y="118"/>
                    <a:pt x="554" y="102"/>
                  </a:cubicBezTo>
                  <a:cubicBezTo>
                    <a:pt x="437" y="53"/>
                    <a:pt x="202" y="1"/>
                    <a:pt x="18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512079" y="3503724"/>
              <a:ext cx="30161" cy="89700"/>
            </a:xfrm>
            <a:custGeom>
              <a:rect b="b" l="l" r="r" t="t"/>
              <a:pathLst>
                <a:path extrusionOk="0" h="2864" w="963">
                  <a:moveTo>
                    <a:pt x="102" y="1"/>
                  </a:moveTo>
                  <a:lnTo>
                    <a:pt x="1" y="2811"/>
                  </a:lnTo>
                  <a:lnTo>
                    <a:pt x="963" y="2863"/>
                  </a:lnTo>
                  <a:cubicBezTo>
                    <a:pt x="963" y="2863"/>
                    <a:pt x="724" y="826"/>
                    <a:pt x="660" y="539"/>
                  </a:cubicBezTo>
                  <a:cubicBezTo>
                    <a:pt x="607" y="235"/>
                    <a:pt x="102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511077" y="3502596"/>
              <a:ext cx="32197" cy="91830"/>
            </a:xfrm>
            <a:custGeom>
              <a:rect b="b" l="l" r="r" t="t"/>
              <a:pathLst>
                <a:path extrusionOk="0" h="2932" w="1028">
                  <a:moveTo>
                    <a:pt x="170" y="85"/>
                  </a:moveTo>
                  <a:cubicBezTo>
                    <a:pt x="287" y="154"/>
                    <a:pt x="623" y="356"/>
                    <a:pt x="655" y="575"/>
                  </a:cubicBezTo>
                  <a:cubicBezTo>
                    <a:pt x="724" y="845"/>
                    <a:pt x="926" y="2580"/>
                    <a:pt x="958" y="2867"/>
                  </a:cubicBezTo>
                  <a:lnTo>
                    <a:pt x="69" y="2814"/>
                  </a:lnTo>
                  <a:lnTo>
                    <a:pt x="170" y="85"/>
                  </a:lnTo>
                  <a:close/>
                  <a:moveTo>
                    <a:pt x="117" y="0"/>
                  </a:moveTo>
                  <a:cubicBezTo>
                    <a:pt x="101" y="17"/>
                    <a:pt x="101" y="17"/>
                    <a:pt x="101" y="37"/>
                  </a:cubicBezTo>
                  <a:lnTo>
                    <a:pt x="0" y="2830"/>
                  </a:lnTo>
                  <a:cubicBezTo>
                    <a:pt x="0" y="2867"/>
                    <a:pt x="16" y="2867"/>
                    <a:pt x="33" y="2883"/>
                  </a:cubicBezTo>
                  <a:lnTo>
                    <a:pt x="995" y="2932"/>
                  </a:lnTo>
                  <a:cubicBezTo>
                    <a:pt x="1011" y="2932"/>
                    <a:pt x="1027" y="2915"/>
                    <a:pt x="1027" y="2899"/>
                  </a:cubicBezTo>
                  <a:lnTo>
                    <a:pt x="1027" y="2883"/>
                  </a:lnTo>
                  <a:cubicBezTo>
                    <a:pt x="1011" y="2713"/>
                    <a:pt x="793" y="845"/>
                    <a:pt x="724" y="558"/>
                  </a:cubicBezTo>
                  <a:cubicBezTo>
                    <a:pt x="655" y="255"/>
                    <a:pt x="170" y="17"/>
                    <a:pt x="15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546407" y="3603387"/>
              <a:ext cx="10524" cy="84501"/>
            </a:xfrm>
            <a:custGeom>
              <a:rect b="b" l="l" r="r" t="t"/>
              <a:pathLst>
                <a:path extrusionOk="0" h="2698" w="336">
                  <a:moveTo>
                    <a:pt x="303" y="1"/>
                  </a:moveTo>
                  <a:cubicBezTo>
                    <a:pt x="287" y="1"/>
                    <a:pt x="271" y="17"/>
                    <a:pt x="255" y="33"/>
                  </a:cubicBezTo>
                  <a:cubicBezTo>
                    <a:pt x="53" y="1145"/>
                    <a:pt x="0" y="2645"/>
                    <a:pt x="0" y="2661"/>
                  </a:cubicBezTo>
                  <a:cubicBezTo>
                    <a:pt x="0" y="2681"/>
                    <a:pt x="16" y="2697"/>
                    <a:pt x="33" y="2697"/>
                  </a:cubicBezTo>
                  <a:cubicBezTo>
                    <a:pt x="53" y="2697"/>
                    <a:pt x="69" y="2681"/>
                    <a:pt x="69" y="2661"/>
                  </a:cubicBezTo>
                  <a:cubicBezTo>
                    <a:pt x="69" y="2645"/>
                    <a:pt x="117" y="1165"/>
                    <a:pt x="320" y="33"/>
                  </a:cubicBezTo>
                  <a:cubicBezTo>
                    <a:pt x="336" y="17"/>
                    <a:pt x="320" y="1"/>
                    <a:pt x="30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557526" y="3677211"/>
              <a:ext cx="8394" cy="20671"/>
            </a:xfrm>
            <a:custGeom>
              <a:rect b="b" l="l" r="r" t="t"/>
              <a:pathLst>
                <a:path extrusionOk="0" h="660" w="268">
                  <a:moveTo>
                    <a:pt x="134" y="1"/>
                  </a:moveTo>
                  <a:cubicBezTo>
                    <a:pt x="118" y="1"/>
                    <a:pt x="102" y="1"/>
                    <a:pt x="82" y="21"/>
                  </a:cubicBezTo>
                  <a:cubicBezTo>
                    <a:pt x="82" y="37"/>
                    <a:pt x="1" y="288"/>
                    <a:pt x="203" y="643"/>
                  </a:cubicBezTo>
                  <a:cubicBezTo>
                    <a:pt x="219" y="660"/>
                    <a:pt x="219" y="660"/>
                    <a:pt x="235" y="660"/>
                  </a:cubicBezTo>
                  <a:lnTo>
                    <a:pt x="252" y="660"/>
                  </a:lnTo>
                  <a:cubicBezTo>
                    <a:pt x="268" y="643"/>
                    <a:pt x="268" y="627"/>
                    <a:pt x="268" y="607"/>
                  </a:cubicBezTo>
                  <a:cubicBezTo>
                    <a:pt x="66" y="272"/>
                    <a:pt x="151" y="53"/>
                    <a:pt x="151" y="37"/>
                  </a:cubicBezTo>
                  <a:cubicBezTo>
                    <a:pt x="151" y="21"/>
                    <a:pt x="151" y="1"/>
                    <a:pt x="13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453572" y="3510583"/>
              <a:ext cx="59665" cy="70595"/>
            </a:xfrm>
            <a:custGeom>
              <a:rect b="b" l="l" r="r" t="t"/>
              <a:pathLst>
                <a:path extrusionOk="0" h="2254" w="1905">
                  <a:moveTo>
                    <a:pt x="1" y="0"/>
                  </a:moveTo>
                  <a:cubicBezTo>
                    <a:pt x="1" y="0"/>
                    <a:pt x="187" y="809"/>
                    <a:pt x="437" y="1298"/>
                  </a:cubicBezTo>
                  <a:cubicBezTo>
                    <a:pt x="625" y="1687"/>
                    <a:pt x="871" y="2253"/>
                    <a:pt x="1082" y="2253"/>
                  </a:cubicBezTo>
                  <a:cubicBezTo>
                    <a:pt x="1133" y="2253"/>
                    <a:pt x="1183" y="2219"/>
                    <a:pt x="1230" y="2139"/>
                  </a:cubicBezTo>
                  <a:cubicBezTo>
                    <a:pt x="1480" y="1751"/>
                    <a:pt x="1905" y="336"/>
                    <a:pt x="1905" y="336"/>
                  </a:cubicBezTo>
                  <a:lnTo>
                    <a:pt x="1905" y="336"/>
                  </a:lnTo>
                  <a:cubicBezTo>
                    <a:pt x="1905" y="336"/>
                    <a:pt x="1371" y="549"/>
                    <a:pt x="1039" y="549"/>
                  </a:cubicBezTo>
                  <a:cubicBezTo>
                    <a:pt x="975" y="549"/>
                    <a:pt x="918" y="541"/>
                    <a:pt x="874" y="522"/>
                  </a:cubicBezTo>
                  <a:cubicBezTo>
                    <a:pt x="607" y="38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452444" y="3509581"/>
              <a:ext cx="61826" cy="72694"/>
            </a:xfrm>
            <a:custGeom>
              <a:rect b="b" l="l" r="r" t="t"/>
              <a:pathLst>
                <a:path extrusionOk="0" h="2321" w="1974">
                  <a:moveTo>
                    <a:pt x="85" y="117"/>
                  </a:moveTo>
                  <a:lnTo>
                    <a:pt x="85" y="117"/>
                  </a:lnTo>
                  <a:cubicBezTo>
                    <a:pt x="255" y="218"/>
                    <a:pt x="675" y="485"/>
                    <a:pt x="894" y="586"/>
                  </a:cubicBezTo>
                  <a:cubicBezTo>
                    <a:pt x="946" y="602"/>
                    <a:pt x="1011" y="622"/>
                    <a:pt x="1080" y="622"/>
                  </a:cubicBezTo>
                  <a:cubicBezTo>
                    <a:pt x="1351" y="622"/>
                    <a:pt x="1739" y="485"/>
                    <a:pt x="1888" y="436"/>
                  </a:cubicBezTo>
                  <a:lnTo>
                    <a:pt x="1888" y="436"/>
                  </a:lnTo>
                  <a:cubicBezTo>
                    <a:pt x="1803" y="703"/>
                    <a:pt x="1452" y="1815"/>
                    <a:pt x="1233" y="2155"/>
                  </a:cubicBezTo>
                  <a:cubicBezTo>
                    <a:pt x="1197" y="2219"/>
                    <a:pt x="1165" y="2256"/>
                    <a:pt x="1112" y="2256"/>
                  </a:cubicBezTo>
                  <a:cubicBezTo>
                    <a:pt x="962" y="2256"/>
                    <a:pt x="744" y="1835"/>
                    <a:pt x="574" y="1480"/>
                  </a:cubicBezTo>
                  <a:cubicBezTo>
                    <a:pt x="558" y="1431"/>
                    <a:pt x="526" y="1362"/>
                    <a:pt x="489" y="1310"/>
                  </a:cubicBezTo>
                  <a:cubicBezTo>
                    <a:pt x="303" y="926"/>
                    <a:pt x="138" y="335"/>
                    <a:pt x="85" y="117"/>
                  </a:cubicBezTo>
                  <a:close/>
                  <a:moveTo>
                    <a:pt x="31" y="1"/>
                  </a:moveTo>
                  <a:cubicBezTo>
                    <a:pt x="25" y="1"/>
                    <a:pt x="20" y="6"/>
                    <a:pt x="20" y="16"/>
                  </a:cubicBezTo>
                  <a:cubicBezTo>
                    <a:pt x="0" y="16"/>
                    <a:pt x="0" y="32"/>
                    <a:pt x="0" y="48"/>
                  </a:cubicBezTo>
                  <a:cubicBezTo>
                    <a:pt x="0" y="48"/>
                    <a:pt x="186" y="857"/>
                    <a:pt x="441" y="1346"/>
                  </a:cubicBezTo>
                  <a:cubicBezTo>
                    <a:pt x="457" y="1395"/>
                    <a:pt x="489" y="1447"/>
                    <a:pt x="526" y="1512"/>
                  </a:cubicBezTo>
                  <a:cubicBezTo>
                    <a:pt x="708" y="1916"/>
                    <a:pt x="910" y="2320"/>
                    <a:pt x="1112" y="2320"/>
                  </a:cubicBezTo>
                  <a:cubicBezTo>
                    <a:pt x="1181" y="2320"/>
                    <a:pt x="1250" y="2288"/>
                    <a:pt x="1298" y="2203"/>
                  </a:cubicBezTo>
                  <a:cubicBezTo>
                    <a:pt x="1537" y="1799"/>
                    <a:pt x="1957" y="436"/>
                    <a:pt x="1973" y="384"/>
                  </a:cubicBezTo>
                  <a:lnTo>
                    <a:pt x="1973" y="352"/>
                  </a:lnTo>
                  <a:cubicBezTo>
                    <a:pt x="1957" y="335"/>
                    <a:pt x="1941" y="335"/>
                    <a:pt x="1941" y="335"/>
                  </a:cubicBezTo>
                  <a:cubicBezTo>
                    <a:pt x="1921" y="352"/>
                    <a:pt x="1415" y="554"/>
                    <a:pt x="1080" y="554"/>
                  </a:cubicBezTo>
                  <a:cubicBezTo>
                    <a:pt x="1011" y="554"/>
                    <a:pt x="962" y="537"/>
                    <a:pt x="930" y="521"/>
                  </a:cubicBezTo>
                  <a:cubicBezTo>
                    <a:pt x="659" y="400"/>
                    <a:pt x="53" y="16"/>
                    <a:pt x="53" y="16"/>
                  </a:cubicBezTo>
                  <a:cubicBezTo>
                    <a:pt x="45" y="6"/>
                    <a:pt x="37" y="1"/>
                    <a:pt x="3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435092" y="3433157"/>
              <a:ext cx="91329" cy="107020"/>
            </a:xfrm>
            <a:custGeom>
              <a:rect b="b" l="l" r="r" t="t"/>
              <a:pathLst>
                <a:path extrusionOk="0" h="3417" w="2916">
                  <a:moveTo>
                    <a:pt x="1595" y="1"/>
                  </a:moveTo>
                  <a:cubicBezTo>
                    <a:pt x="1146" y="1"/>
                    <a:pt x="543" y="255"/>
                    <a:pt x="437" y="467"/>
                  </a:cubicBezTo>
                  <a:cubicBezTo>
                    <a:pt x="320" y="685"/>
                    <a:pt x="320" y="1041"/>
                    <a:pt x="320" y="1041"/>
                  </a:cubicBezTo>
                  <a:cubicBezTo>
                    <a:pt x="320" y="1041"/>
                    <a:pt x="257" y="949"/>
                    <a:pt x="191" y="949"/>
                  </a:cubicBezTo>
                  <a:cubicBezTo>
                    <a:pt x="144" y="949"/>
                    <a:pt x="96" y="996"/>
                    <a:pt x="69" y="1158"/>
                  </a:cubicBezTo>
                  <a:cubicBezTo>
                    <a:pt x="0" y="1562"/>
                    <a:pt x="304" y="1882"/>
                    <a:pt x="389" y="1914"/>
                  </a:cubicBezTo>
                  <a:lnTo>
                    <a:pt x="490" y="1967"/>
                  </a:lnTo>
                  <a:cubicBezTo>
                    <a:pt x="490" y="1967"/>
                    <a:pt x="506" y="2201"/>
                    <a:pt x="538" y="2403"/>
                  </a:cubicBezTo>
                  <a:cubicBezTo>
                    <a:pt x="554" y="2488"/>
                    <a:pt x="574" y="2573"/>
                    <a:pt x="607" y="2606"/>
                  </a:cubicBezTo>
                  <a:cubicBezTo>
                    <a:pt x="655" y="2674"/>
                    <a:pt x="793" y="2824"/>
                    <a:pt x="942" y="2977"/>
                  </a:cubicBezTo>
                  <a:cubicBezTo>
                    <a:pt x="1128" y="3163"/>
                    <a:pt x="1347" y="3345"/>
                    <a:pt x="1516" y="3382"/>
                  </a:cubicBezTo>
                  <a:cubicBezTo>
                    <a:pt x="1631" y="3406"/>
                    <a:pt x="1750" y="3417"/>
                    <a:pt x="1859" y="3417"/>
                  </a:cubicBezTo>
                  <a:cubicBezTo>
                    <a:pt x="2038" y="3417"/>
                    <a:pt x="2187" y="3388"/>
                    <a:pt x="2240" y="3345"/>
                  </a:cubicBezTo>
                  <a:cubicBezTo>
                    <a:pt x="2309" y="3281"/>
                    <a:pt x="2713" y="2876"/>
                    <a:pt x="2778" y="2371"/>
                  </a:cubicBezTo>
                  <a:cubicBezTo>
                    <a:pt x="2863" y="1850"/>
                    <a:pt x="2915" y="669"/>
                    <a:pt x="2915" y="616"/>
                  </a:cubicBezTo>
                  <a:cubicBezTo>
                    <a:pt x="2915" y="584"/>
                    <a:pt x="2171" y="79"/>
                    <a:pt x="1735" y="10"/>
                  </a:cubicBezTo>
                  <a:cubicBezTo>
                    <a:pt x="1691" y="4"/>
                    <a:pt x="1644" y="1"/>
                    <a:pt x="15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434090" y="3431936"/>
              <a:ext cx="93334" cy="109182"/>
            </a:xfrm>
            <a:custGeom>
              <a:rect b="b" l="l" r="r" t="t"/>
              <a:pathLst>
                <a:path extrusionOk="0" h="3486" w="2980">
                  <a:moveTo>
                    <a:pt x="1633" y="69"/>
                  </a:moveTo>
                  <a:cubicBezTo>
                    <a:pt x="1666" y="69"/>
                    <a:pt x="1718" y="69"/>
                    <a:pt x="1767" y="85"/>
                  </a:cubicBezTo>
                  <a:cubicBezTo>
                    <a:pt x="2171" y="134"/>
                    <a:pt x="2846" y="591"/>
                    <a:pt x="2911" y="676"/>
                  </a:cubicBezTo>
                  <a:cubicBezTo>
                    <a:pt x="2911" y="793"/>
                    <a:pt x="2862" y="1921"/>
                    <a:pt x="2778" y="2410"/>
                  </a:cubicBezTo>
                  <a:cubicBezTo>
                    <a:pt x="2693" y="2964"/>
                    <a:pt x="2256" y="3352"/>
                    <a:pt x="2240" y="3352"/>
                  </a:cubicBezTo>
                  <a:cubicBezTo>
                    <a:pt x="2203" y="3384"/>
                    <a:pt x="2086" y="3421"/>
                    <a:pt x="1884" y="3421"/>
                  </a:cubicBezTo>
                  <a:cubicBezTo>
                    <a:pt x="1783" y="3421"/>
                    <a:pt x="1666" y="3405"/>
                    <a:pt x="1548" y="3384"/>
                  </a:cubicBezTo>
                  <a:cubicBezTo>
                    <a:pt x="1431" y="3352"/>
                    <a:pt x="1229" y="3219"/>
                    <a:pt x="1011" y="3000"/>
                  </a:cubicBezTo>
                  <a:cubicBezTo>
                    <a:pt x="825" y="2814"/>
                    <a:pt x="687" y="2645"/>
                    <a:pt x="671" y="2628"/>
                  </a:cubicBezTo>
                  <a:cubicBezTo>
                    <a:pt x="655" y="2612"/>
                    <a:pt x="623" y="2560"/>
                    <a:pt x="606" y="2442"/>
                  </a:cubicBezTo>
                  <a:cubicBezTo>
                    <a:pt x="570" y="2240"/>
                    <a:pt x="554" y="2006"/>
                    <a:pt x="554" y="2006"/>
                  </a:cubicBezTo>
                  <a:cubicBezTo>
                    <a:pt x="554" y="1990"/>
                    <a:pt x="554" y="1969"/>
                    <a:pt x="538" y="1969"/>
                  </a:cubicBezTo>
                  <a:lnTo>
                    <a:pt x="437" y="1937"/>
                  </a:lnTo>
                  <a:cubicBezTo>
                    <a:pt x="352" y="1889"/>
                    <a:pt x="65" y="1585"/>
                    <a:pt x="133" y="1213"/>
                  </a:cubicBezTo>
                  <a:cubicBezTo>
                    <a:pt x="150" y="1096"/>
                    <a:pt x="182" y="1027"/>
                    <a:pt x="218" y="1027"/>
                  </a:cubicBezTo>
                  <a:cubicBezTo>
                    <a:pt x="251" y="1027"/>
                    <a:pt x="303" y="1080"/>
                    <a:pt x="319" y="1096"/>
                  </a:cubicBezTo>
                  <a:cubicBezTo>
                    <a:pt x="319" y="1112"/>
                    <a:pt x="336" y="1112"/>
                    <a:pt x="352" y="1112"/>
                  </a:cubicBezTo>
                  <a:cubicBezTo>
                    <a:pt x="368" y="1112"/>
                    <a:pt x="384" y="1096"/>
                    <a:pt x="384" y="1080"/>
                  </a:cubicBezTo>
                  <a:cubicBezTo>
                    <a:pt x="384" y="1080"/>
                    <a:pt x="384" y="740"/>
                    <a:pt x="505" y="522"/>
                  </a:cubicBezTo>
                  <a:cubicBezTo>
                    <a:pt x="606" y="336"/>
                    <a:pt x="1177" y="69"/>
                    <a:pt x="1633" y="69"/>
                  </a:cubicBezTo>
                  <a:close/>
                  <a:moveTo>
                    <a:pt x="1633" y="0"/>
                  </a:moveTo>
                  <a:cubicBezTo>
                    <a:pt x="1193" y="0"/>
                    <a:pt x="554" y="251"/>
                    <a:pt x="437" y="490"/>
                  </a:cubicBezTo>
                  <a:cubicBezTo>
                    <a:pt x="352" y="655"/>
                    <a:pt x="319" y="878"/>
                    <a:pt x="319" y="995"/>
                  </a:cubicBezTo>
                  <a:cubicBezTo>
                    <a:pt x="283" y="979"/>
                    <a:pt x="267" y="959"/>
                    <a:pt x="218" y="959"/>
                  </a:cubicBezTo>
                  <a:cubicBezTo>
                    <a:pt x="117" y="959"/>
                    <a:pt x="81" y="1145"/>
                    <a:pt x="65" y="1197"/>
                  </a:cubicBezTo>
                  <a:cubicBezTo>
                    <a:pt x="0" y="1618"/>
                    <a:pt x="319" y="1953"/>
                    <a:pt x="421" y="1990"/>
                  </a:cubicBezTo>
                  <a:lnTo>
                    <a:pt x="485" y="2022"/>
                  </a:lnTo>
                  <a:cubicBezTo>
                    <a:pt x="485" y="2091"/>
                    <a:pt x="505" y="2293"/>
                    <a:pt x="538" y="2442"/>
                  </a:cubicBezTo>
                  <a:cubicBezTo>
                    <a:pt x="554" y="2560"/>
                    <a:pt x="586" y="2628"/>
                    <a:pt x="623" y="2677"/>
                  </a:cubicBezTo>
                  <a:cubicBezTo>
                    <a:pt x="687" y="2762"/>
                    <a:pt x="825" y="2915"/>
                    <a:pt x="958" y="3049"/>
                  </a:cubicBezTo>
                  <a:cubicBezTo>
                    <a:pt x="1193" y="3283"/>
                    <a:pt x="1395" y="3421"/>
                    <a:pt x="1548" y="3453"/>
                  </a:cubicBezTo>
                  <a:cubicBezTo>
                    <a:pt x="1650" y="3469"/>
                    <a:pt x="1767" y="3485"/>
                    <a:pt x="1884" y="3485"/>
                  </a:cubicBezTo>
                  <a:cubicBezTo>
                    <a:pt x="2070" y="3485"/>
                    <a:pt x="2224" y="3453"/>
                    <a:pt x="2288" y="3405"/>
                  </a:cubicBezTo>
                  <a:cubicBezTo>
                    <a:pt x="2406" y="3304"/>
                    <a:pt x="2778" y="2915"/>
                    <a:pt x="2846" y="2410"/>
                  </a:cubicBezTo>
                  <a:cubicBezTo>
                    <a:pt x="2931" y="1889"/>
                    <a:pt x="2980" y="708"/>
                    <a:pt x="2980" y="655"/>
                  </a:cubicBezTo>
                  <a:cubicBezTo>
                    <a:pt x="2980" y="575"/>
                    <a:pt x="2187" y="69"/>
                    <a:pt x="1767" y="17"/>
                  </a:cubicBezTo>
                  <a:cubicBezTo>
                    <a:pt x="1734" y="0"/>
                    <a:pt x="1682" y="0"/>
                    <a:pt x="16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429267" y="3389653"/>
              <a:ext cx="121960" cy="150524"/>
            </a:xfrm>
            <a:custGeom>
              <a:rect b="b" l="l" r="r" t="t"/>
              <a:pathLst>
                <a:path extrusionOk="0" h="4806" w="3894">
                  <a:moveTo>
                    <a:pt x="2036" y="1"/>
                  </a:moveTo>
                  <a:cubicBezTo>
                    <a:pt x="1511" y="1"/>
                    <a:pt x="942" y="123"/>
                    <a:pt x="760" y="307"/>
                  </a:cubicBezTo>
                  <a:cubicBezTo>
                    <a:pt x="437" y="611"/>
                    <a:pt x="134" y="845"/>
                    <a:pt x="235" y="1217"/>
                  </a:cubicBezTo>
                  <a:cubicBezTo>
                    <a:pt x="235" y="1217"/>
                    <a:pt x="0" y="1484"/>
                    <a:pt x="101" y="1755"/>
                  </a:cubicBezTo>
                  <a:cubicBezTo>
                    <a:pt x="219" y="2026"/>
                    <a:pt x="506" y="2430"/>
                    <a:pt x="506" y="2430"/>
                  </a:cubicBezTo>
                  <a:cubicBezTo>
                    <a:pt x="506" y="2430"/>
                    <a:pt x="522" y="2511"/>
                    <a:pt x="591" y="2596"/>
                  </a:cubicBezTo>
                  <a:cubicBezTo>
                    <a:pt x="607" y="2632"/>
                    <a:pt x="639" y="2733"/>
                    <a:pt x="692" y="2814"/>
                  </a:cubicBezTo>
                  <a:lnTo>
                    <a:pt x="676" y="2814"/>
                  </a:lnTo>
                  <a:cubicBezTo>
                    <a:pt x="676" y="2814"/>
                    <a:pt x="692" y="3558"/>
                    <a:pt x="708" y="3643"/>
                  </a:cubicBezTo>
                  <a:cubicBezTo>
                    <a:pt x="724" y="3675"/>
                    <a:pt x="724" y="3724"/>
                    <a:pt x="724" y="3792"/>
                  </a:cubicBezTo>
                  <a:cubicBezTo>
                    <a:pt x="740" y="3877"/>
                    <a:pt x="760" y="3962"/>
                    <a:pt x="793" y="3995"/>
                  </a:cubicBezTo>
                  <a:cubicBezTo>
                    <a:pt x="841" y="4063"/>
                    <a:pt x="963" y="4197"/>
                    <a:pt x="1112" y="4350"/>
                  </a:cubicBezTo>
                  <a:cubicBezTo>
                    <a:pt x="1298" y="4532"/>
                    <a:pt x="1533" y="4734"/>
                    <a:pt x="1702" y="4771"/>
                  </a:cubicBezTo>
                  <a:cubicBezTo>
                    <a:pt x="1823" y="4795"/>
                    <a:pt x="1944" y="4806"/>
                    <a:pt x="2052" y="4806"/>
                  </a:cubicBezTo>
                  <a:cubicBezTo>
                    <a:pt x="2230" y="4806"/>
                    <a:pt x="2373" y="4777"/>
                    <a:pt x="2426" y="4734"/>
                  </a:cubicBezTo>
                  <a:cubicBezTo>
                    <a:pt x="2495" y="4670"/>
                    <a:pt x="2782" y="4383"/>
                    <a:pt x="2915" y="3978"/>
                  </a:cubicBezTo>
                  <a:cubicBezTo>
                    <a:pt x="2915" y="3845"/>
                    <a:pt x="2899" y="3744"/>
                    <a:pt x="2863" y="3659"/>
                  </a:cubicBezTo>
                  <a:cubicBezTo>
                    <a:pt x="2844" y="3609"/>
                    <a:pt x="2796" y="3591"/>
                    <a:pt x="2739" y="3591"/>
                  </a:cubicBezTo>
                  <a:cubicBezTo>
                    <a:pt x="2603" y="3591"/>
                    <a:pt x="2410" y="3691"/>
                    <a:pt x="2410" y="3691"/>
                  </a:cubicBezTo>
                  <a:cubicBezTo>
                    <a:pt x="2410" y="3691"/>
                    <a:pt x="2357" y="3792"/>
                    <a:pt x="2155" y="3809"/>
                  </a:cubicBezTo>
                  <a:cubicBezTo>
                    <a:pt x="2150" y="3809"/>
                    <a:pt x="2144" y="3809"/>
                    <a:pt x="2137" y="3809"/>
                  </a:cubicBezTo>
                  <a:cubicBezTo>
                    <a:pt x="1978" y="3809"/>
                    <a:pt x="1643" y="3651"/>
                    <a:pt x="1412" y="3651"/>
                  </a:cubicBezTo>
                  <a:cubicBezTo>
                    <a:pt x="1363" y="3651"/>
                    <a:pt x="1319" y="3658"/>
                    <a:pt x="1282" y="3675"/>
                  </a:cubicBezTo>
                  <a:cubicBezTo>
                    <a:pt x="1165" y="3724"/>
                    <a:pt x="1128" y="3910"/>
                    <a:pt x="1112" y="4063"/>
                  </a:cubicBezTo>
                  <a:cubicBezTo>
                    <a:pt x="1080" y="4047"/>
                    <a:pt x="1027" y="3995"/>
                    <a:pt x="942" y="3861"/>
                  </a:cubicBezTo>
                  <a:cubicBezTo>
                    <a:pt x="825" y="3691"/>
                    <a:pt x="793" y="3218"/>
                    <a:pt x="793" y="2935"/>
                  </a:cubicBezTo>
                  <a:cubicBezTo>
                    <a:pt x="793" y="2935"/>
                    <a:pt x="809" y="2915"/>
                    <a:pt x="809" y="2899"/>
                  </a:cubicBezTo>
                  <a:cubicBezTo>
                    <a:pt x="862" y="2697"/>
                    <a:pt x="926" y="2345"/>
                    <a:pt x="926" y="2260"/>
                  </a:cubicBezTo>
                  <a:cubicBezTo>
                    <a:pt x="942" y="2175"/>
                    <a:pt x="1080" y="1904"/>
                    <a:pt x="1080" y="1904"/>
                  </a:cubicBezTo>
                  <a:cubicBezTo>
                    <a:pt x="1080" y="1904"/>
                    <a:pt x="1611" y="2425"/>
                    <a:pt x="1987" y="2425"/>
                  </a:cubicBezTo>
                  <a:cubicBezTo>
                    <a:pt x="2023" y="2425"/>
                    <a:pt x="2058" y="2420"/>
                    <a:pt x="2091" y="2410"/>
                  </a:cubicBezTo>
                  <a:cubicBezTo>
                    <a:pt x="2479" y="2276"/>
                    <a:pt x="2224" y="1856"/>
                    <a:pt x="2224" y="1856"/>
                  </a:cubicBezTo>
                  <a:lnTo>
                    <a:pt x="2224" y="1856"/>
                  </a:lnTo>
                  <a:cubicBezTo>
                    <a:pt x="2224" y="1856"/>
                    <a:pt x="2773" y="2311"/>
                    <a:pt x="3189" y="2311"/>
                  </a:cubicBezTo>
                  <a:cubicBezTo>
                    <a:pt x="3204" y="2311"/>
                    <a:pt x="3220" y="2310"/>
                    <a:pt x="3235" y="2309"/>
                  </a:cubicBezTo>
                  <a:cubicBezTo>
                    <a:pt x="3671" y="2276"/>
                    <a:pt x="3894" y="1904"/>
                    <a:pt x="3655" y="1419"/>
                  </a:cubicBezTo>
                  <a:cubicBezTo>
                    <a:pt x="3405" y="930"/>
                    <a:pt x="2948" y="659"/>
                    <a:pt x="2948" y="659"/>
                  </a:cubicBezTo>
                  <a:cubicBezTo>
                    <a:pt x="2948" y="659"/>
                    <a:pt x="3320" y="611"/>
                    <a:pt x="2964" y="239"/>
                  </a:cubicBezTo>
                  <a:cubicBezTo>
                    <a:pt x="2805" y="71"/>
                    <a:pt x="2433" y="1"/>
                    <a:pt x="203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428765" y="3388619"/>
              <a:ext cx="120331" cy="152497"/>
            </a:xfrm>
            <a:custGeom>
              <a:rect b="b" l="l" r="r" t="t"/>
              <a:pathLst>
                <a:path extrusionOk="0" h="4869" w="3842">
                  <a:moveTo>
                    <a:pt x="2054" y="69"/>
                  </a:moveTo>
                  <a:cubicBezTo>
                    <a:pt x="2495" y="69"/>
                    <a:pt x="2814" y="154"/>
                    <a:pt x="2948" y="288"/>
                  </a:cubicBezTo>
                  <a:cubicBezTo>
                    <a:pt x="3065" y="405"/>
                    <a:pt x="3117" y="506"/>
                    <a:pt x="3101" y="575"/>
                  </a:cubicBezTo>
                  <a:cubicBezTo>
                    <a:pt x="3065" y="644"/>
                    <a:pt x="2964" y="660"/>
                    <a:pt x="2964" y="660"/>
                  </a:cubicBezTo>
                  <a:cubicBezTo>
                    <a:pt x="2948" y="660"/>
                    <a:pt x="2931" y="676"/>
                    <a:pt x="2931" y="692"/>
                  </a:cubicBezTo>
                  <a:cubicBezTo>
                    <a:pt x="2931" y="708"/>
                    <a:pt x="2931" y="724"/>
                    <a:pt x="2948" y="724"/>
                  </a:cubicBezTo>
                  <a:cubicBezTo>
                    <a:pt x="2948" y="724"/>
                    <a:pt x="3404" y="995"/>
                    <a:pt x="3639" y="1468"/>
                  </a:cubicBezTo>
                  <a:cubicBezTo>
                    <a:pt x="3756" y="1703"/>
                    <a:pt x="3756" y="1905"/>
                    <a:pt x="3671" y="2075"/>
                  </a:cubicBezTo>
                  <a:cubicBezTo>
                    <a:pt x="3607" y="2208"/>
                    <a:pt x="3453" y="2293"/>
                    <a:pt x="3251" y="2309"/>
                  </a:cubicBezTo>
                  <a:lnTo>
                    <a:pt x="3202" y="2309"/>
                  </a:lnTo>
                  <a:cubicBezTo>
                    <a:pt x="2798" y="2309"/>
                    <a:pt x="2272" y="1873"/>
                    <a:pt x="2272" y="1856"/>
                  </a:cubicBezTo>
                  <a:lnTo>
                    <a:pt x="2224" y="1856"/>
                  </a:lnTo>
                  <a:cubicBezTo>
                    <a:pt x="2208" y="1873"/>
                    <a:pt x="2208" y="1889"/>
                    <a:pt x="2224" y="1905"/>
                  </a:cubicBezTo>
                  <a:cubicBezTo>
                    <a:pt x="2224" y="1905"/>
                    <a:pt x="2325" y="2107"/>
                    <a:pt x="2272" y="2261"/>
                  </a:cubicBezTo>
                  <a:cubicBezTo>
                    <a:pt x="2240" y="2325"/>
                    <a:pt x="2192" y="2378"/>
                    <a:pt x="2107" y="2410"/>
                  </a:cubicBezTo>
                  <a:cubicBezTo>
                    <a:pt x="2070" y="2410"/>
                    <a:pt x="2038" y="2427"/>
                    <a:pt x="2006" y="2427"/>
                  </a:cubicBezTo>
                  <a:cubicBezTo>
                    <a:pt x="1650" y="2427"/>
                    <a:pt x="1128" y="1921"/>
                    <a:pt x="1128" y="1921"/>
                  </a:cubicBezTo>
                  <a:cubicBezTo>
                    <a:pt x="1112" y="1905"/>
                    <a:pt x="1096" y="1905"/>
                    <a:pt x="1096" y="1905"/>
                  </a:cubicBezTo>
                  <a:cubicBezTo>
                    <a:pt x="1080" y="1905"/>
                    <a:pt x="1080" y="1921"/>
                    <a:pt x="1059" y="1921"/>
                  </a:cubicBezTo>
                  <a:cubicBezTo>
                    <a:pt x="1059" y="1958"/>
                    <a:pt x="926" y="2208"/>
                    <a:pt x="910" y="2293"/>
                  </a:cubicBezTo>
                  <a:cubicBezTo>
                    <a:pt x="910" y="2378"/>
                    <a:pt x="841" y="2730"/>
                    <a:pt x="793" y="2916"/>
                  </a:cubicBezTo>
                  <a:lnTo>
                    <a:pt x="793" y="2932"/>
                  </a:lnTo>
                  <a:cubicBezTo>
                    <a:pt x="776" y="2948"/>
                    <a:pt x="776" y="2968"/>
                    <a:pt x="776" y="2968"/>
                  </a:cubicBezTo>
                  <a:cubicBezTo>
                    <a:pt x="776" y="3304"/>
                    <a:pt x="809" y="3740"/>
                    <a:pt x="926" y="3910"/>
                  </a:cubicBezTo>
                  <a:cubicBezTo>
                    <a:pt x="995" y="4028"/>
                    <a:pt x="1059" y="4096"/>
                    <a:pt x="1112" y="4129"/>
                  </a:cubicBezTo>
                  <a:lnTo>
                    <a:pt x="1144" y="4129"/>
                  </a:lnTo>
                  <a:cubicBezTo>
                    <a:pt x="1161" y="4129"/>
                    <a:pt x="1161" y="4112"/>
                    <a:pt x="1161" y="4096"/>
                  </a:cubicBezTo>
                  <a:cubicBezTo>
                    <a:pt x="1181" y="3894"/>
                    <a:pt x="1229" y="3777"/>
                    <a:pt x="1314" y="3740"/>
                  </a:cubicBezTo>
                  <a:cubicBezTo>
                    <a:pt x="1347" y="3724"/>
                    <a:pt x="1383" y="3724"/>
                    <a:pt x="1431" y="3724"/>
                  </a:cubicBezTo>
                  <a:cubicBezTo>
                    <a:pt x="1549" y="3724"/>
                    <a:pt x="1702" y="3757"/>
                    <a:pt x="1852" y="3809"/>
                  </a:cubicBezTo>
                  <a:cubicBezTo>
                    <a:pt x="1969" y="3842"/>
                    <a:pt x="2107" y="3878"/>
                    <a:pt x="2192" y="3878"/>
                  </a:cubicBezTo>
                  <a:cubicBezTo>
                    <a:pt x="2357" y="3858"/>
                    <a:pt x="2426" y="3777"/>
                    <a:pt x="2458" y="3757"/>
                  </a:cubicBezTo>
                  <a:cubicBezTo>
                    <a:pt x="2495" y="3740"/>
                    <a:pt x="2644" y="3656"/>
                    <a:pt x="2762" y="3656"/>
                  </a:cubicBezTo>
                  <a:cubicBezTo>
                    <a:pt x="2830" y="3656"/>
                    <a:pt x="2846" y="3692"/>
                    <a:pt x="2846" y="3708"/>
                  </a:cubicBezTo>
                  <a:cubicBezTo>
                    <a:pt x="2879" y="3777"/>
                    <a:pt x="2899" y="3894"/>
                    <a:pt x="2899" y="4011"/>
                  </a:cubicBezTo>
                  <a:cubicBezTo>
                    <a:pt x="2778" y="4383"/>
                    <a:pt x="2495" y="4666"/>
                    <a:pt x="2410" y="4735"/>
                  </a:cubicBezTo>
                  <a:cubicBezTo>
                    <a:pt x="2373" y="4767"/>
                    <a:pt x="2256" y="4804"/>
                    <a:pt x="2054" y="4804"/>
                  </a:cubicBezTo>
                  <a:cubicBezTo>
                    <a:pt x="1953" y="4804"/>
                    <a:pt x="1836" y="4788"/>
                    <a:pt x="1718" y="4767"/>
                  </a:cubicBezTo>
                  <a:cubicBezTo>
                    <a:pt x="1585" y="4735"/>
                    <a:pt x="1399" y="4602"/>
                    <a:pt x="1161" y="4363"/>
                  </a:cubicBezTo>
                  <a:cubicBezTo>
                    <a:pt x="979" y="4197"/>
                    <a:pt x="857" y="4028"/>
                    <a:pt x="841" y="4011"/>
                  </a:cubicBezTo>
                  <a:cubicBezTo>
                    <a:pt x="825" y="3995"/>
                    <a:pt x="793" y="3943"/>
                    <a:pt x="776" y="3825"/>
                  </a:cubicBezTo>
                  <a:cubicBezTo>
                    <a:pt x="776" y="3757"/>
                    <a:pt x="776" y="3692"/>
                    <a:pt x="756" y="3676"/>
                  </a:cubicBezTo>
                  <a:cubicBezTo>
                    <a:pt x="740" y="3607"/>
                    <a:pt x="740" y="3150"/>
                    <a:pt x="724" y="2867"/>
                  </a:cubicBezTo>
                  <a:cubicBezTo>
                    <a:pt x="740" y="2847"/>
                    <a:pt x="740" y="2847"/>
                    <a:pt x="724" y="2831"/>
                  </a:cubicBezTo>
                  <a:cubicBezTo>
                    <a:pt x="724" y="2798"/>
                    <a:pt x="708" y="2766"/>
                    <a:pt x="692" y="2730"/>
                  </a:cubicBezTo>
                  <a:cubicBezTo>
                    <a:pt x="655" y="2681"/>
                    <a:pt x="639" y="2629"/>
                    <a:pt x="623" y="2613"/>
                  </a:cubicBezTo>
                  <a:cubicBezTo>
                    <a:pt x="574" y="2528"/>
                    <a:pt x="554" y="2463"/>
                    <a:pt x="554" y="2463"/>
                  </a:cubicBezTo>
                  <a:cubicBezTo>
                    <a:pt x="554" y="2443"/>
                    <a:pt x="538" y="2443"/>
                    <a:pt x="538" y="2443"/>
                  </a:cubicBezTo>
                  <a:cubicBezTo>
                    <a:pt x="538" y="2443"/>
                    <a:pt x="271" y="2038"/>
                    <a:pt x="150" y="1772"/>
                  </a:cubicBezTo>
                  <a:cubicBezTo>
                    <a:pt x="49" y="1533"/>
                    <a:pt x="287" y="1282"/>
                    <a:pt x="287" y="1266"/>
                  </a:cubicBezTo>
                  <a:cubicBezTo>
                    <a:pt x="287" y="1266"/>
                    <a:pt x="303" y="1250"/>
                    <a:pt x="287" y="1250"/>
                  </a:cubicBezTo>
                  <a:cubicBezTo>
                    <a:pt x="202" y="927"/>
                    <a:pt x="437" y="708"/>
                    <a:pt x="724" y="421"/>
                  </a:cubicBezTo>
                  <a:lnTo>
                    <a:pt x="793" y="357"/>
                  </a:lnTo>
                  <a:cubicBezTo>
                    <a:pt x="958" y="187"/>
                    <a:pt x="1516" y="69"/>
                    <a:pt x="2054" y="69"/>
                  </a:cubicBezTo>
                  <a:close/>
                  <a:moveTo>
                    <a:pt x="2054" y="1"/>
                  </a:moveTo>
                  <a:cubicBezTo>
                    <a:pt x="1585" y="1"/>
                    <a:pt x="958" y="102"/>
                    <a:pt x="756" y="304"/>
                  </a:cubicBezTo>
                  <a:lnTo>
                    <a:pt x="675" y="373"/>
                  </a:lnTo>
                  <a:cubicBezTo>
                    <a:pt x="388" y="660"/>
                    <a:pt x="134" y="894"/>
                    <a:pt x="219" y="1250"/>
                  </a:cubicBezTo>
                  <a:cubicBezTo>
                    <a:pt x="170" y="1299"/>
                    <a:pt x="0" y="1553"/>
                    <a:pt x="101" y="1804"/>
                  </a:cubicBezTo>
                  <a:cubicBezTo>
                    <a:pt x="202" y="2059"/>
                    <a:pt x="453" y="2443"/>
                    <a:pt x="489" y="2479"/>
                  </a:cubicBezTo>
                  <a:cubicBezTo>
                    <a:pt x="489" y="2495"/>
                    <a:pt x="522" y="2580"/>
                    <a:pt x="574" y="2645"/>
                  </a:cubicBezTo>
                  <a:cubicBezTo>
                    <a:pt x="591" y="2665"/>
                    <a:pt x="607" y="2714"/>
                    <a:pt x="623" y="2766"/>
                  </a:cubicBezTo>
                  <a:cubicBezTo>
                    <a:pt x="639" y="2782"/>
                    <a:pt x="655" y="2815"/>
                    <a:pt x="655" y="2847"/>
                  </a:cubicBezTo>
                  <a:cubicBezTo>
                    <a:pt x="675" y="2932"/>
                    <a:pt x="675" y="3607"/>
                    <a:pt x="692" y="3676"/>
                  </a:cubicBezTo>
                  <a:cubicBezTo>
                    <a:pt x="708" y="3708"/>
                    <a:pt x="708" y="3777"/>
                    <a:pt x="708" y="3825"/>
                  </a:cubicBezTo>
                  <a:cubicBezTo>
                    <a:pt x="724" y="3943"/>
                    <a:pt x="756" y="4011"/>
                    <a:pt x="793" y="4060"/>
                  </a:cubicBezTo>
                  <a:cubicBezTo>
                    <a:pt x="857" y="4129"/>
                    <a:pt x="979" y="4282"/>
                    <a:pt x="1112" y="4399"/>
                  </a:cubicBezTo>
                  <a:lnTo>
                    <a:pt x="1112" y="4416"/>
                  </a:lnTo>
                  <a:cubicBezTo>
                    <a:pt x="1363" y="4650"/>
                    <a:pt x="1565" y="4804"/>
                    <a:pt x="1718" y="4836"/>
                  </a:cubicBezTo>
                  <a:cubicBezTo>
                    <a:pt x="1820" y="4852"/>
                    <a:pt x="1937" y="4868"/>
                    <a:pt x="2054" y="4868"/>
                  </a:cubicBezTo>
                  <a:cubicBezTo>
                    <a:pt x="2240" y="4868"/>
                    <a:pt x="2394" y="4836"/>
                    <a:pt x="2458" y="4788"/>
                  </a:cubicBezTo>
                  <a:cubicBezTo>
                    <a:pt x="2543" y="4719"/>
                    <a:pt x="2830" y="4416"/>
                    <a:pt x="2964" y="4028"/>
                  </a:cubicBezTo>
                  <a:lnTo>
                    <a:pt x="2964" y="4011"/>
                  </a:lnTo>
                  <a:cubicBezTo>
                    <a:pt x="2964" y="3878"/>
                    <a:pt x="2948" y="3757"/>
                    <a:pt x="2915" y="3692"/>
                  </a:cubicBezTo>
                  <a:cubicBezTo>
                    <a:pt x="2899" y="3639"/>
                    <a:pt x="2863" y="3591"/>
                    <a:pt x="2762" y="3591"/>
                  </a:cubicBezTo>
                  <a:cubicBezTo>
                    <a:pt x="2612" y="3591"/>
                    <a:pt x="2426" y="3692"/>
                    <a:pt x="2410" y="3692"/>
                  </a:cubicBezTo>
                  <a:cubicBezTo>
                    <a:pt x="2410" y="3692"/>
                    <a:pt x="2410" y="3708"/>
                    <a:pt x="2394" y="3708"/>
                  </a:cubicBezTo>
                  <a:cubicBezTo>
                    <a:pt x="2394" y="3708"/>
                    <a:pt x="2341" y="3793"/>
                    <a:pt x="2171" y="3809"/>
                  </a:cubicBezTo>
                  <a:cubicBezTo>
                    <a:pt x="2107" y="3809"/>
                    <a:pt x="1989" y="3777"/>
                    <a:pt x="1868" y="3740"/>
                  </a:cubicBezTo>
                  <a:cubicBezTo>
                    <a:pt x="1718" y="3692"/>
                    <a:pt x="1549" y="3656"/>
                    <a:pt x="1431" y="3656"/>
                  </a:cubicBezTo>
                  <a:cubicBezTo>
                    <a:pt x="1363" y="3656"/>
                    <a:pt x="1330" y="3656"/>
                    <a:pt x="1282" y="3676"/>
                  </a:cubicBezTo>
                  <a:cubicBezTo>
                    <a:pt x="1197" y="3708"/>
                    <a:pt x="1128" y="3842"/>
                    <a:pt x="1112" y="4044"/>
                  </a:cubicBezTo>
                  <a:cubicBezTo>
                    <a:pt x="1080" y="4011"/>
                    <a:pt x="1027" y="3959"/>
                    <a:pt x="979" y="3878"/>
                  </a:cubicBezTo>
                  <a:cubicBezTo>
                    <a:pt x="878" y="3708"/>
                    <a:pt x="841" y="3251"/>
                    <a:pt x="841" y="2984"/>
                  </a:cubicBezTo>
                  <a:cubicBezTo>
                    <a:pt x="841" y="2968"/>
                    <a:pt x="857" y="2948"/>
                    <a:pt x="857" y="2932"/>
                  </a:cubicBezTo>
                  <a:cubicBezTo>
                    <a:pt x="894" y="2746"/>
                    <a:pt x="958" y="2378"/>
                    <a:pt x="979" y="2293"/>
                  </a:cubicBezTo>
                  <a:cubicBezTo>
                    <a:pt x="995" y="2241"/>
                    <a:pt x="1059" y="2091"/>
                    <a:pt x="1112" y="1990"/>
                  </a:cubicBezTo>
                  <a:cubicBezTo>
                    <a:pt x="1229" y="2107"/>
                    <a:pt x="1666" y="2495"/>
                    <a:pt x="2006" y="2495"/>
                  </a:cubicBezTo>
                  <a:cubicBezTo>
                    <a:pt x="2038" y="2495"/>
                    <a:pt x="2090" y="2479"/>
                    <a:pt x="2123" y="2479"/>
                  </a:cubicBezTo>
                  <a:cubicBezTo>
                    <a:pt x="2224" y="2443"/>
                    <a:pt x="2309" y="2378"/>
                    <a:pt x="2341" y="2293"/>
                  </a:cubicBezTo>
                  <a:cubicBezTo>
                    <a:pt x="2373" y="2192"/>
                    <a:pt x="2357" y="2075"/>
                    <a:pt x="2325" y="1990"/>
                  </a:cubicBezTo>
                  <a:lnTo>
                    <a:pt x="2325" y="1990"/>
                  </a:lnTo>
                  <a:cubicBezTo>
                    <a:pt x="2511" y="2123"/>
                    <a:pt x="2879" y="2378"/>
                    <a:pt x="3202" y="2378"/>
                  </a:cubicBezTo>
                  <a:lnTo>
                    <a:pt x="3267" y="2378"/>
                  </a:lnTo>
                  <a:cubicBezTo>
                    <a:pt x="3485" y="2362"/>
                    <a:pt x="3639" y="2261"/>
                    <a:pt x="3740" y="2107"/>
                  </a:cubicBezTo>
                  <a:cubicBezTo>
                    <a:pt x="3841" y="1921"/>
                    <a:pt x="3825" y="1687"/>
                    <a:pt x="3687" y="1432"/>
                  </a:cubicBezTo>
                  <a:cubicBezTo>
                    <a:pt x="3505" y="1048"/>
                    <a:pt x="3182" y="793"/>
                    <a:pt x="3049" y="708"/>
                  </a:cubicBezTo>
                  <a:cubicBezTo>
                    <a:pt x="3081" y="692"/>
                    <a:pt x="3134" y="660"/>
                    <a:pt x="3166" y="591"/>
                  </a:cubicBezTo>
                  <a:cubicBezTo>
                    <a:pt x="3182" y="506"/>
                    <a:pt x="3134" y="389"/>
                    <a:pt x="3000" y="239"/>
                  </a:cubicBezTo>
                  <a:cubicBezTo>
                    <a:pt x="2798" y="37"/>
                    <a:pt x="2325" y="1"/>
                    <a:pt x="205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483076" y="3483396"/>
              <a:ext cx="24868" cy="27217"/>
            </a:xfrm>
            <a:custGeom>
              <a:rect b="b" l="l" r="r" t="t"/>
              <a:pathLst>
                <a:path extrusionOk="0" h="869" w="794">
                  <a:moveTo>
                    <a:pt x="706" y="0"/>
                  </a:moveTo>
                  <a:cubicBezTo>
                    <a:pt x="701" y="0"/>
                    <a:pt x="697" y="2"/>
                    <a:pt x="692" y="7"/>
                  </a:cubicBezTo>
                  <a:cubicBezTo>
                    <a:pt x="676" y="7"/>
                    <a:pt x="660" y="23"/>
                    <a:pt x="676" y="43"/>
                  </a:cubicBezTo>
                  <a:cubicBezTo>
                    <a:pt x="692" y="209"/>
                    <a:pt x="708" y="682"/>
                    <a:pt x="607" y="783"/>
                  </a:cubicBezTo>
                  <a:cubicBezTo>
                    <a:pt x="593" y="795"/>
                    <a:pt x="573" y="800"/>
                    <a:pt x="548" y="800"/>
                  </a:cubicBezTo>
                  <a:cubicBezTo>
                    <a:pt x="429" y="800"/>
                    <a:pt x="207" y="673"/>
                    <a:pt x="69" y="549"/>
                  </a:cubicBezTo>
                  <a:cubicBezTo>
                    <a:pt x="64" y="542"/>
                    <a:pt x="56" y="540"/>
                    <a:pt x="49" y="540"/>
                  </a:cubicBezTo>
                  <a:cubicBezTo>
                    <a:pt x="33" y="540"/>
                    <a:pt x="17" y="549"/>
                    <a:pt x="17" y="549"/>
                  </a:cubicBezTo>
                  <a:cubicBezTo>
                    <a:pt x="1" y="565"/>
                    <a:pt x="1" y="597"/>
                    <a:pt x="17" y="597"/>
                  </a:cubicBezTo>
                  <a:cubicBezTo>
                    <a:pt x="53" y="630"/>
                    <a:pt x="356" y="868"/>
                    <a:pt x="559" y="868"/>
                  </a:cubicBezTo>
                  <a:cubicBezTo>
                    <a:pt x="591" y="868"/>
                    <a:pt x="623" y="852"/>
                    <a:pt x="660" y="832"/>
                  </a:cubicBezTo>
                  <a:cubicBezTo>
                    <a:pt x="793" y="682"/>
                    <a:pt x="741" y="92"/>
                    <a:pt x="741" y="23"/>
                  </a:cubicBezTo>
                  <a:cubicBezTo>
                    <a:pt x="729" y="12"/>
                    <a:pt x="718" y="0"/>
                    <a:pt x="70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467760" y="3477383"/>
              <a:ext cx="20671" cy="5732"/>
            </a:xfrm>
            <a:custGeom>
              <a:rect b="b" l="l" r="r" t="t"/>
              <a:pathLst>
                <a:path extrusionOk="0" h="183" w="660">
                  <a:moveTo>
                    <a:pt x="251" y="1"/>
                  </a:moveTo>
                  <a:cubicBezTo>
                    <a:pt x="173" y="1"/>
                    <a:pt x="92" y="18"/>
                    <a:pt x="17" y="66"/>
                  </a:cubicBezTo>
                  <a:cubicBezTo>
                    <a:pt x="0" y="66"/>
                    <a:pt x="0" y="82"/>
                    <a:pt x="0" y="98"/>
                  </a:cubicBezTo>
                  <a:cubicBezTo>
                    <a:pt x="12" y="109"/>
                    <a:pt x="25" y="123"/>
                    <a:pt x="38" y="123"/>
                  </a:cubicBezTo>
                  <a:cubicBezTo>
                    <a:pt x="43" y="123"/>
                    <a:pt x="48" y="120"/>
                    <a:pt x="53" y="114"/>
                  </a:cubicBezTo>
                  <a:cubicBezTo>
                    <a:pt x="115" y="79"/>
                    <a:pt x="183" y="66"/>
                    <a:pt x="249" y="66"/>
                  </a:cubicBezTo>
                  <a:cubicBezTo>
                    <a:pt x="434" y="66"/>
                    <a:pt x="607" y="167"/>
                    <a:pt x="607" y="167"/>
                  </a:cubicBezTo>
                  <a:cubicBezTo>
                    <a:pt x="607" y="183"/>
                    <a:pt x="623" y="183"/>
                    <a:pt x="623" y="183"/>
                  </a:cubicBezTo>
                  <a:cubicBezTo>
                    <a:pt x="643" y="183"/>
                    <a:pt x="643" y="167"/>
                    <a:pt x="659" y="167"/>
                  </a:cubicBezTo>
                  <a:cubicBezTo>
                    <a:pt x="659" y="150"/>
                    <a:pt x="659" y="134"/>
                    <a:pt x="643" y="114"/>
                  </a:cubicBezTo>
                  <a:cubicBezTo>
                    <a:pt x="629" y="114"/>
                    <a:pt x="451" y="1"/>
                    <a:pt x="25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505251" y="3475002"/>
              <a:ext cx="15848" cy="7611"/>
            </a:xfrm>
            <a:custGeom>
              <a:rect b="b" l="l" r="r" t="t"/>
              <a:pathLst>
                <a:path extrusionOk="0" h="243" w="506">
                  <a:moveTo>
                    <a:pt x="330" y="0"/>
                  </a:moveTo>
                  <a:cubicBezTo>
                    <a:pt x="187" y="0"/>
                    <a:pt x="68" y="114"/>
                    <a:pt x="16" y="190"/>
                  </a:cubicBezTo>
                  <a:cubicBezTo>
                    <a:pt x="0" y="210"/>
                    <a:pt x="0" y="226"/>
                    <a:pt x="16" y="243"/>
                  </a:cubicBezTo>
                  <a:lnTo>
                    <a:pt x="33" y="243"/>
                  </a:lnTo>
                  <a:cubicBezTo>
                    <a:pt x="53" y="243"/>
                    <a:pt x="69" y="243"/>
                    <a:pt x="69" y="226"/>
                  </a:cubicBezTo>
                  <a:cubicBezTo>
                    <a:pt x="69" y="226"/>
                    <a:pt x="182" y="64"/>
                    <a:pt x="346" y="64"/>
                  </a:cubicBezTo>
                  <a:cubicBezTo>
                    <a:pt x="381" y="64"/>
                    <a:pt x="418" y="71"/>
                    <a:pt x="457" y="89"/>
                  </a:cubicBezTo>
                  <a:cubicBezTo>
                    <a:pt x="465" y="99"/>
                    <a:pt x="473" y="104"/>
                    <a:pt x="479" y="104"/>
                  </a:cubicBezTo>
                  <a:cubicBezTo>
                    <a:pt x="485" y="104"/>
                    <a:pt x="489" y="99"/>
                    <a:pt x="489" y="89"/>
                  </a:cubicBezTo>
                  <a:cubicBezTo>
                    <a:pt x="506" y="73"/>
                    <a:pt x="489" y="40"/>
                    <a:pt x="473" y="40"/>
                  </a:cubicBezTo>
                  <a:cubicBezTo>
                    <a:pt x="424" y="12"/>
                    <a:pt x="376" y="0"/>
                    <a:pt x="33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469921" y="3488909"/>
              <a:ext cx="14846" cy="4228"/>
            </a:xfrm>
            <a:custGeom>
              <a:rect b="b" l="l" r="r" t="t"/>
              <a:pathLst>
                <a:path extrusionOk="0" h="135" w="474">
                  <a:moveTo>
                    <a:pt x="200" y="0"/>
                  </a:moveTo>
                  <a:cubicBezTo>
                    <a:pt x="100" y="0"/>
                    <a:pt x="26" y="33"/>
                    <a:pt x="16" y="33"/>
                  </a:cubicBezTo>
                  <a:cubicBezTo>
                    <a:pt x="0" y="49"/>
                    <a:pt x="0" y="70"/>
                    <a:pt x="16" y="86"/>
                  </a:cubicBezTo>
                  <a:cubicBezTo>
                    <a:pt x="16" y="102"/>
                    <a:pt x="33" y="102"/>
                    <a:pt x="49" y="102"/>
                  </a:cubicBezTo>
                  <a:cubicBezTo>
                    <a:pt x="49" y="102"/>
                    <a:pt x="114" y="72"/>
                    <a:pt x="202" y="72"/>
                  </a:cubicBezTo>
                  <a:cubicBezTo>
                    <a:pt x="263" y="72"/>
                    <a:pt x="335" y="86"/>
                    <a:pt x="404" y="134"/>
                  </a:cubicBezTo>
                  <a:lnTo>
                    <a:pt x="453" y="134"/>
                  </a:lnTo>
                  <a:cubicBezTo>
                    <a:pt x="473" y="118"/>
                    <a:pt x="453" y="86"/>
                    <a:pt x="453" y="86"/>
                  </a:cubicBezTo>
                  <a:cubicBezTo>
                    <a:pt x="366" y="19"/>
                    <a:pt x="275" y="0"/>
                    <a:pt x="20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508415" y="3486779"/>
              <a:ext cx="11682" cy="5324"/>
            </a:xfrm>
            <a:custGeom>
              <a:rect b="b" l="l" r="r" t="t"/>
              <a:pathLst>
                <a:path extrusionOk="0" h="170" w="373">
                  <a:moveTo>
                    <a:pt x="242" y="1"/>
                  </a:moveTo>
                  <a:cubicBezTo>
                    <a:pt x="152" y="1"/>
                    <a:pt x="65" y="56"/>
                    <a:pt x="16" y="101"/>
                  </a:cubicBezTo>
                  <a:cubicBezTo>
                    <a:pt x="0" y="117"/>
                    <a:pt x="0" y="138"/>
                    <a:pt x="16" y="154"/>
                  </a:cubicBezTo>
                  <a:cubicBezTo>
                    <a:pt x="16" y="170"/>
                    <a:pt x="33" y="170"/>
                    <a:pt x="33" y="170"/>
                  </a:cubicBezTo>
                  <a:cubicBezTo>
                    <a:pt x="53" y="170"/>
                    <a:pt x="53" y="170"/>
                    <a:pt x="69" y="154"/>
                  </a:cubicBezTo>
                  <a:cubicBezTo>
                    <a:pt x="69" y="154"/>
                    <a:pt x="151" y="59"/>
                    <a:pt x="243" y="59"/>
                  </a:cubicBezTo>
                  <a:cubicBezTo>
                    <a:pt x="268" y="59"/>
                    <a:pt x="294" y="67"/>
                    <a:pt x="320" y="85"/>
                  </a:cubicBezTo>
                  <a:cubicBezTo>
                    <a:pt x="328" y="93"/>
                    <a:pt x="337" y="97"/>
                    <a:pt x="346" y="97"/>
                  </a:cubicBezTo>
                  <a:cubicBezTo>
                    <a:pt x="355" y="97"/>
                    <a:pt x="364" y="93"/>
                    <a:pt x="372" y="85"/>
                  </a:cubicBezTo>
                  <a:cubicBezTo>
                    <a:pt x="372" y="69"/>
                    <a:pt x="372" y="53"/>
                    <a:pt x="356" y="36"/>
                  </a:cubicBezTo>
                  <a:cubicBezTo>
                    <a:pt x="320" y="11"/>
                    <a:pt x="281" y="1"/>
                    <a:pt x="24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474588" y="3513371"/>
              <a:ext cx="33356" cy="7736"/>
            </a:xfrm>
            <a:custGeom>
              <a:rect b="b" l="l" r="r" t="t"/>
              <a:pathLst>
                <a:path extrusionOk="0" h="247" w="1065">
                  <a:moveTo>
                    <a:pt x="45" y="0"/>
                  </a:moveTo>
                  <a:cubicBezTo>
                    <a:pt x="37" y="0"/>
                    <a:pt x="29" y="4"/>
                    <a:pt x="21" y="12"/>
                  </a:cubicBezTo>
                  <a:cubicBezTo>
                    <a:pt x="1" y="12"/>
                    <a:pt x="1" y="45"/>
                    <a:pt x="21" y="45"/>
                  </a:cubicBezTo>
                  <a:cubicBezTo>
                    <a:pt x="21" y="61"/>
                    <a:pt x="203" y="247"/>
                    <a:pt x="543" y="247"/>
                  </a:cubicBezTo>
                  <a:cubicBezTo>
                    <a:pt x="676" y="247"/>
                    <a:pt x="846" y="214"/>
                    <a:pt x="1032" y="113"/>
                  </a:cubicBezTo>
                  <a:cubicBezTo>
                    <a:pt x="1048" y="113"/>
                    <a:pt x="1064" y="97"/>
                    <a:pt x="1048" y="77"/>
                  </a:cubicBezTo>
                  <a:cubicBezTo>
                    <a:pt x="1048" y="65"/>
                    <a:pt x="1030" y="54"/>
                    <a:pt x="1013" y="54"/>
                  </a:cubicBezTo>
                  <a:cubicBezTo>
                    <a:pt x="1007" y="54"/>
                    <a:pt x="1000" y="56"/>
                    <a:pt x="995" y="61"/>
                  </a:cubicBezTo>
                  <a:cubicBezTo>
                    <a:pt x="814" y="149"/>
                    <a:pt x="658" y="180"/>
                    <a:pt x="528" y="180"/>
                  </a:cubicBezTo>
                  <a:cubicBezTo>
                    <a:pt x="237" y="180"/>
                    <a:pt x="81" y="23"/>
                    <a:pt x="70" y="12"/>
                  </a:cubicBezTo>
                  <a:cubicBezTo>
                    <a:pt x="61" y="4"/>
                    <a:pt x="53" y="0"/>
                    <a:pt x="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356445" y="3510583"/>
              <a:ext cx="100819" cy="286421"/>
            </a:xfrm>
            <a:custGeom>
              <a:rect b="b" l="l" r="r" t="t"/>
              <a:pathLst>
                <a:path extrusionOk="0" h="9145" w="3219">
                  <a:moveTo>
                    <a:pt x="3102" y="0"/>
                  </a:moveTo>
                  <a:cubicBezTo>
                    <a:pt x="2714" y="101"/>
                    <a:pt x="336" y="1682"/>
                    <a:pt x="336" y="1682"/>
                  </a:cubicBezTo>
                  <a:cubicBezTo>
                    <a:pt x="336" y="1682"/>
                    <a:pt x="1" y="3336"/>
                    <a:pt x="17" y="4650"/>
                  </a:cubicBezTo>
                  <a:cubicBezTo>
                    <a:pt x="17" y="5373"/>
                    <a:pt x="373" y="6065"/>
                    <a:pt x="559" y="6837"/>
                  </a:cubicBezTo>
                  <a:cubicBezTo>
                    <a:pt x="724" y="7496"/>
                    <a:pt x="708" y="8321"/>
                    <a:pt x="708" y="8321"/>
                  </a:cubicBezTo>
                  <a:cubicBezTo>
                    <a:pt x="708" y="8321"/>
                    <a:pt x="1347" y="8741"/>
                    <a:pt x="2091" y="8980"/>
                  </a:cubicBezTo>
                  <a:cubicBezTo>
                    <a:pt x="2529" y="9116"/>
                    <a:pt x="2839" y="9144"/>
                    <a:pt x="3021" y="9144"/>
                  </a:cubicBezTo>
                  <a:cubicBezTo>
                    <a:pt x="3153" y="9144"/>
                    <a:pt x="3219" y="9129"/>
                    <a:pt x="3219" y="9129"/>
                  </a:cubicBezTo>
                  <a:lnTo>
                    <a:pt x="31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355443" y="3509424"/>
              <a:ext cx="102855" cy="288739"/>
            </a:xfrm>
            <a:custGeom>
              <a:rect b="b" l="l" r="r" t="t"/>
              <a:pathLst>
                <a:path extrusionOk="0" h="9219" w="3284">
                  <a:moveTo>
                    <a:pt x="3097" y="86"/>
                  </a:moveTo>
                  <a:lnTo>
                    <a:pt x="3219" y="9150"/>
                  </a:lnTo>
                  <a:lnTo>
                    <a:pt x="3081" y="9150"/>
                  </a:lnTo>
                  <a:cubicBezTo>
                    <a:pt x="2895" y="9150"/>
                    <a:pt x="2576" y="9118"/>
                    <a:pt x="2139" y="8980"/>
                  </a:cubicBezTo>
                  <a:cubicBezTo>
                    <a:pt x="1464" y="8778"/>
                    <a:pt x="874" y="8390"/>
                    <a:pt x="773" y="8341"/>
                  </a:cubicBezTo>
                  <a:cubicBezTo>
                    <a:pt x="773" y="8208"/>
                    <a:pt x="773" y="7464"/>
                    <a:pt x="623" y="6874"/>
                  </a:cubicBezTo>
                  <a:cubicBezTo>
                    <a:pt x="554" y="6591"/>
                    <a:pt x="469" y="6320"/>
                    <a:pt x="388" y="6065"/>
                  </a:cubicBezTo>
                  <a:cubicBezTo>
                    <a:pt x="235" y="5596"/>
                    <a:pt x="85" y="5139"/>
                    <a:pt x="85" y="4687"/>
                  </a:cubicBezTo>
                  <a:cubicBezTo>
                    <a:pt x="65" y="3457"/>
                    <a:pt x="368" y="1905"/>
                    <a:pt x="405" y="1739"/>
                  </a:cubicBezTo>
                  <a:cubicBezTo>
                    <a:pt x="570" y="1638"/>
                    <a:pt x="2628" y="255"/>
                    <a:pt x="3097" y="86"/>
                  </a:cubicBezTo>
                  <a:close/>
                  <a:moveTo>
                    <a:pt x="3117" y="1"/>
                  </a:moveTo>
                  <a:cubicBezTo>
                    <a:pt x="2746" y="102"/>
                    <a:pt x="437" y="1638"/>
                    <a:pt x="352" y="1703"/>
                  </a:cubicBezTo>
                  <a:cubicBezTo>
                    <a:pt x="336" y="1703"/>
                    <a:pt x="336" y="1703"/>
                    <a:pt x="336" y="1719"/>
                  </a:cubicBezTo>
                  <a:cubicBezTo>
                    <a:pt x="336" y="1739"/>
                    <a:pt x="0" y="3389"/>
                    <a:pt x="17" y="4687"/>
                  </a:cubicBezTo>
                  <a:cubicBezTo>
                    <a:pt x="17" y="5156"/>
                    <a:pt x="166" y="5612"/>
                    <a:pt x="320" y="6085"/>
                  </a:cubicBezTo>
                  <a:cubicBezTo>
                    <a:pt x="405" y="6336"/>
                    <a:pt x="490" y="6607"/>
                    <a:pt x="554" y="6894"/>
                  </a:cubicBezTo>
                  <a:cubicBezTo>
                    <a:pt x="708" y="7533"/>
                    <a:pt x="708" y="8341"/>
                    <a:pt x="708" y="8358"/>
                  </a:cubicBezTo>
                  <a:lnTo>
                    <a:pt x="724" y="8374"/>
                  </a:lnTo>
                  <a:cubicBezTo>
                    <a:pt x="740" y="8390"/>
                    <a:pt x="1363" y="8814"/>
                    <a:pt x="2123" y="9049"/>
                  </a:cubicBezTo>
                  <a:cubicBezTo>
                    <a:pt x="2576" y="9182"/>
                    <a:pt x="2895" y="9219"/>
                    <a:pt x="3081" y="9219"/>
                  </a:cubicBezTo>
                  <a:cubicBezTo>
                    <a:pt x="3198" y="9219"/>
                    <a:pt x="3251" y="9198"/>
                    <a:pt x="3267" y="9198"/>
                  </a:cubicBezTo>
                  <a:cubicBezTo>
                    <a:pt x="3283" y="9198"/>
                    <a:pt x="3283" y="9182"/>
                    <a:pt x="3283" y="9166"/>
                  </a:cubicBezTo>
                  <a:lnTo>
                    <a:pt x="3166" y="37"/>
                  </a:lnTo>
                  <a:cubicBezTo>
                    <a:pt x="3166" y="37"/>
                    <a:pt x="3166" y="21"/>
                    <a:pt x="3150" y="21"/>
                  </a:cubicBezTo>
                  <a:cubicBezTo>
                    <a:pt x="3150" y="1"/>
                    <a:pt x="3134" y="1"/>
                    <a:pt x="311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424568" y="3503724"/>
              <a:ext cx="30036" cy="89700"/>
            </a:xfrm>
            <a:custGeom>
              <a:rect b="b" l="l" r="r" t="t"/>
              <a:pathLst>
                <a:path extrusionOk="0" h="2864" w="959">
                  <a:moveTo>
                    <a:pt x="858" y="1"/>
                  </a:moveTo>
                  <a:cubicBezTo>
                    <a:pt x="858" y="1"/>
                    <a:pt x="353" y="235"/>
                    <a:pt x="304" y="539"/>
                  </a:cubicBezTo>
                  <a:cubicBezTo>
                    <a:pt x="235" y="826"/>
                    <a:pt x="1" y="2863"/>
                    <a:pt x="1" y="2863"/>
                  </a:cubicBezTo>
                  <a:lnTo>
                    <a:pt x="959" y="281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423441" y="3502596"/>
              <a:ext cx="32197" cy="91830"/>
            </a:xfrm>
            <a:custGeom>
              <a:rect b="b" l="l" r="r" t="t"/>
              <a:pathLst>
                <a:path extrusionOk="0" h="2932" w="1028">
                  <a:moveTo>
                    <a:pt x="862" y="85"/>
                  </a:moveTo>
                  <a:lnTo>
                    <a:pt x="963" y="2814"/>
                  </a:lnTo>
                  <a:lnTo>
                    <a:pt x="69" y="2867"/>
                  </a:lnTo>
                  <a:cubicBezTo>
                    <a:pt x="101" y="2580"/>
                    <a:pt x="304" y="845"/>
                    <a:pt x="372" y="575"/>
                  </a:cubicBezTo>
                  <a:cubicBezTo>
                    <a:pt x="405" y="356"/>
                    <a:pt x="744" y="154"/>
                    <a:pt x="862" y="85"/>
                  </a:cubicBezTo>
                  <a:close/>
                  <a:moveTo>
                    <a:pt x="878" y="0"/>
                  </a:moveTo>
                  <a:cubicBezTo>
                    <a:pt x="862" y="17"/>
                    <a:pt x="372" y="255"/>
                    <a:pt x="304" y="558"/>
                  </a:cubicBezTo>
                  <a:cubicBezTo>
                    <a:pt x="239" y="862"/>
                    <a:pt x="17" y="2814"/>
                    <a:pt x="0" y="2899"/>
                  </a:cubicBezTo>
                  <a:cubicBezTo>
                    <a:pt x="0" y="2915"/>
                    <a:pt x="0" y="2915"/>
                    <a:pt x="17" y="2932"/>
                  </a:cubicBezTo>
                  <a:lnTo>
                    <a:pt x="37" y="2932"/>
                  </a:lnTo>
                  <a:lnTo>
                    <a:pt x="995" y="2883"/>
                  </a:lnTo>
                  <a:cubicBezTo>
                    <a:pt x="1011" y="2867"/>
                    <a:pt x="1027" y="2867"/>
                    <a:pt x="1027" y="2830"/>
                  </a:cubicBezTo>
                  <a:lnTo>
                    <a:pt x="926" y="37"/>
                  </a:lnTo>
                  <a:cubicBezTo>
                    <a:pt x="926" y="17"/>
                    <a:pt x="926" y="17"/>
                    <a:pt x="91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400764" y="3611656"/>
              <a:ext cx="6890" cy="108900"/>
            </a:xfrm>
            <a:custGeom>
              <a:rect b="b" l="l" r="r" t="t"/>
              <a:pathLst>
                <a:path extrusionOk="0" h="3477" w="220">
                  <a:moveTo>
                    <a:pt x="173" y="1"/>
                  </a:moveTo>
                  <a:cubicBezTo>
                    <a:pt x="162" y="1"/>
                    <a:pt x="154" y="12"/>
                    <a:pt x="154" y="24"/>
                  </a:cubicBezTo>
                  <a:lnTo>
                    <a:pt x="1" y="3444"/>
                  </a:lnTo>
                  <a:cubicBezTo>
                    <a:pt x="1" y="3460"/>
                    <a:pt x="17" y="3476"/>
                    <a:pt x="33" y="3476"/>
                  </a:cubicBezTo>
                  <a:cubicBezTo>
                    <a:pt x="53" y="3476"/>
                    <a:pt x="69" y="3460"/>
                    <a:pt x="69" y="3444"/>
                  </a:cubicBezTo>
                  <a:lnTo>
                    <a:pt x="219" y="40"/>
                  </a:lnTo>
                  <a:cubicBezTo>
                    <a:pt x="219" y="24"/>
                    <a:pt x="203" y="7"/>
                    <a:pt x="187" y="7"/>
                  </a:cubicBezTo>
                  <a:cubicBezTo>
                    <a:pt x="182" y="3"/>
                    <a:pt x="177" y="1"/>
                    <a:pt x="17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403928" y="3619737"/>
              <a:ext cx="10555" cy="28000"/>
            </a:xfrm>
            <a:custGeom>
              <a:rect b="b" l="l" r="r" t="t"/>
              <a:pathLst>
                <a:path extrusionOk="0" h="894" w="337">
                  <a:moveTo>
                    <a:pt x="320" y="0"/>
                  </a:moveTo>
                  <a:cubicBezTo>
                    <a:pt x="304" y="0"/>
                    <a:pt x="272" y="0"/>
                    <a:pt x="272" y="16"/>
                  </a:cubicBezTo>
                  <a:lnTo>
                    <a:pt x="17" y="845"/>
                  </a:lnTo>
                  <a:cubicBezTo>
                    <a:pt x="1" y="861"/>
                    <a:pt x="17" y="877"/>
                    <a:pt x="33" y="894"/>
                  </a:cubicBezTo>
                  <a:lnTo>
                    <a:pt x="53" y="894"/>
                  </a:lnTo>
                  <a:cubicBezTo>
                    <a:pt x="53" y="894"/>
                    <a:pt x="70" y="877"/>
                    <a:pt x="70" y="861"/>
                  </a:cubicBezTo>
                  <a:lnTo>
                    <a:pt x="336" y="53"/>
                  </a:lnTo>
                  <a:cubicBezTo>
                    <a:pt x="336" y="37"/>
                    <a:pt x="336" y="16"/>
                    <a:pt x="32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332766" y="3657729"/>
              <a:ext cx="14720" cy="11651"/>
            </a:xfrm>
            <a:custGeom>
              <a:rect b="b" l="l" r="r" t="t"/>
              <a:pathLst>
                <a:path extrusionOk="0" h="372" w="470">
                  <a:moveTo>
                    <a:pt x="304" y="0"/>
                  </a:moveTo>
                  <a:lnTo>
                    <a:pt x="1" y="356"/>
                  </a:lnTo>
                  <a:lnTo>
                    <a:pt x="470" y="372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331639" y="3656696"/>
              <a:ext cx="17007" cy="13718"/>
            </a:xfrm>
            <a:custGeom>
              <a:rect b="b" l="l" r="r" t="t"/>
              <a:pathLst>
                <a:path extrusionOk="0" h="438" w="543">
                  <a:moveTo>
                    <a:pt x="340" y="102"/>
                  </a:moveTo>
                  <a:lnTo>
                    <a:pt x="457" y="373"/>
                  </a:lnTo>
                  <a:lnTo>
                    <a:pt x="457" y="373"/>
                  </a:lnTo>
                  <a:lnTo>
                    <a:pt x="118" y="352"/>
                  </a:lnTo>
                  <a:lnTo>
                    <a:pt x="340" y="102"/>
                  </a:lnTo>
                  <a:close/>
                  <a:moveTo>
                    <a:pt x="340" y="1"/>
                  </a:moveTo>
                  <a:cubicBezTo>
                    <a:pt x="340" y="1"/>
                    <a:pt x="320" y="1"/>
                    <a:pt x="320" y="17"/>
                  </a:cubicBezTo>
                  <a:lnTo>
                    <a:pt x="16" y="373"/>
                  </a:lnTo>
                  <a:cubicBezTo>
                    <a:pt x="0" y="389"/>
                    <a:pt x="0" y="389"/>
                    <a:pt x="16" y="405"/>
                  </a:cubicBezTo>
                  <a:cubicBezTo>
                    <a:pt x="16" y="421"/>
                    <a:pt x="37" y="421"/>
                    <a:pt x="37" y="421"/>
                  </a:cubicBezTo>
                  <a:lnTo>
                    <a:pt x="506" y="437"/>
                  </a:lnTo>
                  <a:cubicBezTo>
                    <a:pt x="522" y="437"/>
                    <a:pt x="542" y="421"/>
                    <a:pt x="542" y="405"/>
                  </a:cubicBezTo>
                  <a:lnTo>
                    <a:pt x="542" y="389"/>
                  </a:lnTo>
                  <a:lnTo>
                    <a:pt x="372" y="17"/>
                  </a:lnTo>
                  <a:cubicBezTo>
                    <a:pt x="372" y="17"/>
                    <a:pt x="356" y="1"/>
                    <a:pt x="34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315790" y="3586098"/>
              <a:ext cx="60197" cy="89638"/>
            </a:xfrm>
            <a:custGeom>
              <a:rect b="b" l="l" r="r" t="t"/>
              <a:pathLst>
                <a:path extrusionOk="0" h="2862" w="1922">
                  <a:moveTo>
                    <a:pt x="415" y="0"/>
                  </a:moveTo>
                  <a:cubicBezTo>
                    <a:pt x="345" y="0"/>
                    <a:pt x="287" y="9"/>
                    <a:pt x="256" y="31"/>
                  </a:cubicBezTo>
                  <a:cubicBezTo>
                    <a:pt x="256" y="31"/>
                    <a:pt x="1" y="807"/>
                    <a:pt x="86" y="908"/>
                  </a:cubicBezTo>
                  <a:cubicBezTo>
                    <a:pt x="155" y="1009"/>
                    <a:pt x="745" y="2202"/>
                    <a:pt x="745" y="2202"/>
                  </a:cubicBezTo>
                  <a:lnTo>
                    <a:pt x="894" y="2861"/>
                  </a:lnTo>
                  <a:lnTo>
                    <a:pt x="1756" y="2675"/>
                  </a:lnTo>
                  <a:lnTo>
                    <a:pt x="1570" y="2069"/>
                  </a:lnTo>
                  <a:cubicBezTo>
                    <a:pt x="1570" y="2069"/>
                    <a:pt x="1735" y="1867"/>
                    <a:pt x="1735" y="1717"/>
                  </a:cubicBezTo>
                  <a:cubicBezTo>
                    <a:pt x="1735" y="1563"/>
                    <a:pt x="1687" y="1361"/>
                    <a:pt x="1687" y="1361"/>
                  </a:cubicBezTo>
                  <a:cubicBezTo>
                    <a:pt x="1687" y="1361"/>
                    <a:pt x="1873" y="1292"/>
                    <a:pt x="1889" y="1143"/>
                  </a:cubicBezTo>
                  <a:cubicBezTo>
                    <a:pt x="1921" y="989"/>
                    <a:pt x="1735" y="504"/>
                    <a:pt x="1687" y="435"/>
                  </a:cubicBezTo>
                  <a:lnTo>
                    <a:pt x="1618" y="367"/>
                  </a:lnTo>
                  <a:cubicBezTo>
                    <a:pt x="1533" y="282"/>
                    <a:pt x="1468" y="249"/>
                    <a:pt x="1416" y="233"/>
                  </a:cubicBezTo>
                  <a:cubicBezTo>
                    <a:pt x="1351" y="217"/>
                    <a:pt x="1283" y="217"/>
                    <a:pt x="1283" y="217"/>
                  </a:cubicBezTo>
                  <a:cubicBezTo>
                    <a:pt x="1283" y="217"/>
                    <a:pt x="1230" y="100"/>
                    <a:pt x="1113" y="80"/>
                  </a:cubicBezTo>
                  <a:cubicBezTo>
                    <a:pt x="1062" y="63"/>
                    <a:pt x="1004" y="59"/>
                    <a:pt x="958" y="59"/>
                  </a:cubicBezTo>
                  <a:cubicBezTo>
                    <a:pt x="912" y="59"/>
                    <a:pt x="878" y="63"/>
                    <a:pt x="878" y="63"/>
                  </a:cubicBezTo>
                  <a:cubicBezTo>
                    <a:pt x="878" y="63"/>
                    <a:pt x="606" y="0"/>
                    <a:pt x="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315289" y="3584908"/>
              <a:ext cx="61826" cy="91830"/>
            </a:xfrm>
            <a:custGeom>
              <a:rect b="b" l="l" r="r" t="t"/>
              <a:pathLst>
                <a:path extrusionOk="0" h="2932" w="1974">
                  <a:moveTo>
                    <a:pt x="421" y="69"/>
                  </a:moveTo>
                  <a:cubicBezTo>
                    <a:pt x="607" y="69"/>
                    <a:pt x="894" y="138"/>
                    <a:pt x="894" y="138"/>
                  </a:cubicBezTo>
                  <a:lnTo>
                    <a:pt x="979" y="138"/>
                  </a:lnTo>
                  <a:cubicBezTo>
                    <a:pt x="1011" y="138"/>
                    <a:pt x="1064" y="138"/>
                    <a:pt x="1129" y="154"/>
                  </a:cubicBezTo>
                  <a:cubicBezTo>
                    <a:pt x="1214" y="170"/>
                    <a:pt x="1266" y="255"/>
                    <a:pt x="1266" y="271"/>
                  </a:cubicBezTo>
                  <a:lnTo>
                    <a:pt x="1282" y="287"/>
                  </a:lnTo>
                  <a:cubicBezTo>
                    <a:pt x="1282" y="287"/>
                    <a:pt x="1367" y="287"/>
                    <a:pt x="1416" y="304"/>
                  </a:cubicBezTo>
                  <a:cubicBezTo>
                    <a:pt x="1484" y="320"/>
                    <a:pt x="1533" y="356"/>
                    <a:pt x="1618" y="441"/>
                  </a:cubicBezTo>
                  <a:cubicBezTo>
                    <a:pt x="1634" y="457"/>
                    <a:pt x="1634" y="457"/>
                    <a:pt x="1650" y="473"/>
                  </a:cubicBezTo>
                  <a:lnTo>
                    <a:pt x="1670" y="490"/>
                  </a:lnTo>
                  <a:cubicBezTo>
                    <a:pt x="1719" y="542"/>
                    <a:pt x="1905" y="1027"/>
                    <a:pt x="1873" y="1181"/>
                  </a:cubicBezTo>
                  <a:cubicBezTo>
                    <a:pt x="1852" y="1298"/>
                    <a:pt x="1687" y="1367"/>
                    <a:pt x="1687" y="1367"/>
                  </a:cubicBezTo>
                  <a:cubicBezTo>
                    <a:pt x="1670" y="1367"/>
                    <a:pt x="1650" y="1383"/>
                    <a:pt x="1670" y="1399"/>
                  </a:cubicBezTo>
                  <a:cubicBezTo>
                    <a:pt x="1670" y="1399"/>
                    <a:pt x="1719" y="1601"/>
                    <a:pt x="1719" y="1755"/>
                  </a:cubicBezTo>
                  <a:cubicBezTo>
                    <a:pt x="1719" y="1888"/>
                    <a:pt x="1569" y="2091"/>
                    <a:pt x="1569" y="2091"/>
                  </a:cubicBezTo>
                  <a:cubicBezTo>
                    <a:pt x="1549" y="2091"/>
                    <a:pt x="1549" y="2107"/>
                    <a:pt x="1549" y="2123"/>
                  </a:cubicBezTo>
                  <a:lnTo>
                    <a:pt x="1735" y="2681"/>
                  </a:lnTo>
                  <a:lnTo>
                    <a:pt x="927" y="2867"/>
                  </a:lnTo>
                  <a:lnTo>
                    <a:pt x="793" y="2240"/>
                  </a:lnTo>
                  <a:lnTo>
                    <a:pt x="793" y="2224"/>
                  </a:lnTo>
                  <a:cubicBezTo>
                    <a:pt x="777" y="2175"/>
                    <a:pt x="203" y="1027"/>
                    <a:pt x="118" y="926"/>
                  </a:cubicBezTo>
                  <a:cubicBezTo>
                    <a:pt x="86" y="878"/>
                    <a:pt x="187" y="457"/>
                    <a:pt x="304" y="85"/>
                  </a:cubicBezTo>
                  <a:cubicBezTo>
                    <a:pt x="320" y="85"/>
                    <a:pt x="356" y="69"/>
                    <a:pt x="421" y="69"/>
                  </a:cubicBezTo>
                  <a:close/>
                  <a:moveTo>
                    <a:pt x="421" y="0"/>
                  </a:moveTo>
                  <a:cubicBezTo>
                    <a:pt x="336" y="0"/>
                    <a:pt x="288" y="17"/>
                    <a:pt x="255" y="37"/>
                  </a:cubicBezTo>
                  <a:lnTo>
                    <a:pt x="235" y="53"/>
                  </a:lnTo>
                  <a:cubicBezTo>
                    <a:pt x="187" y="239"/>
                    <a:pt x="1" y="861"/>
                    <a:pt x="69" y="979"/>
                  </a:cubicBezTo>
                  <a:cubicBezTo>
                    <a:pt x="134" y="1047"/>
                    <a:pt x="522" y="1836"/>
                    <a:pt x="724" y="2260"/>
                  </a:cubicBezTo>
                  <a:lnTo>
                    <a:pt x="878" y="2915"/>
                  </a:lnTo>
                  <a:cubicBezTo>
                    <a:pt x="878" y="2915"/>
                    <a:pt x="878" y="2931"/>
                    <a:pt x="894" y="2931"/>
                  </a:cubicBezTo>
                  <a:lnTo>
                    <a:pt x="910" y="2931"/>
                  </a:lnTo>
                  <a:lnTo>
                    <a:pt x="1788" y="2746"/>
                  </a:lnTo>
                  <a:lnTo>
                    <a:pt x="1804" y="2729"/>
                  </a:lnTo>
                  <a:lnTo>
                    <a:pt x="1804" y="2697"/>
                  </a:lnTo>
                  <a:lnTo>
                    <a:pt x="1618" y="2107"/>
                  </a:lnTo>
                  <a:cubicBezTo>
                    <a:pt x="1670" y="2058"/>
                    <a:pt x="1788" y="1888"/>
                    <a:pt x="1788" y="1755"/>
                  </a:cubicBezTo>
                  <a:cubicBezTo>
                    <a:pt x="1788" y="1634"/>
                    <a:pt x="1751" y="1484"/>
                    <a:pt x="1735" y="1415"/>
                  </a:cubicBezTo>
                  <a:cubicBezTo>
                    <a:pt x="1804" y="1383"/>
                    <a:pt x="1921" y="1314"/>
                    <a:pt x="1937" y="1197"/>
                  </a:cubicBezTo>
                  <a:cubicBezTo>
                    <a:pt x="1974" y="1027"/>
                    <a:pt x="1788" y="522"/>
                    <a:pt x="1719" y="441"/>
                  </a:cubicBezTo>
                  <a:cubicBezTo>
                    <a:pt x="1703" y="421"/>
                    <a:pt x="1703" y="421"/>
                    <a:pt x="1687" y="421"/>
                  </a:cubicBezTo>
                  <a:cubicBezTo>
                    <a:pt x="1687" y="405"/>
                    <a:pt x="1670" y="405"/>
                    <a:pt x="1650" y="388"/>
                  </a:cubicBezTo>
                  <a:cubicBezTo>
                    <a:pt x="1586" y="304"/>
                    <a:pt x="1501" y="255"/>
                    <a:pt x="1432" y="239"/>
                  </a:cubicBezTo>
                  <a:cubicBezTo>
                    <a:pt x="1383" y="239"/>
                    <a:pt x="1331" y="219"/>
                    <a:pt x="1315" y="219"/>
                  </a:cubicBezTo>
                  <a:cubicBezTo>
                    <a:pt x="1299" y="186"/>
                    <a:pt x="1230" y="101"/>
                    <a:pt x="1145" y="85"/>
                  </a:cubicBezTo>
                  <a:cubicBezTo>
                    <a:pt x="1096" y="69"/>
                    <a:pt x="1028" y="69"/>
                    <a:pt x="979" y="69"/>
                  </a:cubicBezTo>
                  <a:lnTo>
                    <a:pt x="894" y="69"/>
                  </a:lnTo>
                  <a:cubicBezTo>
                    <a:pt x="862" y="53"/>
                    <a:pt x="607" y="0"/>
                    <a:pt x="4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325312" y="3588071"/>
              <a:ext cx="18009" cy="20170"/>
            </a:xfrm>
            <a:custGeom>
              <a:rect b="b" l="l" r="r" t="t"/>
              <a:pathLst>
                <a:path extrusionOk="0" h="644" w="575">
                  <a:moveTo>
                    <a:pt x="574" y="0"/>
                  </a:moveTo>
                  <a:cubicBezTo>
                    <a:pt x="574" y="0"/>
                    <a:pt x="0" y="558"/>
                    <a:pt x="0" y="643"/>
                  </a:cubicBezTo>
                  <a:lnTo>
                    <a:pt x="5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324278" y="3587194"/>
              <a:ext cx="20045" cy="22049"/>
            </a:xfrm>
            <a:custGeom>
              <a:rect b="b" l="l" r="r" t="t"/>
              <a:pathLst>
                <a:path extrusionOk="0" h="704" w="640">
                  <a:moveTo>
                    <a:pt x="615" y="0"/>
                  </a:moveTo>
                  <a:cubicBezTo>
                    <a:pt x="607" y="0"/>
                    <a:pt x="599" y="4"/>
                    <a:pt x="591" y="12"/>
                  </a:cubicBezTo>
                  <a:cubicBezTo>
                    <a:pt x="373" y="214"/>
                    <a:pt x="1" y="586"/>
                    <a:pt x="1" y="671"/>
                  </a:cubicBezTo>
                  <a:cubicBezTo>
                    <a:pt x="1" y="687"/>
                    <a:pt x="17" y="704"/>
                    <a:pt x="33" y="704"/>
                  </a:cubicBezTo>
                  <a:cubicBezTo>
                    <a:pt x="49" y="704"/>
                    <a:pt x="69" y="687"/>
                    <a:pt x="69" y="671"/>
                  </a:cubicBezTo>
                  <a:cubicBezTo>
                    <a:pt x="86" y="619"/>
                    <a:pt x="373" y="315"/>
                    <a:pt x="640" y="45"/>
                  </a:cubicBezTo>
                  <a:lnTo>
                    <a:pt x="640" y="12"/>
                  </a:lnTo>
                  <a:cubicBezTo>
                    <a:pt x="631" y="4"/>
                    <a:pt x="623" y="0"/>
                    <a:pt x="61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337966" y="3592895"/>
              <a:ext cx="18009" cy="19512"/>
            </a:xfrm>
            <a:custGeom>
              <a:rect b="b" l="l" r="r" t="t"/>
              <a:pathLst>
                <a:path extrusionOk="0" h="623" w="575">
                  <a:moveTo>
                    <a:pt x="575" y="0"/>
                  </a:moveTo>
                  <a:lnTo>
                    <a:pt x="575" y="0"/>
                  </a:lnTo>
                  <a:cubicBezTo>
                    <a:pt x="574" y="0"/>
                    <a:pt x="0" y="538"/>
                    <a:pt x="0" y="623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336963" y="3591736"/>
              <a:ext cx="20013" cy="21673"/>
            </a:xfrm>
            <a:custGeom>
              <a:rect b="b" l="l" r="r" t="t"/>
              <a:pathLst>
                <a:path extrusionOk="0" h="692" w="639">
                  <a:moveTo>
                    <a:pt x="574" y="1"/>
                  </a:moveTo>
                  <a:cubicBezTo>
                    <a:pt x="372" y="223"/>
                    <a:pt x="0" y="575"/>
                    <a:pt x="0" y="660"/>
                  </a:cubicBezTo>
                  <a:cubicBezTo>
                    <a:pt x="0" y="676"/>
                    <a:pt x="16" y="692"/>
                    <a:pt x="32" y="692"/>
                  </a:cubicBezTo>
                  <a:cubicBezTo>
                    <a:pt x="49" y="692"/>
                    <a:pt x="69" y="676"/>
                    <a:pt x="69" y="660"/>
                  </a:cubicBezTo>
                  <a:cubicBezTo>
                    <a:pt x="85" y="607"/>
                    <a:pt x="372" y="304"/>
                    <a:pt x="623" y="53"/>
                  </a:cubicBezTo>
                  <a:cubicBezTo>
                    <a:pt x="639" y="37"/>
                    <a:pt x="639" y="21"/>
                    <a:pt x="62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350118" y="3596685"/>
              <a:ext cx="17508" cy="19387"/>
            </a:xfrm>
            <a:custGeom>
              <a:rect b="b" l="l" r="r" t="t"/>
              <a:pathLst>
                <a:path extrusionOk="0" h="619" w="559">
                  <a:moveTo>
                    <a:pt x="522" y="0"/>
                  </a:moveTo>
                  <a:cubicBezTo>
                    <a:pt x="514" y="0"/>
                    <a:pt x="506" y="4"/>
                    <a:pt x="506" y="12"/>
                  </a:cubicBezTo>
                  <a:cubicBezTo>
                    <a:pt x="356" y="166"/>
                    <a:pt x="17" y="518"/>
                    <a:pt x="1" y="587"/>
                  </a:cubicBezTo>
                  <a:cubicBezTo>
                    <a:pt x="1" y="603"/>
                    <a:pt x="17" y="619"/>
                    <a:pt x="33" y="619"/>
                  </a:cubicBezTo>
                  <a:cubicBezTo>
                    <a:pt x="53" y="619"/>
                    <a:pt x="69" y="603"/>
                    <a:pt x="69" y="603"/>
                  </a:cubicBezTo>
                  <a:cubicBezTo>
                    <a:pt x="85" y="550"/>
                    <a:pt x="320" y="283"/>
                    <a:pt x="538" y="65"/>
                  </a:cubicBezTo>
                  <a:cubicBezTo>
                    <a:pt x="558" y="45"/>
                    <a:pt x="558" y="29"/>
                    <a:pt x="538" y="12"/>
                  </a:cubicBezTo>
                  <a:cubicBezTo>
                    <a:pt x="538" y="4"/>
                    <a:pt x="530" y="0"/>
                    <a:pt x="52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364432" y="3615039"/>
              <a:ext cx="5732" cy="14720"/>
            </a:xfrm>
            <a:custGeom>
              <a:rect b="b" l="l" r="r" t="t"/>
              <a:pathLst>
                <a:path extrusionOk="0" h="470" w="183">
                  <a:moveTo>
                    <a:pt x="150" y="1"/>
                  </a:moveTo>
                  <a:cubicBezTo>
                    <a:pt x="134" y="1"/>
                    <a:pt x="118" y="17"/>
                    <a:pt x="118" y="33"/>
                  </a:cubicBezTo>
                  <a:cubicBezTo>
                    <a:pt x="101" y="102"/>
                    <a:pt x="33" y="150"/>
                    <a:pt x="33" y="150"/>
                  </a:cubicBezTo>
                  <a:cubicBezTo>
                    <a:pt x="17" y="150"/>
                    <a:pt x="0" y="166"/>
                    <a:pt x="17" y="187"/>
                  </a:cubicBezTo>
                  <a:lnTo>
                    <a:pt x="101" y="437"/>
                  </a:lnTo>
                  <a:cubicBezTo>
                    <a:pt x="101" y="453"/>
                    <a:pt x="118" y="470"/>
                    <a:pt x="134" y="470"/>
                  </a:cubicBezTo>
                  <a:lnTo>
                    <a:pt x="134" y="453"/>
                  </a:lnTo>
                  <a:cubicBezTo>
                    <a:pt x="150" y="453"/>
                    <a:pt x="166" y="437"/>
                    <a:pt x="166" y="421"/>
                  </a:cubicBezTo>
                  <a:lnTo>
                    <a:pt x="81" y="187"/>
                  </a:lnTo>
                  <a:cubicBezTo>
                    <a:pt x="118" y="166"/>
                    <a:pt x="150" y="118"/>
                    <a:pt x="182" y="49"/>
                  </a:cubicBezTo>
                  <a:cubicBezTo>
                    <a:pt x="182" y="33"/>
                    <a:pt x="166" y="17"/>
                    <a:pt x="15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332766" y="3661394"/>
              <a:ext cx="73853" cy="92582"/>
            </a:xfrm>
            <a:custGeom>
              <a:rect b="b" l="l" r="r" t="t"/>
              <a:pathLst>
                <a:path extrusionOk="0" h="2956" w="2358">
                  <a:moveTo>
                    <a:pt x="1230" y="0"/>
                  </a:moveTo>
                  <a:lnTo>
                    <a:pt x="1" y="239"/>
                  </a:lnTo>
                  <a:cubicBezTo>
                    <a:pt x="1" y="239"/>
                    <a:pt x="470" y="2345"/>
                    <a:pt x="486" y="2378"/>
                  </a:cubicBezTo>
                  <a:cubicBezTo>
                    <a:pt x="522" y="2426"/>
                    <a:pt x="607" y="2547"/>
                    <a:pt x="773" y="2665"/>
                  </a:cubicBezTo>
                  <a:cubicBezTo>
                    <a:pt x="930" y="2773"/>
                    <a:pt x="1276" y="2955"/>
                    <a:pt x="1512" y="2955"/>
                  </a:cubicBezTo>
                  <a:cubicBezTo>
                    <a:pt x="1530" y="2955"/>
                    <a:pt x="1548" y="2954"/>
                    <a:pt x="1565" y="2952"/>
                  </a:cubicBezTo>
                  <a:cubicBezTo>
                    <a:pt x="1800" y="2915"/>
                    <a:pt x="2156" y="2580"/>
                    <a:pt x="2257" y="2325"/>
                  </a:cubicBezTo>
                  <a:cubicBezTo>
                    <a:pt x="2358" y="2074"/>
                    <a:pt x="2204" y="1856"/>
                    <a:pt x="2204" y="1856"/>
                  </a:cubicBezTo>
                  <a:lnTo>
                    <a:pt x="12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331639" y="3660360"/>
              <a:ext cx="76014" cy="95025"/>
            </a:xfrm>
            <a:custGeom>
              <a:rect b="b" l="l" r="r" t="t"/>
              <a:pathLst>
                <a:path extrusionOk="0" h="3034" w="2427">
                  <a:moveTo>
                    <a:pt x="1229" y="70"/>
                  </a:moveTo>
                  <a:lnTo>
                    <a:pt x="2208" y="1905"/>
                  </a:lnTo>
                  <a:cubicBezTo>
                    <a:pt x="2224" y="1905"/>
                    <a:pt x="2341" y="2107"/>
                    <a:pt x="2260" y="2342"/>
                  </a:cubicBezTo>
                  <a:cubicBezTo>
                    <a:pt x="2175" y="2580"/>
                    <a:pt x="1820" y="2916"/>
                    <a:pt x="1601" y="2948"/>
                  </a:cubicBezTo>
                  <a:cubicBezTo>
                    <a:pt x="1582" y="2951"/>
                    <a:pt x="1563" y="2953"/>
                    <a:pt x="1542" y="2953"/>
                  </a:cubicBezTo>
                  <a:cubicBezTo>
                    <a:pt x="1308" y="2953"/>
                    <a:pt x="981" y="2773"/>
                    <a:pt x="825" y="2661"/>
                  </a:cubicBezTo>
                  <a:cubicBezTo>
                    <a:pt x="675" y="2560"/>
                    <a:pt x="591" y="2443"/>
                    <a:pt x="558" y="2411"/>
                  </a:cubicBezTo>
                  <a:cubicBezTo>
                    <a:pt x="542" y="2342"/>
                    <a:pt x="271" y="1129"/>
                    <a:pt x="85" y="304"/>
                  </a:cubicBezTo>
                  <a:lnTo>
                    <a:pt x="1229" y="70"/>
                  </a:lnTo>
                  <a:close/>
                  <a:moveTo>
                    <a:pt x="1250" y="1"/>
                  </a:moveTo>
                  <a:lnTo>
                    <a:pt x="37" y="235"/>
                  </a:lnTo>
                  <a:lnTo>
                    <a:pt x="16" y="256"/>
                  </a:lnTo>
                  <a:cubicBezTo>
                    <a:pt x="0" y="272"/>
                    <a:pt x="0" y="272"/>
                    <a:pt x="0" y="288"/>
                  </a:cubicBezTo>
                  <a:cubicBezTo>
                    <a:pt x="186" y="1080"/>
                    <a:pt x="473" y="2394"/>
                    <a:pt x="506" y="2443"/>
                  </a:cubicBezTo>
                  <a:cubicBezTo>
                    <a:pt x="542" y="2495"/>
                    <a:pt x="623" y="2613"/>
                    <a:pt x="777" y="2714"/>
                  </a:cubicBezTo>
                  <a:cubicBezTo>
                    <a:pt x="962" y="2847"/>
                    <a:pt x="1298" y="3033"/>
                    <a:pt x="1553" y="3033"/>
                  </a:cubicBezTo>
                  <a:cubicBezTo>
                    <a:pt x="1569" y="3033"/>
                    <a:pt x="1585" y="3017"/>
                    <a:pt x="1601" y="3017"/>
                  </a:cubicBezTo>
                  <a:cubicBezTo>
                    <a:pt x="1856" y="2985"/>
                    <a:pt x="2224" y="2629"/>
                    <a:pt x="2325" y="2378"/>
                  </a:cubicBezTo>
                  <a:cubicBezTo>
                    <a:pt x="2426" y="2107"/>
                    <a:pt x="2276" y="1873"/>
                    <a:pt x="2276" y="1873"/>
                  </a:cubicBezTo>
                  <a:lnTo>
                    <a:pt x="1282" y="17"/>
                  </a:lnTo>
                  <a:cubicBezTo>
                    <a:pt x="1282" y="1"/>
                    <a:pt x="1266" y="1"/>
                    <a:pt x="125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558560" y="3588071"/>
              <a:ext cx="45852" cy="90327"/>
            </a:xfrm>
            <a:custGeom>
              <a:rect b="b" l="l" r="r" t="t"/>
              <a:pathLst>
                <a:path extrusionOk="0" h="2884" w="1464">
                  <a:moveTo>
                    <a:pt x="1464" y="0"/>
                  </a:moveTo>
                  <a:lnTo>
                    <a:pt x="287" y="170"/>
                  </a:lnTo>
                  <a:lnTo>
                    <a:pt x="0" y="2883"/>
                  </a:lnTo>
                  <a:lnTo>
                    <a:pt x="1197" y="2713"/>
                  </a:lnTo>
                  <a:lnTo>
                    <a:pt x="146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557526" y="3587069"/>
              <a:ext cx="48045" cy="92331"/>
            </a:xfrm>
            <a:custGeom>
              <a:rect b="b" l="l" r="r" t="t"/>
              <a:pathLst>
                <a:path extrusionOk="0" h="2948" w="1534">
                  <a:moveTo>
                    <a:pt x="1465" y="85"/>
                  </a:moveTo>
                  <a:lnTo>
                    <a:pt x="1194" y="2713"/>
                  </a:lnTo>
                  <a:lnTo>
                    <a:pt x="66" y="2862"/>
                  </a:lnTo>
                  <a:lnTo>
                    <a:pt x="353" y="235"/>
                  </a:lnTo>
                  <a:lnTo>
                    <a:pt x="1465" y="85"/>
                  </a:lnTo>
                  <a:close/>
                  <a:moveTo>
                    <a:pt x="1497" y="0"/>
                  </a:moveTo>
                  <a:lnTo>
                    <a:pt x="304" y="170"/>
                  </a:lnTo>
                  <a:cubicBezTo>
                    <a:pt x="304" y="170"/>
                    <a:pt x="284" y="186"/>
                    <a:pt x="284" y="202"/>
                  </a:cubicBezTo>
                  <a:lnTo>
                    <a:pt x="1" y="2915"/>
                  </a:lnTo>
                  <a:lnTo>
                    <a:pt x="1" y="2931"/>
                  </a:lnTo>
                  <a:cubicBezTo>
                    <a:pt x="17" y="2947"/>
                    <a:pt x="17" y="2947"/>
                    <a:pt x="33" y="2947"/>
                  </a:cubicBezTo>
                  <a:lnTo>
                    <a:pt x="1230" y="2778"/>
                  </a:lnTo>
                  <a:cubicBezTo>
                    <a:pt x="1246" y="2761"/>
                    <a:pt x="1262" y="2761"/>
                    <a:pt x="1262" y="2745"/>
                  </a:cubicBezTo>
                  <a:lnTo>
                    <a:pt x="1533" y="49"/>
                  </a:lnTo>
                  <a:lnTo>
                    <a:pt x="1533" y="16"/>
                  </a:lnTo>
                  <a:cubicBezTo>
                    <a:pt x="1517" y="16"/>
                    <a:pt x="1517" y="0"/>
                    <a:pt x="149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579702" y="3624028"/>
              <a:ext cx="31038" cy="12058"/>
            </a:xfrm>
            <a:custGeom>
              <a:rect b="b" l="l" r="r" t="t"/>
              <a:pathLst>
                <a:path extrusionOk="0" h="385" w="991">
                  <a:moveTo>
                    <a:pt x="858" y="1"/>
                  </a:moveTo>
                  <a:cubicBezTo>
                    <a:pt x="858" y="1"/>
                    <a:pt x="49" y="166"/>
                    <a:pt x="33" y="219"/>
                  </a:cubicBezTo>
                  <a:cubicBezTo>
                    <a:pt x="0" y="267"/>
                    <a:pt x="65" y="385"/>
                    <a:pt x="235" y="385"/>
                  </a:cubicBezTo>
                  <a:cubicBezTo>
                    <a:pt x="405" y="385"/>
                    <a:pt x="757" y="352"/>
                    <a:pt x="874" y="284"/>
                  </a:cubicBezTo>
                  <a:cubicBezTo>
                    <a:pt x="991" y="219"/>
                    <a:pt x="975" y="33"/>
                    <a:pt x="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579075" y="3622900"/>
              <a:ext cx="31665" cy="14345"/>
            </a:xfrm>
            <a:custGeom>
              <a:rect b="b" l="l" r="r" t="t"/>
              <a:pathLst>
                <a:path extrusionOk="0" h="458" w="1011">
                  <a:moveTo>
                    <a:pt x="878" y="69"/>
                  </a:moveTo>
                  <a:cubicBezTo>
                    <a:pt x="910" y="85"/>
                    <a:pt x="930" y="117"/>
                    <a:pt x="946" y="170"/>
                  </a:cubicBezTo>
                  <a:cubicBezTo>
                    <a:pt x="946" y="219"/>
                    <a:pt x="910" y="271"/>
                    <a:pt x="878" y="287"/>
                  </a:cubicBezTo>
                  <a:cubicBezTo>
                    <a:pt x="777" y="356"/>
                    <a:pt x="425" y="388"/>
                    <a:pt x="255" y="388"/>
                  </a:cubicBezTo>
                  <a:cubicBezTo>
                    <a:pt x="154" y="388"/>
                    <a:pt x="101" y="340"/>
                    <a:pt x="85" y="320"/>
                  </a:cubicBezTo>
                  <a:cubicBezTo>
                    <a:pt x="85" y="303"/>
                    <a:pt x="69" y="287"/>
                    <a:pt x="69" y="271"/>
                  </a:cubicBezTo>
                  <a:cubicBezTo>
                    <a:pt x="138" y="239"/>
                    <a:pt x="526" y="138"/>
                    <a:pt x="878" y="69"/>
                  </a:cubicBezTo>
                  <a:close/>
                  <a:moveTo>
                    <a:pt x="861" y="0"/>
                  </a:moveTo>
                  <a:cubicBezTo>
                    <a:pt x="37" y="170"/>
                    <a:pt x="20" y="219"/>
                    <a:pt x="20" y="239"/>
                  </a:cubicBezTo>
                  <a:cubicBezTo>
                    <a:pt x="0" y="271"/>
                    <a:pt x="20" y="320"/>
                    <a:pt x="37" y="356"/>
                  </a:cubicBezTo>
                  <a:cubicBezTo>
                    <a:pt x="85" y="421"/>
                    <a:pt x="154" y="457"/>
                    <a:pt x="255" y="457"/>
                  </a:cubicBezTo>
                  <a:cubicBezTo>
                    <a:pt x="388" y="457"/>
                    <a:pt x="777" y="421"/>
                    <a:pt x="910" y="356"/>
                  </a:cubicBezTo>
                  <a:cubicBezTo>
                    <a:pt x="979" y="303"/>
                    <a:pt x="1011" y="239"/>
                    <a:pt x="995" y="154"/>
                  </a:cubicBezTo>
                  <a:cubicBezTo>
                    <a:pt x="995" y="85"/>
                    <a:pt x="946" y="16"/>
                    <a:pt x="87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590225" y="3610748"/>
              <a:ext cx="25839" cy="11150"/>
            </a:xfrm>
            <a:custGeom>
              <a:rect b="b" l="l" r="r" t="t"/>
              <a:pathLst>
                <a:path extrusionOk="0" h="356" w="825">
                  <a:moveTo>
                    <a:pt x="724" y="0"/>
                  </a:moveTo>
                  <a:cubicBezTo>
                    <a:pt x="724" y="0"/>
                    <a:pt x="32" y="154"/>
                    <a:pt x="16" y="202"/>
                  </a:cubicBezTo>
                  <a:cubicBezTo>
                    <a:pt x="0" y="271"/>
                    <a:pt x="49" y="356"/>
                    <a:pt x="202" y="356"/>
                  </a:cubicBezTo>
                  <a:cubicBezTo>
                    <a:pt x="336" y="356"/>
                    <a:pt x="639" y="340"/>
                    <a:pt x="740" y="271"/>
                  </a:cubicBezTo>
                  <a:cubicBezTo>
                    <a:pt x="825" y="202"/>
                    <a:pt x="825" y="36"/>
                    <a:pt x="7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589192" y="3609714"/>
              <a:ext cx="27374" cy="13217"/>
            </a:xfrm>
            <a:custGeom>
              <a:rect b="b" l="l" r="r" t="t"/>
              <a:pathLst>
                <a:path extrusionOk="0" h="422" w="874">
                  <a:moveTo>
                    <a:pt x="757" y="69"/>
                  </a:moveTo>
                  <a:cubicBezTo>
                    <a:pt x="773" y="86"/>
                    <a:pt x="789" y="118"/>
                    <a:pt x="809" y="154"/>
                  </a:cubicBezTo>
                  <a:cubicBezTo>
                    <a:pt x="809" y="203"/>
                    <a:pt x="789" y="255"/>
                    <a:pt x="757" y="272"/>
                  </a:cubicBezTo>
                  <a:cubicBezTo>
                    <a:pt x="656" y="336"/>
                    <a:pt x="369" y="357"/>
                    <a:pt x="235" y="357"/>
                  </a:cubicBezTo>
                  <a:cubicBezTo>
                    <a:pt x="166" y="357"/>
                    <a:pt x="118" y="336"/>
                    <a:pt x="102" y="304"/>
                  </a:cubicBezTo>
                  <a:cubicBezTo>
                    <a:pt x="82" y="288"/>
                    <a:pt x="82" y="272"/>
                    <a:pt x="82" y="255"/>
                  </a:cubicBezTo>
                  <a:cubicBezTo>
                    <a:pt x="134" y="219"/>
                    <a:pt x="454" y="134"/>
                    <a:pt x="757" y="69"/>
                  </a:cubicBezTo>
                  <a:close/>
                  <a:moveTo>
                    <a:pt x="741" y="1"/>
                  </a:moveTo>
                  <a:cubicBezTo>
                    <a:pt x="33" y="171"/>
                    <a:pt x="17" y="219"/>
                    <a:pt x="17" y="235"/>
                  </a:cubicBezTo>
                  <a:cubicBezTo>
                    <a:pt x="1" y="272"/>
                    <a:pt x="17" y="304"/>
                    <a:pt x="49" y="357"/>
                  </a:cubicBezTo>
                  <a:cubicBezTo>
                    <a:pt x="82" y="405"/>
                    <a:pt x="150" y="421"/>
                    <a:pt x="235" y="421"/>
                  </a:cubicBezTo>
                  <a:cubicBezTo>
                    <a:pt x="336" y="421"/>
                    <a:pt x="672" y="405"/>
                    <a:pt x="789" y="336"/>
                  </a:cubicBezTo>
                  <a:cubicBezTo>
                    <a:pt x="842" y="304"/>
                    <a:pt x="874" y="219"/>
                    <a:pt x="874" y="154"/>
                  </a:cubicBezTo>
                  <a:cubicBezTo>
                    <a:pt x="858" y="86"/>
                    <a:pt x="825" y="33"/>
                    <a:pt x="75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577540" y="3634552"/>
              <a:ext cx="30694" cy="12183"/>
            </a:xfrm>
            <a:custGeom>
              <a:rect b="b" l="l" r="r" t="t"/>
              <a:pathLst>
                <a:path extrusionOk="0" h="389" w="980">
                  <a:moveTo>
                    <a:pt x="842" y="0"/>
                  </a:moveTo>
                  <a:cubicBezTo>
                    <a:pt x="842" y="0"/>
                    <a:pt x="33" y="170"/>
                    <a:pt x="17" y="219"/>
                  </a:cubicBezTo>
                  <a:cubicBezTo>
                    <a:pt x="1" y="287"/>
                    <a:pt x="69" y="388"/>
                    <a:pt x="219" y="388"/>
                  </a:cubicBezTo>
                  <a:cubicBezTo>
                    <a:pt x="389" y="388"/>
                    <a:pt x="757" y="352"/>
                    <a:pt x="858" y="287"/>
                  </a:cubicBezTo>
                  <a:cubicBezTo>
                    <a:pt x="979" y="219"/>
                    <a:pt x="979" y="49"/>
                    <a:pt x="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577039" y="3633518"/>
              <a:ext cx="31696" cy="14219"/>
            </a:xfrm>
            <a:custGeom>
              <a:rect b="b" l="l" r="r" t="t"/>
              <a:pathLst>
                <a:path extrusionOk="0" h="454" w="1012">
                  <a:moveTo>
                    <a:pt x="858" y="66"/>
                  </a:moveTo>
                  <a:cubicBezTo>
                    <a:pt x="894" y="82"/>
                    <a:pt x="926" y="118"/>
                    <a:pt x="926" y="167"/>
                  </a:cubicBezTo>
                  <a:cubicBezTo>
                    <a:pt x="926" y="219"/>
                    <a:pt x="910" y="268"/>
                    <a:pt x="858" y="304"/>
                  </a:cubicBezTo>
                  <a:cubicBezTo>
                    <a:pt x="757" y="353"/>
                    <a:pt x="405" y="385"/>
                    <a:pt x="235" y="385"/>
                  </a:cubicBezTo>
                  <a:cubicBezTo>
                    <a:pt x="134" y="385"/>
                    <a:pt x="102" y="336"/>
                    <a:pt x="85" y="320"/>
                  </a:cubicBezTo>
                  <a:cubicBezTo>
                    <a:pt x="65" y="304"/>
                    <a:pt x="65" y="284"/>
                    <a:pt x="65" y="268"/>
                  </a:cubicBezTo>
                  <a:cubicBezTo>
                    <a:pt x="118" y="235"/>
                    <a:pt x="506" y="150"/>
                    <a:pt x="858" y="66"/>
                  </a:cubicBezTo>
                  <a:close/>
                  <a:moveTo>
                    <a:pt x="858" y="1"/>
                  </a:moveTo>
                  <a:cubicBezTo>
                    <a:pt x="33" y="167"/>
                    <a:pt x="17" y="235"/>
                    <a:pt x="1" y="252"/>
                  </a:cubicBezTo>
                  <a:cubicBezTo>
                    <a:pt x="1" y="284"/>
                    <a:pt x="1" y="320"/>
                    <a:pt x="33" y="353"/>
                  </a:cubicBezTo>
                  <a:cubicBezTo>
                    <a:pt x="65" y="421"/>
                    <a:pt x="150" y="454"/>
                    <a:pt x="235" y="454"/>
                  </a:cubicBezTo>
                  <a:cubicBezTo>
                    <a:pt x="368" y="454"/>
                    <a:pt x="773" y="437"/>
                    <a:pt x="894" y="353"/>
                  </a:cubicBezTo>
                  <a:cubicBezTo>
                    <a:pt x="959" y="320"/>
                    <a:pt x="1011" y="235"/>
                    <a:pt x="995" y="150"/>
                  </a:cubicBezTo>
                  <a:cubicBezTo>
                    <a:pt x="975" y="82"/>
                    <a:pt x="943" y="33"/>
                    <a:pt x="87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583366" y="3646203"/>
              <a:ext cx="25369" cy="10022"/>
            </a:xfrm>
            <a:custGeom>
              <a:rect b="b" l="l" r="r" t="t"/>
              <a:pathLst>
                <a:path extrusionOk="0" h="320" w="810">
                  <a:moveTo>
                    <a:pt x="708" y="0"/>
                  </a:moveTo>
                  <a:cubicBezTo>
                    <a:pt x="708" y="0"/>
                    <a:pt x="33" y="134"/>
                    <a:pt x="17" y="182"/>
                  </a:cubicBezTo>
                  <a:cubicBezTo>
                    <a:pt x="1" y="218"/>
                    <a:pt x="49" y="320"/>
                    <a:pt x="187" y="320"/>
                  </a:cubicBezTo>
                  <a:cubicBezTo>
                    <a:pt x="320" y="320"/>
                    <a:pt x="623" y="283"/>
                    <a:pt x="724" y="235"/>
                  </a:cubicBezTo>
                  <a:cubicBezTo>
                    <a:pt x="809" y="182"/>
                    <a:pt x="809" y="32"/>
                    <a:pt x="7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582239" y="3645044"/>
              <a:ext cx="26998" cy="12183"/>
            </a:xfrm>
            <a:custGeom>
              <a:rect b="b" l="l" r="r" t="t"/>
              <a:pathLst>
                <a:path extrusionOk="0" h="389" w="862">
                  <a:moveTo>
                    <a:pt x="744" y="69"/>
                  </a:moveTo>
                  <a:cubicBezTo>
                    <a:pt x="760" y="86"/>
                    <a:pt x="777" y="102"/>
                    <a:pt x="793" y="138"/>
                  </a:cubicBezTo>
                  <a:cubicBezTo>
                    <a:pt x="793" y="187"/>
                    <a:pt x="777" y="219"/>
                    <a:pt x="744" y="239"/>
                  </a:cubicBezTo>
                  <a:cubicBezTo>
                    <a:pt x="659" y="288"/>
                    <a:pt x="372" y="320"/>
                    <a:pt x="223" y="320"/>
                  </a:cubicBezTo>
                  <a:cubicBezTo>
                    <a:pt x="138" y="320"/>
                    <a:pt x="101" y="272"/>
                    <a:pt x="101" y="272"/>
                  </a:cubicBezTo>
                  <a:cubicBezTo>
                    <a:pt x="85" y="255"/>
                    <a:pt x="85" y="239"/>
                    <a:pt x="85" y="239"/>
                  </a:cubicBezTo>
                  <a:cubicBezTo>
                    <a:pt x="138" y="203"/>
                    <a:pt x="457" y="118"/>
                    <a:pt x="744" y="69"/>
                  </a:cubicBezTo>
                  <a:close/>
                  <a:moveTo>
                    <a:pt x="728" y="1"/>
                  </a:moveTo>
                  <a:cubicBezTo>
                    <a:pt x="37" y="138"/>
                    <a:pt x="21" y="187"/>
                    <a:pt x="21" y="203"/>
                  </a:cubicBezTo>
                  <a:cubicBezTo>
                    <a:pt x="0" y="239"/>
                    <a:pt x="21" y="272"/>
                    <a:pt x="37" y="304"/>
                  </a:cubicBezTo>
                  <a:cubicBezTo>
                    <a:pt x="69" y="357"/>
                    <a:pt x="138" y="389"/>
                    <a:pt x="223" y="389"/>
                  </a:cubicBezTo>
                  <a:cubicBezTo>
                    <a:pt x="340" y="389"/>
                    <a:pt x="659" y="357"/>
                    <a:pt x="777" y="304"/>
                  </a:cubicBezTo>
                  <a:cubicBezTo>
                    <a:pt x="829" y="272"/>
                    <a:pt x="861" y="203"/>
                    <a:pt x="861" y="138"/>
                  </a:cubicBezTo>
                  <a:cubicBezTo>
                    <a:pt x="845" y="69"/>
                    <a:pt x="809" y="17"/>
                    <a:pt x="74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" name="Google Shape;358;p30"/>
          <p:cNvGrpSpPr/>
          <p:nvPr/>
        </p:nvGrpSpPr>
        <p:grpSpPr>
          <a:xfrm>
            <a:off x="1977938" y="2833419"/>
            <a:ext cx="1285040" cy="1535906"/>
            <a:chOff x="1195379" y="3453078"/>
            <a:chExt cx="413209" cy="493892"/>
          </a:xfrm>
        </p:grpSpPr>
        <p:sp>
          <p:nvSpPr>
            <p:cNvPr id="359" name="Google Shape;359;p30"/>
            <p:cNvSpPr/>
            <p:nvPr/>
          </p:nvSpPr>
          <p:spPr>
            <a:xfrm>
              <a:off x="1319348" y="3917819"/>
              <a:ext cx="272797" cy="24336"/>
            </a:xfrm>
            <a:custGeom>
              <a:rect b="b" l="l" r="r" t="t"/>
              <a:pathLst>
                <a:path extrusionOk="0" h="777" w="8710">
                  <a:moveTo>
                    <a:pt x="1" y="0"/>
                  </a:moveTo>
                  <a:lnTo>
                    <a:pt x="1" y="777"/>
                  </a:lnTo>
                  <a:lnTo>
                    <a:pt x="8709" y="777"/>
                  </a:lnTo>
                  <a:lnTo>
                    <a:pt x="8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1318346" y="3916786"/>
              <a:ext cx="274927" cy="26371"/>
            </a:xfrm>
            <a:custGeom>
              <a:rect b="b" l="l" r="r" t="t"/>
              <a:pathLst>
                <a:path extrusionOk="0" h="842" w="8778">
                  <a:moveTo>
                    <a:pt x="8709" y="70"/>
                  </a:moveTo>
                  <a:lnTo>
                    <a:pt x="8709" y="777"/>
                  </a:lnTo>
                  <a:lnTo>
                    <a:pt x="69" y="777"/>
                  </a:lnTo>
                  <a:lnTo>
                    <a:pt x="69" y="70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8778" y="842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1425965" y="3917819"/>
              <a:ext cx="26371" cy="24336"/>
            </a:xfrm>
            <a:custGeom>
              <a:rect b="b" l="l" r="r" t="t"/>
              <a:pathLst>
                <a:path extrusionOk="0" h="777" w="842">
                  <a:moveTo>
                    <a:pt x="1" y="0"/>
                  </a:moveTo>
                  <a:lnTo>
                    <a:pt x="1" y="777"/>
                  </a:lnTo>
                  <a:lnTo>
                    <a:pt x="842" y="777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1424963" y="3916786"/>
              <a:ext cx="28533" cy="26371"/>
            </a:xfrm>
            <a:custGeom>
              <a:rect b="b" l="l" r="r" t="t"/>
              <a:pathLst>
                <a:path extrusionOk="0" h="842" w="911">
                  <a:moveTo>
                    <a:pt x="841" y="70"/>
                  </a:moveTo>
                  <a:lnTo>
                    <a:pt x="841" y="777"/>
                  </a:lnTo>
                  <a:lnTo>
                    <a:pt x="65" y="777"/>
                  </a:lnTo>
                  <a:lnTo>
                    <a:pt x="65" y="70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910" y="842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1453465" y="3917819"/>
              <a:ext cx="60667" cy="24336"/>
            </a:xfrm>
            <a:custGeom>
              <a:rect b="b" l="l" r="r" t="t"/>
              <a:pathLst>
                <a:path extrusionOk="0" h="777" w="1937">
                  <a:moveTo>
                    <a:pt x="0" y="0"/>
                  </a:moveTo>
                  <a:lnTo>
                    <a:pt x="0" y="777"/>
                  </a:lnTo>
                  <a:lnTo>
                    <a:pt x="1937" y="777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1452306" y="3916786"/>
              <a:ext cx="62828" cy="26371"/>
            </a:xfrm>
            <a:custGeom>
              <a:rect b="b" l="l" r="r" t="t"/>
              <a:pathLst>
                <a:path extrusionOk="0" h="842" w="2006">
                  <a:moveTo>
                    <a:pt x="1937" y="70"/>
                  </a:moveTo>
                  <a:lnTo>
                    <a:pt x="1937" y="777"/>
                  </a:lnTo>
                  <a:lnTo>
                    <a:pt x="69" y="777"/>
                  </a:lnTo>
                  <a:lnTo>
                    <a:pt x="69" y="70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2006" y="842"/>
                  </a:lnTo>
                  <a:lnTo>
                    <a:pt x="200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1524125" y="3917819"/>
              <a:ext cx="61168" cy="24336"/>
            </a:xfrm>
            <a:custGeom>
              <a:rect b="b" l="l" r="r" t="t"/>
              <a:pathLst>
                <a:path extrusionOk="0" h="777" w="1953">
                  <a:moveTo>
                    <a:pt x="0" y="0"/>
                  </a:moveTo>
                  <a:lnTo>
                    <a:pt x="0" y="777"/>
                  </a:lnTo>
                  <a:lnTo>
                    <a:pt x="1953" y="777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1523091" y="3916786"/>
              <a:ext cx="63360" cy="26371"/>
            </a:xfrm>
            <a:custGeom>
              <a:rect b="b" l="l" r="r" t="t"/>
              <a:pathLst>
                <a:path extrusionOk="0" h="842" w="2023">
                  <a:moveTo>
                    <a:pt x="1953" y="70"/>
                  </a:moveTo>
                  <a:lnTo>
                    <a:pt x="1953" y="777"/>
                  </a:lnTo>
                  <a:lnTo>
                    <a:pt x="65" y="777"/>
                  </a:lnTo>
                  <a:lnTo>
                    <a:pt x="65" y="70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2022" y="842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1506115" y="3917819"/>
              <a:ext cx="55499" cy="24336"/>
            </a:xfrm>
            <a:custGeom>
              <a:rect b="b" l="l" r="r" t="t"/>
              <a:pathLst>
                <a:path extrusionOk="0" h="777" w="1772">
                  <a:moveTo>
                    <a:pt x="1" y="0"/>
                  </a:moveTo>
                  <a:lnTo>
                    <a:pt x="1" y="777"/>
                  </a:lnTo>
                  <a:lnTo>
                    <a:pt x="1772" y="777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1505113" y="3916786"/>
              <a:ext cx="57535" cy="26371"/>
            </a:xfrm>
            <a:custGeom>
              <a:rect b="b" l="l" r="r" t="t"/>
              <a:pathLst>
                <a:path extrusionOk="0" h="842" w="1837">
                  <a:moveTo>
                    <a:pt x="1767" y="70"/>
                  </a:moveTo>
                  <a:lnTo>
                    <a:pt x="1767" y="777"/>
                  </a:lnTo>
                  <a:lnTo>
                    <a:pt x="69" y="777"/>
                  </a:lnTo>
                  <a:lnTo>
                    <a:pt x="69" y="70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1836" y="84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1332002" y="39178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1330999" y="3917819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0" y="0"/>
                  </a:moveTo>
                  <a:lnTo>
                    <a:pt x="0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1345814" y="39178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1344687" y="3917819"/>
              <a:ext cx="2161" cy="23835"/>
            </a:xfrm>
            <a:custGeom>
              <a:rect b="b" l="l" r="r" t="t"/>
              <a:pathLst>
                <a:path extrusionOk="0" h="761" w="69">
                  <a:moveTo>
                    <a:pt x="0" y="0"/>
                  </a:moveTo>
                  <a:lnTo>
                    <a:pt x="0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1358969" y="3930473"/>
              <a:ext cx="31" cy="11181"/>
            </a:xfrm>
            <a:custGeom>
              <a:rect b="b" l="l" r="r" t="t"/>
              <a:pathLst>
                <a:path extrusionOk="0" h="357" w="1">
                  <a:moveTo>
                    <a:pt x="1" y="1"/>
                  </a:moveTo>
                  <a:lnTo>
                    <a:pt x="1" y="3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1357842" y="3930473"/>
              <a:ext cx="2192" cy="11181"/>
            </a:xfrm>
            <a:custGeom>
              <a:rect b="b" l="l" r="r" t="t"/>
              <a:pathLst>
                <a:path extrusionOk="0" h="357" w="70">
                  <a:moveTo>
                    <a:pt x="1" y="1"/>
                  </a:moveTo>
                  <a:lnTo>
                    <a:pt x="1" y="356"/>
                  </a:lnTo>
                  <a:lnTo>
                    <a:pt x="69" y="356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1358969" y="3917819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0"/>
                  </a:moveTo>
                  <a:lnTo>
                    <a:pt x="1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1357842" y="3917819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0"/>
                  </a:moveTo>
                  <a:lnTo>
                    <a:pt x="1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1372656" y="39178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1371654" y="3917819"/>
              <a:ext cx="2036" cy="23835"/>
            </a:xfrm>
            <a:custGeom>
              <a:rect b="b" l="l" r="r" t="t"/>
              <a:pathLst>
                <a:path extrusionOk="0" h="761" w="65">
                  <a:moveTo>
                    <a:pt x="0" y="0"/>
                  </a:moveTo>
                  <a:lnTo>
                    <a:pt x="0" y="760"/>
                  </a:lnTo>
                  <a:lnTo>
                    <a:pt x="65" y="76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1385843" y="39178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1384809" y="3917819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1399624" y="3935296"/>
              <a:ext cx="31" cy="6358"/>
            </a:xfrm>
            <a:custGeom>
              <a:rect b="b" l="l" r="r" t="t"/>
              <a:pathLst>
                <a:path extrusionOk="0" h="203" w="1">
                  <a:moveTo>
                    <a:pt x="1" y="0"/>
                  </a:moveTo>
                  <a:lnTo>
                    <a:pt x="1" y="2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1398496" y="3935296"/>
              <a:ext cx="2192" cy="6358"/>
            </a:xfrm>
            <a:custGeom>
              <a:rect b="b" l="l" r="r" t="t"/>
              <a:pathLst>
                <a:path extrusionOk="0" h="203" w="70">
                  <a:moveTo>
                    <a:pt x="0" y="0"/>
                  </a:moveTo>
                  <a:lnTo>
                    <a:pt x="0" y="202"/>
                  </a:lnTo>
                  <a:lnTo>
                    <a:pt x="69" y="20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1399624" y="3917819"/>
              <a:ext cx="31" cy="10148"/>
            </a:xfrm>
            <a:custGeom>
              <a:rect b="b" l="l" r="r" t="t"/>
              <a:pathLst>
                <a:path extrusionOk="0" h="324" w="1">
                  <a:moveTo>
                    <a:pt x="1" y="0"/>
                  </a:moveTo>
                  <a:lnTo>
                    <a:pt x="1" y="3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1398496" y="3917819"/>
              <a:ext cx="2192" cy="10148"/>
            </a:xfrm>
            <a:custGeom>
              <a:rect b="b" l="l" r="r" t="t"/>
              <a:pathLst>
                <a:path extrusionOk="0" h="324" w="70">
                  <a:moveTo>
                    <a:pt x="0" y="0"/>
                  </a:moveTo>
                  <a:lnTo>
                    <a:pt x="0" y="324"/>
                  </a:lnTo>
                  <a:lnTo>
                    <a:pt x="69" y="32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1412810" y="39178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1411651" y="3917819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70" y="76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1426466" y="39178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1425464" y="3917819"/>
              <a:ext cx="2067" cy="23835"/>
            </a:xfrm>
            <a:custGeom>
              <a:rect b="b" l="l" r="r" t="t"/>
              <a:pathLst>
                <a:path extrusionOk="0" h="761" w="66">
                  <a:moveTo>
                    <a:pt x="1" y="0"/>
                  </a:moveTo>
                  <a:lnTo>
                    <a:pt x="1" y="760"/>
                  </a:lnTo>
                  <a:lnTo>
                    <a:pt x="65" y="76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1440153" y="3933135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0"/>
                  </a:moveTo>
                  <a:lnTo>
                    <a:pt x="1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1439151" y="3933135"/>
              <a:ext cx="2161" cy="8519"/>
            </a:xfrm>
            <a:custGeom>
              <a:rect b="b" l="l" r="r" t="t"/>
              <a:pathLst>
                <a:path extrusionOk="0" h="272" w="69">
                  <a:moveTo>
                    <a:pt x="0" y="0"/>
                  </a:moveTo>
                  <a:lnTo>
                    <a:pt x="0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1440153" y="3933135"/>
              <a:ext cx="31" cy="31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1440153" y="3933135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1440153" y="3917819"/>
              <a:ext cx="31" cy="10148"/>
            </a:xfrm>
            <a:custGeom>
              <a:rect b="b" l="l" r="r" t="t"/>
              <a:pathLst>
                <a:path extrusionOk="0" h="324" w="1">
                  <a:moveTo>
                    <a:pt x="1" y="0"/>
                  </a:moveTo>
                  <a:lnTo>
                    <a:pt x="1" y="3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0"/>
            <p:cNvSpPr/>
            <p:nvPr/>
          </p:nvSpPr>
          <p:spPr>
            <a:xfrm>
              <a:off x="1439151" y="3917819"/>
              <a:ext cx="2161" cy="10148"/>
            </a:xfrm>
            <a:custGeom>
              <a:rect b="b" l="l" r="r" t="t"/>
              <a:pathLst>
                <a:path extrusionOk="0" h="324" w="69">
                  <a:moveTo>
                    <a:pt x="0" y="0"/>
                  </a:moveTo>
                  <a:lnTo>
                    <a:pt x="0" y="324"/>
                  </a:lnTo>
                  <a:lnTo>
                    <a:pt x="69" y="32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1453465" y="39178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1452306" y="3917819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1467121" y="39178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1466118" y="3917819"/>
              <a:ext cx="2067" cy="23835"/>
            </a:xfrm>
            <a:custGeom>
              <a:rect b="b" l="l" r="r" t="t"/>
              <a:pathLst>
                <a:path extrusionOk="0" h="761" w="66">
                  <a:moveTo>
                    <a:pt x="0" y="0"/>
                  </a:moveTo>
                  <a:lnTo>
                    <a:pt x="0" y="760"/>
                  </a:lnTo>
                  <a:lnTo>
                    <a:pt x="65" y="76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1480307" y="3918947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0" y="1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1479273" y="3918947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1"/>
                  </a:moveTo>
                  <a:lnTo>
                    <a:pt x="1" y="692"/>
                  </a:lnTo>
                  <a:lnTo>
                    <a:pt x="66" y="69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1493963" y="3932133"/>
              <a:ext cx="31" cy="8488"/>
            </a:xfrm>
            <a:custGeom>
              <a:rect b="b" l="l" r="r" t="t"/>
              <a:pathLst>
                <a:path extrusionOk="0" h="271" w="1">
                  <a:moveTo>
                    <a:pt x="1" y="0"/>
                  </a:moveTo>
                  <a:lnTo>
                    <a:pt x="1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1492961" y="3932133"/>
              <a:ext cx="2192" cy="8488"/>
            </a:xfrm>
            <a:custGeom>
              <a:rect b="b" l="l" r="r" t="t"/>
              <a:pathLst>
                <a:path extrusionOk="0" h="271" w="70">
                  <a:moveTo>
                    <a:pt x="0" y="0"/>
                  </a:moveTo>
                  <a:lnTo>
                    <a:pt x="0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1493963" y="3918947"/>
              <a:ext cx="31" cy="3696"/>
            </a:xfrm>
            <a:custGeom>
              <a:rect b="b" l="l" r="r" t="t"/>
              <a:pathLst>
                <a:path extrusionOk="0" h="118" w="1">
                  <a:moveTo>
                    <a:pt x="1" y="1"/>
                  </a:moveTo>
                  <a:lnTo>
                    <a:pt x="1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1492961" y="3918947"/>
              <a:ext cx="2192" cy="3696"/>
            </a:xfrm>
            <a:custGeom>
              <a:rect b="b" l="l" r="r" t="t"/>
              <a:pathLst>
                <a:path extrusionOk="0" h="118" w="70">
                  <a:moveTo>
                    <a:pt x="0" y="1"/>
                  </a:moveTo>
                  <a:lnTo>
                    <a:pt x="0" y="118"/>
                  </a:lnTo>
                  <a:lnTo>
                    <a:pt x="69" y="11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1506115" y="3918947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1"/>
                  </a:moveTo>
                  <a:lnTo>
                    <a:pt x="1" y="692"/>
                  </a:lnTo>
                  <a:lnTo>
                    <a:pt x="70" y="692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1519928" y="3918947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1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1533114" y="3918947"/>
              <a:ext cx="2036" cy="21673"/>
            </a:xfrm>
            <a:custGeom>
              <a:rect b="b" l="l" r="r" t="t"/>
              <a:pathLst>
                <a:path extrusionOk="0" h="692" w="65">
                  <a:moveTo>
                    <a:pt x="0" y="1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0"/>
            <p:cNvSpPr/>
            <p:nvPr/>
          </p:nvSpPr>
          <p:spPr>
            <a:xfrm>
              <a:off x="1547804" y="3936299"/>
              <a:ext cx="31" cy="5356"/>
            </a:xfrm>
            <a:custGeom>
              <a:rect b="b" l="l" r="r" t="t"/>
              <a:pathLst>
                <a:path extrusionOk="0" h="171" w="1">
                  <a:moveTo>
                    <a:pt x="0" y="1"/>
                  </a:moveTo>
                  <a:lnTo>
                    <a:pt x="0" y="1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1546770" y="3936299"/>
              <a:ext cx="2192" cy="5356"/>
            </a:xfrm>
            <a:custGeom>
              <a:rect b="b" l="l" r="r" t="t"/>
              <a:pathLst>
                <a:path extrusionOk="0" h="171" w="70">
                  <a:moveTo>
                    <a:pt x="1" y="1"/>
                  </a:moveTo>
                  <a:lnTo>
                    <a:pt x="1" y="170"/>
                  </a:lnTo>
                  <a:lnTo>
                    <a:pt x="69" y="17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1546770" y="3918947"/>
              <a:ext cx="2192" cy="9020"/>
            </a:xfrm>
            <a:custGeom>
              <a:rect b="b" l="l" r="r" t="t"/>
              <a:pathLst>
                <a:path extrusionOk="0" h="288" w="70">
                  <a:moveTo>
                    <a:pt x="1" y="1"/>
                  </a:moveTo>
                  <a:lnTo>
                    <a:pt x="1" y="288"/>
                  </a:lnTo>
                  <a:lnTo>
                    <a:pt x="69" y="28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1559956" y="3918947"/>
              <a:ext cx="2161" cy="21673"/>
            </a:xfrm>
            <a:custGeom>
              <a:rect b="b" l="l" r="r" t="t"/>
              <a:pathLst>
                <a:path extrusionOk="0" h="692" w="69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1574771" y="3918947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0" y="1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1573738" y="3918947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1"/>
                  </a:moveTo>
                  <a:lnTo>
                    <a:pt x="1" y="692"/>
                  </a:lnTo>
                  <a:lnTo>
                    <a:pt x="66" y="69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1314650" y="3894642"/>
              <a:ext cx="272797" cy="24336"/>
            </a:xfrm>
            <a:custGeom>
              <a:rect b="b" l="l" r="r" t="t"/>
              <a:pathLst>
                <a:path extrusionOk="0" h="777" w="8710">
                  <a:moveTo>
                    <a:pt x="1" y="0"/>
                  </a:moveTo>
                  <a:lnTo>
                    <a:pt x="1" y="777"/>
                  </a:lnTo>
                  <a:lnTo>
                    <a:pt x="8710" y="777"/>
                  </a:lnTo>
                  <a:lnTo>
                    <a:pt x="8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1313522" y="3893639"/>
              <a:ext cx="274927" cy="26340"/>
            </a:xfrm>
            <a:custGeom>
              <a:rect b="b" l="l" r="r" t="t"/>
              <a:pathLst>
                <a:path extrusionOk="0" h="841" w="8778">
                  <a:moveTo>
                    <a:pt x="8713" y="65"/>
                  </a:moveTo>
                  <a:lnTo>
                    <a:pt x="8713" y="772"/>
                  </a:lnTo>
                  <a:lnTo>
                    <a:pt x="69" y="772"/>
                  </a:lnTo>
                  <a:lnTo>
                    <a:pt x="69" y="65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8778" y="841"/>
                  </a:lnTo>
                  <a:lnTo>
                    <a:pt x="877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1421173" y="3894642"/>
              <a:ext cx="26497" cy="24336"/>
            </a:xfrm>
            <a:custGeom>
              <a:rect b="b" l="l" r="r" t="t"/>
              <a:pathLst>
                <a:path extrusionOk="0" h="777" w="846">
                  <a:moveTo>
                    <a:pt x="0" y="0"/>
                  </a:moveTo>
                  <a:lnTo>
                    <a:pt x="0" y="777"/>
                  </a:lnTo>
                  <a:lnTo>
                    <a:pt x="845" y="777"/>
                  </a:lnTo>
                  <a:lnTo>
                    <a:pt x="845" y="0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1420139" y="3893639"/>
              <a:ext cx="28533" cy="26340"/>
            </a:xfrm>
            <a:custGeom>
              <a:rect b="b" l="l" r="r" t="t"/>
              <a:pathLst>
                <a:path extrusionOk="0" h="841" w="911">
                  <a:moveTo>
                    <a:pt x="842" y="65"/>
                  </a:moveTo>
                  <a:lnTo>
                    <a:pt x="842" y="772"/>
                  </a:lnTo>
                  <a:lnTo>
                    <a:pt x="69" y="772"/>
                  </a:lnTo>
                  <a:lnTo>
                    <a:pt x="69" y="65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910" y="841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1448140" y="3894642"/>
              <a:ext cx="61199" cy="24336"/>
            </a:xfrm>
            <a:custGeom>
              <a:rect b="b" l="l" r="r" t="t"/>
              <a:pathLst>
                <a:path extrusionOk="0" h="777" w="1954">
                  <a:moveTo>
                    <a:pt x="0" y="0"/>
                  </a:moveTo>
                  <a:lnTo>
                    <a:pt x="0" y="777"/>
                  </a:lnTo>
                  <a:lnTo>
                    <a:pt x="1953" y="777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1447107" y="3893639"/>
              <a:ext cx="63360" cy="26340"/>
            </a:xfrm>
            <a:custGeom>
              <a:rect b="b" l="l" r="r" t="t"/>
              <a:pathLst>
                <a:path extrusionOk="0" h="841" w="2023">
                  <a:moveTo>
                    <a:pt x="1954" y="65"/>
                  </a:moveTo>
                  <a:lnTo>
                    <a:pt x="1954" y="772"/>
                  </a:lnTo>
                  <a:lnTo>
                    <a:pt x="66" y="772"/>
                  </a:lnTo>
                  <a:lnTo>
                    <a:pt x="66" y="65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2022" y="841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1519302" y="3894642"/>
              <a:ext cx="60823" cy="24336"/>
            </a:xfrm>
            <a:custGeom>
              <a:rect b="b" l="l" r="r" t="t"/>
              <a:pathLst>
                <a:path extrusionOk="0" h="777" w="1942">
                  <a:moveTo>
                    <a:pt x="0" y="0"/>
                  </a:moveTo>
                  <a:lnTo>
                    <a:pt x="0" y="777"/>
                  </a:lnTo>
                  <a:lnTo>
                    <a:pt x="1941" y="777"/>
                  </a:lnTo>
                  <a:lnTo>
                    <a:pt x="1941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1518299" y="3893639"/>
              <a:ext cx="62828" cy="26340"/>
            </a:xfrm>
            <a:custGeom>
              <a:rect b="b" l="l" r="r" t="t"/>
              <a:pathLst>
                <a:path extrusionOk="0" h="841" w="2006">
                  <a:moveTo>
                    <a:pt x="1937" y="65"/>
                  </a:moveTo>
                  <a:lnTo>
                    <a:pt x="1937" y="772"/>
                  </a:lnTo>
                  <a:lnTo>
                    <a:pt x="69" y="772"/>
                  </a:lnTo>
                  <a:lnTo>
                    <a:pt x="69" y="65"/>
                  </a:lnTo>
                  <a:close/>
                  <a:moveTo>
                    <a:pt x="0" y="0"/>
                  </a:moveTo>
                  <a:lnTo>
                    <a:pt x="0" y="841"/>
                  </a:lnTo>
                  <a:lnTo>
                    <a:pt x="2005" y="841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1500947" y="3894642"/>
              <a:ext cx="55342" cy="24336"/>
            </a:xfrm>
            <a:custGeom>
              <a:rect b="b" l="l" r="r" t="t"/>
              <a:pathLst>
                <a:path extrusionOk="0" h="777" w="1767">
                  <a:moveTo>
                    <a:pt x="0" y="0"/>
                  </a:moveTo>
                  <a:lnTo>
                    <a:pt x="0" y="777"/>
                  </a:lnTo>
                  <a:lnTo>
                    <a:pt x="1767" y="777"/>
                  </a:lnTo>
                  <a:lnTo>
                    <a:pt x="1767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1499789" y="3893639"/>
              <a:ext cx="57535" cy="26340"/>
            </a:xfrm>
            <a:custGeom>
              <a:rect b="b" l="l" r="r" t="t"/>
              <a:pathLst>
                <a:path extrusionOk="0" h="841" w="1837">
                  <a:moveTo>
                    <a:pt x="1772" y="65"/>
                  </a:moveTo>
                  <a:lnTo>
                    <a:pt x="1772" y="772"/>
                  </a:lnTo>
                  <a:lnTo>
                    <a:pt x="70" y="772"/>
                  </a:lnTo>
                  <a:lnTo>
                    <a:pt x="70" y="65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1836" y="841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1327335" y="389464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1326176" y="3894642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70" y="76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1340490" y="389464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1339487" y="3894642"/>
              <a:ext cx="2067" cy="23835"/>
            </a:xfrm>
            <a:custGeom>
              <a:rect b="b" l="l" r="r" t="t"/>
              <a:pathLst>
                <a:path extrusionOk="0" h="761" w="66">
                  <a:moveTo>
                    <a:pt x="0" y="0"/>
                  </a:moveTo>
                  <a:lnTo>
                    <a:pt x="0" y="760"/>
                  </a:lnTo>
                  <a:lnTo>
                    <a:pt x="65" y="76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1354177" y="3907295"/>
              <a:ext cx="31" cy="11181"/>
            </a:xfrm>
            <a:custGeom>
              <a:rect b="b" l="l" r="r" t="t"/>
              <a:pathLst>
                <a:path extrusionOk="0" h="357" w="1">
                  <a:moveTo>
                    <a:pt x="0" y="1"/>
                  </a:moveTo>
                  <a:lnTo>
                    <a:pt x="0" y="3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1353175" y="3907295"/>
              <a:ext cx="2161" cy="11181"/>
            </a:xfrm>
            <a:custGeom>
              <a:rect b="b" l="l" r="r" t="t"/>
              <a:pathLst>
                <a:path extrusionOk="0" h="357" w="69">
                  <a:moveTo>
                    <a:pt x="0" y="1"/>
                  </a:moveTo>
                  <a:lnTo>
                    <a:pt x="0" y="356"/>
                  </a:lnTo>
                  <a:lnTo>
                    <a:pt x="69" y="356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1354177" y="3894642"/>
              <a:ext cx="31" cy="8519"/>
            </a:xfrm>
            <a:custGeom>
              <a:rect b="b" l="l" r="r" t="t"/>
              <a:pathLst>
                <a:path extrusionOk="0" h="272" w="1">
                  <a:moveTo>
                    <a:pt x="0" y="0"/>
                  </a:moveTo>
                  <a:lnTo>
                    <a:pt x="0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1353175" y="3894642"/>
              <a:ext cx="2161" cy="8519"/>
            </a:xfrm>
            <a:custGeom>
              <a:rect b="b" l="l" r="r" t="t"/>
              <a:pathLst>
                <a:path extrusionOk="0" h="272" w="69">
                  <a:moveTo>
                    <a:pt x="0" y="0"/>
                  </a:moveTo>
                  <a:lnTo>
                    <a:pt x="0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1367332" y="389464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1366330" y="3894642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0" y="0"/>
                  </a:moveTo>
                  <a:lnTo>
                    <a:pt x="0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1381144" y="389464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1380017" y="3894642"/>
              <a:ext cx="2161" cy="23835"/>
            </a:xfrm>
            <a:custGeom>
              <a:rect b="b" l="l" r="r" t="t"/>
              <a:pathLst>
                <a:path extrusionOk="0" h="761" w="69">
                  <a:moveTo>
                    <a:pt x="0" y="0"/>
                  </a:moveTo>
                  <a:lnTo>
                    <a:pt x="0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1394832" y="3912119"/>
              <a:ext cx="31" cy="6358"/>
            </a:xfrm>
            <a:custGeom>
              <a:rect b="b" l="l" r="r" t="t"/>
              <a:pathLst>
                <a:path extrusionOk="0" h="203" w="1">
                  <a:moveTo>
                    <a:pt x="0" y="0"/>
                  </a:moveTo>
                  <a:lnTo>
                    <a:pt x="0" y="2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1393798" y="3912119"/>
              <a:ext cx="2067" cy="6358"/>
            </a:xfrm>
            <a:custGeom>
              <a:rect b="b" l="l" r="r" t="t"/>
              <a:pathLst>
                <a:path extrusionOk="0" h="203" w="66">
                  <a:moveTo>
                    <a:pt x="1" y="0"/>
                  </a:moveTo>
                  <a:lnTo>
                    <a:pt x="1" y="202"/>
                  </a:lnTo>
                  <a:lnTo>
                    <a:pt x="65" y="20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1394832" y="3894642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0" y="0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1393798" y="3894642"/>
              <a:ext cx="2067" cy="10022"/>
            </a:xfrm>
            <a:custGeom>
              <a:rect b="b" l="l" r="r" t="t"/>
              <a:pathLst>
                <a:path extrusionOk="0" h="320" w="66">
                  <a:moveTo>
                    <a:pt x="1" y="0"/>
                  </a:moveTo>
                  <a:lnTo>
                    <a:pt x="1" y="320"/>
                  </a:lnTo>
                  <a:lnTo>
                    <a:pt x="65" y="32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1407987" y="389464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1406984" y="3894642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0" y="0"/>
                  </a:moveTo>
                  <a:lnTo>
                    <a:pt x="0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1421799" y="389464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1420640" y="3894642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70" y="76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1434954" y="3909958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1"/>
                  </a:moveTo>
                  <a:lnTo>
                    <a:pt x="1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1433826" y="3909958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0" y="1"/>
                  </a:moveTo>
                  <a:lnTo>
                    <a:pt x="0" y="271"/>
                  </a:lnTo>
                  <a:lnTo>
                    <a:pt x="69" y="27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1434954" y="3909958"/>
              <a:ext cx="31" cy="3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1434954" y="3909958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0"/>
            <p:cNvSpPr/>
            <p:nvPr/>
          </p:nvSpPr>
          <p:spPr>
            <a:xfrm>
              <a:off x="1434954" y="3894642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1" y="0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>
              <a:off x="1433826" y="3894642"/>
              <a:ext cx="2192" cy="10022"/>
            </a:xfrm>
            <a:custGeom>
              <a:rect b="b" l="l" r="r" t="t"/>
              <a:pathLst>
                <a:path extrusionOk="0" h="320" w="70">
                  <a:moveTo>
                    <a:pt x="0" y="0"/>
                  </a:moveTo>
                  <a:lnTo>
                    <a:pt x="0" y="320"/>
                  </a:lnTo>
                  <a:lnTo>
                    <a:pt x="69" y="32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1448641" y="389464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1447639" y="3894642"/>
              <a:ext cx="2036" cy="23835"/>
            </a:xfrm>
            <a:custGeom>
              <a:rect b="b" l="l" r="r" t="t"/>
              <a:pathLst>
                <a:path extrusionOk="0" h="761" w="65">
                  <a:moveTo>
                    <a:pt x="0" y="0"/>
                  </a:moveTo>
                  <a:lnTo>
                    <a:pt x="0" y="760"/>
                  </a:lnTo>
                  <a:lnTo>
                    <a:pt x="65" y="76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1461796" y="389464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0"/>
            <p:cNvSpPr/>
            <p:nvPr/>
          </p:nvSpPr>
          <p:spPr>
            <a:xfrm>
              <a:off x="1460794" y="3894642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0"/>
            <p:cNvSpPr/>
            <p:nvPr/>
          </p:nvSpPr>
          <p:spPr>
            <a:xfrm>
              <a:off x="1475609" y="3895644"/>
              <a:ext cx="31" cy="21705"/>
            </a:xfrm>
            <a:custGeom>
              <a:rect b="b" l="l" r="r" t="t"/>
              <a:pathLst>
                <a:path extrusionOk="0" h="693" w="1">
                  <a:moveTo>
                    <a:pt x="1" y="1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1474481" y="3895644"/>
              <a:ext cx="2161" cy="21705"/>
            </a:xfrm>
            <a:custGeom>
              <a:rect b="b" l="l" r="r" t="t"/>
              <a:pathLst>
                <a:path extrusionOk="0" h="693" w="69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1488795" y="3908955"/>
              <a:ext cx="31" cy="8394"/>
            </a:xfrm>
            <a:custGeom>
              <a:rect b="b" l="l" r="r" t="t"/>
              <a:pathLst>
                <a:path extrusionOk="0" h="268" w="1">
                  <a:moveTo>
                    <a:pt x="0" y="0"/>
                  </a:moveTo>
                  <a:lnTo>
                    <a:pt x="0" y="2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1487636" y="3908955"/>
              <a:ext cx="2192" cy="8394"/>
            </a:xfrm>
            <a:custGeom>
              <a:rect b="b" l="l" r="r" t="t"/>
              <a:pathLst>
                <a:path extrusionOk="0" h="268" w="70">
                  <a:moveTo>
                    <a:pt x="1" y="0"/>
                  </a:moveTo>
                  <a:lnTo>
                    <a:pt x="1" y="267"/>
                  </a:lnTo>
                  <a:lnTo>
                    <a:pt x="69" y="26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0"/>
            <p:cNvSpPr/>
            <p:nvPr/>
          </p:nvSpPr>
          <p:spPr>
            <a:xfrm>
              <a:off x="1488795" y="3895644"/>
              <a:ext cx="31" cy="3852"/>
            </a:xfrm>
            <a:custGeom>
              <a:rect b="b" l="l" r="r" t="t"/>
              <a:pathLst>
                <a:path extrusionOk="0" h="123" w="1">
                  <a:moveTo>
                    <a:pt x="0" y="1"/>
                  </a:moveTo>
                  <a:lnTo>
                    <a:pt x="0" y="1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0"/>
            <p:cNvSpPr/>
            <p:nvPr/>
          </p:nvSpPr>
          <p:spPr>
            <a:xfrm>
              <a:off x="1487636" y="3895644"/>
              <a:ext cx="2192" cy="3852"/>
            </a:xfrm>
            <a:custGeom>
              <a:rect b="b" l="l" r="r" t="t"/>
              <a:pathLst>
                <a:path extrusionOk="0" h="123" w="70">
                  <a:moveTo>
                    <a:pt x="1" y="1"/>
                  </a:moveTo>
                  <a:lnTo>
                    <a:pt x="1" y="122"/>
                  </a:lnTo>
                  <a:lnTo>
                    <a:pt x="69" y="12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>
              <a:off x="1501449" y="3895644"/>
              <a:ext cx="2067" cy="21705"/>
            </a:xfrm>
            <a:custGeom>
              <a:rect b="b" l="l" r="r" t="t"/>
              <a:pathLst>
                <a:path extrusionOk="0" h="693" w="66">
                  <a:moveTo>
                    <a:pt x="0" y="1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>
              <a:off x="1514603" y="3895644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1" y="1"/>
                  </a:moveTo>
                  <a:lnTo>
                    <a:pt x="1" y="692"/>
                  </a:lnTo>
                  <a:lnTo>
                    <a:pt x="70" y="692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>
              <a:off x="1528291" y="3895644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0"/>
            <p:cNvSpPr/>
            <p:nvPr/>
          </p:nvSpPr>
          <p:spPr>
            <a:xfrm>
              <a:off x="1543106" y="3913121"/>
              <a:ext cx="31" cy="5356"/>
            </a:xfrm>
            <a:custGeom>
              <a:rect b="b" l="l" r="r" t="t"/>
              <a:pathLst>
                <a:path extrusionOk="0" h="171" w="1">
                  <a:moveTo>
                    <a:pt x="0" y="1"/>
                  </a:moveTo>
                  <a:lnTo>
                    <a:pt x="0" y="1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0"/>
            <p:cNvSpPr/>
            <p:nvPr/>
          </p:nvSpPr>
          <p:spPr>
            <a:xfrm>
              <a:off x="1542103" y="3913121"/>
              <a:ext cx="2036" cy="5356"/>
            </a:xfrm>
            <a:custGeom>
              <a:rect b="b" l="l" r="r" t="t"/>
              <a:pathLst>
                <a:path extrusionOk="0" h="171" w="65">
                  <a:moveTo>
                    <a:pt x="0" y="1"/>
                  </a:moveTo>
                  <a:lnTo>
                    <a:pt x="0" y="170"/>
                  </a:lnTo>
                  <a:lnTo>
                    <a:pt x="65" y="17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1542103" y="3895644"/>
              <a:ext cx="2036" cy="9521"/>
            </a:xfrm>
            <a:custGeom>
              <a:rect b="b" l="l" r="r" t="t"/>
              <a:pathLst>
                <a:path extrusionOk="0" h="304" w="65">
                  <a:moveTo>
                    <a:pt x="0" y="1"/>
                  </a:moveTo>
                  <a:lnTo>
                    <a:pt x="0" y="304"/>
                  </a:lnTo>
                  <a:lnTo>
                    <a:pt x="65" y="30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1555258" y="3895644"/>
              <a:ext cx="2067" cy="21705"/>
            </a:xfrm>
            <a:custGeom>
              <a:rect b="b" l="l" r="r" t="t"/>
              <a:pathLst>
                <a:path extrusionOk="0" h="693" w="66">
                  <a:moveTo>
                    <a:pt x="1" y="1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1569948" y="3895644"/>
              <a:ext cx="31" cy="21705"/>
            </a:xfrm>
            <a:custGeom>
              <a:rect b="b" l="l" r="r" t="t"/>
              <a:pathLst>
                <a:path extrusionOk="0" h="693" w="1">
                  <a:moveTo>
                    <a:pt x="1" y="1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1568945" y="3895644"/>
              <a:ext cx="2161" cy="21705"/>
            </a:xfrm>
            <a:custGeom>
              <a:rect b="b" l="l" r="r" t="t"/>
              <a:pathLst>
                <a:path extrusionOk="0" h="693" w="69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0"/>
            <p:cNvSpPr/>
            <p:nvPr/>
          </p:nvSpPr>
          <p:spPr>
            <a:xfrm>
              <a:off x="1313021" y="3871965"/>
              <a:ext cx="272766" cy="23709"/>
            </a:xfrm>
            <a:custGeom>
              <a:rect b="b" l="l" r="r" t="t"/>
              <a:pathLst>
                <a:path extrusionOk="0" h="757" w="8709">
                  <a:moveTo>
                    <a:pt x="0" y="1"/>
                  </a:moveTo>
                  <a:lnTo>
                    <a:pt x="0" y="757"/>
                  </a:lnTo>
                  <a:lnTo>
                    <a:pt x="8709" y="757"/>
                  </a:lnTo>
                  <a:lnTo>
                    <a:pt x="8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1312019" y="3870963"/>
              <a:ext cx="274927" cy="25870"/>
            </a:xfrm>
            <a:custGeom>
              <a:rect b="b" l="l" r="r" t="t"/>
              <a:pathLst>
                <a:path extrusionOk="0" h="826" w="8778">
                  <a:moveTo>
                    <a:pt x="8709" y="65"/>
                  </a:moveTo>
                  <a:lnTo>
                    <a:pt x="8709" y="756"/>
                  </a:lnTo>
                  <a:lnTo>
                    <a:pt x="69" y="756"/>
                  </a:lnTo>
                  <a:lnTo>
                    <a:pt x="69" y="65"/>
                  </a:lnTo>
                  <a:close/>
                  <a:moveTo>
                    <a:pt x="0" y="0"/>
                  </a:moveTo>
                  <a:lnTo>
                    <a:pt x="0" y="825"/>
                  </a:lnTo>
                  <a:lnTo>
                    <a:pt x="8777" y="825"/>
                  </a:lnTo>
                  <a:lnTo>
                    <a:pt x="8777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0"/>
            <p:cNvSpPr/>
            <p:nvPr/>
          </p:nvSpPr>
          <p:spPr>
            <a:xfrm>
              <a:off x="1419638" y="3871965"/>
              <a:ext cx="26371" cy="23709"/>
            </a:xfrm>
            <a:custGeom>
              <a:rect b="b" l="l" r="r" t="t"/>
              <a:pathLst>
                <a:path extrusionOk="0" h="757" w="842">
                  <a:moveTo>
                    <a:pt x="1" y="1"/>
                  </a:moveTo>
                  <a:lnTo>
                    <a:pt x="1" y="757"/>
                  </a:lnTo>
                  <a:lnTo>
                    <a:pt x="842" y="757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0"/>
            <p:cNvSpPr/>
            <p:nvPr/>
          </p:nvSpPr>
          <p:spPr>
            <a:xfrm>
              <a:off x="1418636" y="3870963"/>
              <a:ext cx="28501" cy="25870"/>
            </a:xfrm>
            <a:custGeom>
              <a:rect b="b" l="l" r="r" t="t"/>
              <a:pathLst>
                <a:path extrusionOk="0" h="826" w="910">
                  <a:moveTo>
                    <a:pt x="841" y="65"/>
                  </a:moveTo>
                  <a:lnTo>
                    <a:pt x="841" y="756"/>
                  </a:lnTo>
                  <a:lnTo>
                    <a:pt x="65" y="756"/>
                  </a:lnTo>
                  <a:lnTo>
                    <a:pt x="65" y="65"/>
                  </a:lnTo>
                  <a:close/>
                  <a:moveTo>
                    <a:pt x="0" y="0"/>
                  </a:moveTo>
                  <a:lnTo>
                    <a:pt x="0" y="825"/>
                  </a:lnTo>
                  <a:lnTo>
                    <a:pt x="910" y="825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1447107" y="3871965"/>
              <a:ext cx="60698" cy="23709"/>
            </a:xfrm>
            <a:custGeom>
              <a:rect b="b" l="l" r="r" t="t"/>
              <a:pathLst>
                <a:path extrusionOk="0" h="757" w="1938">
                  <a:moveTo>
                    <a:pt x="1" y="1"/>
                  </a:moveTo>
                  <a:lnTo>
                    <a:pt x="1" y="757"/>
                  </a:lnTo>
                  <a:lnTo>
                    <a:pt x="1937" y="757"/>
                  </a:lnTo>
                  <a:lnTo>
                    <a:pt x="1937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1445979" y="3870963"/>
              <a:ext cx="62828" cy="25870"/>
            </a:xfrm>
            <a:custGeom>
              <a:rect b="b" l="l" r="r" t="t"/>
              <a:pathLst>
                <a:path extrusionOk="0" h="826" w="2006">
                  <a:moveTo>
                    <a:pt x="1937" y="65"/>
                  </a:moveTo>
                  <a:lnTo>
                    <a:pt x="1937" y="756"/>
                  </a:lnTo>
                  <a:lnTo>
                    <a:pt x="69" y="756"/>
                  </a:lnTo>
                  <a:lnTo>
                    <a:pt x="69" y="65"/>
                  </a:lnTo>
                  <a:close/>
                  <a:moveTo>
                    <a:pt x="1" y="0"/>
                  </a:moveTo>
                  <a:lnTo>
                    <a:pt x="1" y="825"/>
                  </a:lnTo>
                  <a:lnTo>
                    <a:pt x="2006" y="825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0"/>
            <p:cNvSpPr/>
            <p:nvPr/>
          </p:nvSpPr>
          <p:spPr>
            <a:xfrm>
              <a:off x="1517767" y="3871965"/>
              <a:ext cx="61199" cy="23709"/>
            </a:xfrm>
            <a:custGeom>
              <a:rect b="b" l="l" r="r" t="t"/>
              <a:pathLst>
                <a:path extrusionOk="0" h="757" w="1954">
                  <a:moveTo>
                    <a:pt x="1" y="1"/>
                  </a:moveTo>
                  <a:lnTo>
                    <a:pt x="1" y="757"/>
                  </a:lnTo>
                  <a:lnTo>
                    <a:pt x="1954" y="757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0"/>
            <p:cNvSpPr/>
            <p:nvPr/>
          </p:nvSpPr>
          <p:spPr>
            <a:xfrm>
              <a:off x="1516765" y="3870963"/>
              <a:ext cx="63360" cy="25870"/>
            </a:xfrm>
            <a:custGeom>
              <a:rect b="b" l="l" r="r" t="t"/>
              <a:pathLst>
                <a:path extrusionOk="0" h="826" w="2023">
                  <a:moveTo>
                    <a:pt x="1953" y="65"/>
                  </a:moveTo>
                  <a:lnTo>
                    <a:pt x="1953" y="756"/>
                  </a:lnTo>
                  <a:lnTo>
                    <a:pt x="65" y="756"/>
                  </a:lnTo>
                  <a:lnTo>
                    <a:pt x="65" y="65"/>
                  </a:lnTo>
                  <a:close/>
                  <a:moveTo>
                    <a:pt x="1" y="0"/>
                  </a:moveTo>
                  <a:lnTo>
                    <a:pt x="1" y="825"/>
                  </a:lnTo>
                  <a:lnTo>
                    <a:pt x="2022" y="825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0"/>
            <p:cNvSpPr/>
            <p:nvPr/>
          </p:nvSpPr>
          <p:spPr>
            <a:xfrm>
              <a:off x="1499789" y="3871965"/>
              <a:ext cx="54998" cy="23709"/>
            </a:xfrm>
            <a:custGeom>
              <a:rect b="b" l="l" r="r" t="t"/>
              <a:pathLst>
                <a:path extrusionOk="0" h="757" w="1756">
                  <a:moveTo>
                    <a:pt x="1" y="1"/>
                  </a:moveTo>
                  <a:lnTo>
                    <a:pt x="1" y="757"/>
                  </a:lnTo>
                  <a:lnTo>
                    <a:pt x="1755" y="757"/>
                  </a:lnTo>
                  <a:lnTo>
                    <a:pt x="175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0"/>
            <p:cNvSpPr/>
            <p:nvPr/>
          </p:nvSpPr>
          <p:spPr>
            <a:xfrm>
              <a:off x="1498786" y="3870963"/>
              <a:ext cx="57002" cy="25870"/>
            </a:xfrm>
            <a:custGeom>
              <a:rect b="b" l="l" r="r" t="t"/>
              <a:pathLst>
                <a:path extrusionOk="0" h="826" w="1820">
                  <a:moveTo>
                    <a:pt x="1751" y="65"/>
                  </a:moveTo>
                  <a:lnTo>
                    <a:pt x="1751" y="756"/>
                  </a:lnTo>
                  <a:lnTo>
                    <a:pt x="69" y="756"/>
                  </a:lnTo>
                  <a:lnTo>
                    <a:pt x="69" y="65"/>
                  </a:lnTo>
                  <a:close/>
                  <a:moveTo>
                    <a:pt x="0" y="0"/>
                  </a:moveTo>
                  <a:lnTo>
                    <a:pt x="0" y="825"/>
                  </a:lnTo>
                  <a:lnTo>
                    <a:pt x="1820" y="825"/>
                  </a:lnTo>
                  <a:lnTo>
                    <a:pt x="182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0"/>
            <p:cNvSpPr/>
            <p:nvPr/>
          </p:nvSpPr>
          <p:spPr>
            <a:xfrm>
              <a:off x="1325675" y="3871965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0"/>
            <p:cNvSpPr/>
            <p:nvPr/>
          </p:nvSpPr>
          <p:spPr>
            <a:xfrm>
              <a:off x="1324673" y="3871965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0" y="1"/>
                  </a:moveTo>
                  <a:lnTo>
                    <a:pt x="0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>
              <a:off x="1338861" y="3871965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>
              <a:off x="1337827" y="3871965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1"/>
                  </a:lnTo>
                  <a:lnTo>
                    <a:pt x="70" y="741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>
              <a:off x="1352642" y="3884118"/>
              <a:ext cx="31" cy="11056"/>
            </a:xfrm>
            <a:custGeom>
              <a:rect b="b" l="l" r="r" t="t"/>
              <a:pathLst>
                <a:path extrusionOk="0" h="353" w="1">
                  <a:moveTo>
                    <a:pt x="1" y="1"/>
                  </a:moveTo>
                  <a:lnTo>
                    <a:pt x="1" y="3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>
              <a:off x="1351515" y="3884118"/>
              <a:ext cx="2192" cy="11056"/>
            </a:xfrm>
            <a:custGeom>
              <a:rect b="b" l="l" r="r" t="t"/>
              <a:pathLst>
                <a:path extrusionOk="0" h="353" w="70">
                  <a:moveTo>
                    <a:pt x="0" y="1"/>
                  </a:moveTo>
                  <a:lnTo>
                    <a:pt x="0" y="353"/>
                  </a:lnTo>
                  <a:lnTo>
                    <a:pt x="69" y="353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>
              <a:off x="1352642" y="3871965"/>
              <a:ext cx="31" cy="7893"/>
            </a:xfrm>
            <a:custGeom>
              <a:rect b="b" l="l" r="r" t="t"/>
              <a:pathLst>
                <a:path extrusionOk="0" h="252" w="1">
                  <a:moveTo>
                    <a:pt x="1" y="1"/>
                  </a:moveTo>
                  <a:lnTo>
                    <a:pt x="1" y="2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>
              <a:off x="1351515" y="3871965"/>
              <a:ext cx="2192" cy="7893"/>
            </a:xfrm>
            <a:custGeom>
              <a:rect b="b" l="l" r="r" t="t"/>
              <a:pathLst>
                <a:path extrusionOk="0" h="252" w="70">
                  <a:moveTo>
                    <a:pt x="0" y="1"/>
                  </a:moveTo>
                  <a:lnTo>
                    <a:pt x="0" y="251"/>
                  </a:lnTo>
                  <a:lnTo>
                    <a:pt x="69" y="25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>
              <a:off x="1366330" y="3871965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>
              <a:off x="1365327" y="3871965"/>
              <a:ext cx="2036" cy="23208"/>
            </a:xfrm>
            <a:custGeom>
              <a:rect b="b" l="l" r="r" t="t"/>
              <a:pathLst>
                <a:path extrusionOk="0" h="741" w="65">
                  <a:moveTo>
                    <a:pt x="0" y="1"/>
                  </a:moveTo>
                  <a:lnTo>
                    <a:pt x="0" y="741"/>
                  </a:lnTo>
                  <a:lnTo>
                    <a:pt x="65" y="74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>
              <a:off x="1379484" y="3871965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>
              <a:off x="1378482" y="3871965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1393297" y="3888816"/>
              <a:ext cx="31" cy="6358"/>
            </a:xfrm>
            <a:custGeom>
              <a:rect b="b" l="l" r="r" t="t"/>
              <a:pathLst>
                <a:path extrusionOk="0" h="203" w="1">
                  <a:moveTo>
                    <a:pt x="1" y="0"/>
                  </a:moveTo>
                  <a:lnTo>
                    <a:pt x="1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>
              <a:off x="1392169" y="3888816"/>
              <a:ext cx="2161" cy="6358"/>
            </a:xfrm>
            <a:custGeom>
              <a:rect b="b" l="l" r="r" t="t"/>
              <a:pathLst>
                <a:path extrusionOk="0" h="203" w="69">
                  <a:moveTo>
                    <a:pt x="0" y="0"/>
                  </a:moveTo>
                  <a:lnTo>
                    <a:pt x="0" y="203"/>
                  </a:lnTo>
                  <a:lnTo>
                    <a:pt x="69" y="20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>
              <a:off x="1393297" y="3871965"/>
              <a:ext cx="31" cy="9521"/>
            </a:xfrm>
            <a:custGeom>
              <a:rect b="b" l="l" r="r" t="t"/>
              <a:pathLst>
                <a:path extrusionOk="0" h="304" w="1">
                  <a:moveTo>
                    <a:pt x="1" y="1"/>
                  </a:moveTo>
                  <a:lnTo>
                    <a:pt x="1" y="3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0"/>
            <p:cNvSpPr/>
            <p:nvPr/>
          </p:nvSpPr>
          <p:spPr>
            <a:xfrm>
              <a:off x="1392169" y="3871965"/>
              <a:ext cx="2161" cy="9521"/>
            </a:xfrm>
            <a:custGeom>
              <a:rect b="b" l="l" r="r" t="t"/>
              <a:pathLst>
                <a:path extrusionOk="0" h="304" w="69">
                  <a:moveTo>
                    <a:pt x="0" y="1"/>
                  </a:moveTo>
                  <a:lnTo>
                    <a:pt x="0" y="304"/>
                  </a:lnTo>
                  <a:lnTo>
                    <a:pt x="69" y="304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0"/>
            <p:cNvSpPr/>
            <p:nvPr/>
          </p:nvSpPr>
          <p:spPr>
            <a:xfrm>
              <a:off x="1406483" y="3871965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0"/>
            <p:cNvSpPr/>
            <p:nvPr/>
          </p:nvSpPr>
          <p:spPr>
            <a:xfrm>
              <a:off x="1405324" y="3871965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>
              <a:off x="1420139" y="3871965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>
              <a:off x="1419137" y="3871965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0" y="1"/>
                  </a:moveTo>
                  <a:lnTo>
                    <a:pt x="0" y="741"/>
                  </a:lnTo>
                  <a:lnTo>
                    <a:pt x="65" y="74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>
              <a:off x="1433325" y="3886780"/>
              <a:ext cx="31" cy="8394"/>
            </a:xfrm>
            <a:custGeom>
              <a:rect b="b" l="l" r="r" t="t"/>
              <a:pathLst>
                <a:path extrusionOk="0" h="268" w="1">
                  <a:moveTo>
                    <a:pt x="0" y="1"/>
                  </a:moveTo>
                  <a:lnTo>
                    <a:pt x="0" y="2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>
              <a:off x="1432292" y="3886780"/>
              <a:ext cx="2192" cy="8394"/>
            </a:xfrm>
            <a:custGeom>
              <a:rect b="b" l="l" r="r" t="t"/>
              <a:pathLst>
                <a:path extrusionOk="0" h="268" w="70">
                  <a:moveTo>
                    <a:pt x="1" y="1"/>
                  </a:moveTo>
                  <a:lnTo>
                    <a:pt x="1" y="268"/>
                  </a:lnTo>
                  <a:lnTo>
                    <a:pt x="70" y="268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>
              <a:off x="1433325" y="3886780"/>
              <a:ext cx="31" cy="31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>
              <a:off x="1433325" y="3886780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1433325" y="3871965"/>
              <a:ext cx="31" cy="9521"/>
            </a:xfrm>
            <a:custGeom>
              <a:rect b="b" l="l" r="r" t="t"/>
              <a:pathLst>
                <a:path extrusionOk="0" h="304" w="1">
                  <a:moveTo>
                    <a:pt x="0" y="1"/>
                  </a:moveTo>
                  <a:lnTo>
                    <a:pt x="0" y="3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>
              <a:off x="1432292" y="3871965"/>
              <a:ext cx="2192" cy="9521"/>
            </a:xfrm>
            <a:custGeom>
              <a:rect b="b" l="l" r="r" t="t"/>
              <a:pathLst>
                <a:path extrusionOk="0" h="304" w="70">
                  <a:moveTo>
                    <a:pt x="1" y="1"/>
                  </a:moveTo>
                  <a:lnTo>
                    <a:pt x="1" y="304"/>
                  </a:lnTo>
                  <a:lnTo>
                    <a:pt x="70" y="304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0"/>
            <p:cNvSpPr/>
            <p:nvPr/>
          </p:nvSpPr>
          <p:spPr>
            <a:xfrm>
              <a:off x="1447107" y="3871965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0"/>
            <p:cNvSpPr/>
            <p:nvPr/>
          </p:nvSpPr>
          <p:spPr>
            <a:xfrm>
              <a:off x="1445979" y="3871965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>
              <a:off x="1460293" y="3871965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>
              <a:off x="1459134" y="3871965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1"/>
                  </a:lnTo>
                  <a:lnTo>
                    <a:pt x="70" y="741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>
              <a:off x="1473980" y="3872466"/>
              <a:ext cx="31" cy="21705"/>
            </a:xfrm>
            <a:custGeom>
              <a:rect b="b" l="l" r="r" t="t"/>
              <a:pathLst>
                <a:path extrusionOk="0" h="693" w="1">
                  <a:moveTo>
                    <a:pt x="0" y="1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>
              <a:off x="1472946" y="3872466"/>
              <a:ext cx="2067" cy="21705"/>
            </a:xfrm>
            <a:custGeom>
              <a:rect b="b" l="l" r="r" t="t"/>
              <a:pathLst>
                <a:path extrusionOk="0" h="693" w="66">
                  <a:moveTo>
                    <a:pt x="1" y="1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0"/>
            <p:cNvSpPr/>
            <p:nvPr/>
          </p:nvSpPr>
          <p:spPr>
            <a:xfrm>
              <a:off x="1487636" y="3885653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0"/>
                  </a:moveTo>
                  <a:lnTo>
                    <a:pt x="1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1486634" y="3885653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0" y="0"/>
                  </a:moveTo>
                  <a:lnTo>
                    <a:pt x="0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0"/>
            <p:cNvSpPr/>
            <p:nvPr/>
          </p:nvSpPr>
          <p:spPr>
            <a:xfrm>
              <a:off x="1487636" y="3872466"/>
              <a:ext cx="31" cy="3727"/>
            </a:xfrm>
            <a:custGeom>
              <a:rect b="b" l="l" r="r" t="t"/>
              <a:pathLst>
                <a:path extrusionOk="0" h="119" w="1">
                  <a:moveTo>
                    <a:pt x="1" y="1"/>
                  </a:moveTo>
                  <a:lnTo>
                    <a:pt x="1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0"/>
            <p:cNvSpPr/>
            <p:nvPr/>
          </p:nvSpPr>
          <p:spPr>
            <a:xfrm>
              <a:off x="1486634" y="3872466"/>
              <a:ext cx="2192" cy="3727"/>
            </a:xfrm>
            <a:custGeom>
              <a:rect b="b" l="l" r="r" t="t"/>
              <a:pathLst>
                <a:path extrusionOk="0" h="119" w="70">
                  <a:moveTo>
                    <a:pt x="0" y="1"/>
                  </a:moveTo>
                  <a:lnTo>
                    <a:pt x="0" y="118"/>
                  </a:lnTo>
                  <a:lnTo>
                    <a:pt x="69" y="11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1499789" y="3872466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1" y="1"/>
                  </a:moveTo>
                  <a:lnTo>
                    <a:pt x="1" y="692"/>
                  </a:lnTo>
                  <a:lnTo>
                    <a:pt x="70" y="692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1513601" y="3872466"/>
              <a:ext cx="2067" cy="21705"/>
            </a:xfrm>
            <a:custGeom>
              <a:rect b="b" l="l" r="r" t="t"/>
              <a:pathLst>
                <a:path extrusionOk="0" h="693" w="66">
                  <a:moveTo>
                    <a:pt x="0" y="1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1526756" y="3872466"/>
              <a:ext cx="2067" cy="21705"/>
            </a:xfrm>
            <a:custGeom>
              <a:rect b="b" l="l" r="r" t="t"/>
              <a:pathLst>
                <a:path extrusionOk="0" h="693" w="66">
                  <a:moveTo>
                    <a:pt x="1" y="1"/>
                  </a:moveTo>
                  <a:lnTo>
                    <a:pt x="1" y="692"/>
                  </a:lnTo>
                  <a:lnTo>
                    <a:pt x="66" y="69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1541446" y="3889944"/>
              <a:ext cx="31" cy="5230"/>
            </a:xfrm>
            <a:custGeom>
              <a:rect b="b" l="l" r="r" t="t"/>
              <a:pathLst>
                <a:path extrusionOk="0" h="167" w="1">
                  <a:moveTo>
                    <a:pt x="1" y="1"/>
                  </a:moveTo>
                  <a:lnTo>
                    <a:pt x="1" y="1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1540443" y="3889944"/>
              <a:ext cx="2192" cy="5230"/>
            </a:xfrm>
            <a:custGeom>
              <a:rect b="b" l="l" r="r" t="t"/>
              <a:pathLst>
                <a:path extrusionOk="0" h="167" w="70">
                  <a:moveTo>
                    <a:pt x="1" y="1"/>
                  </a:moveTo>
                  <a:lnTo>
                    <a:pt x="1" y="167"/>
                  </a:lnTo>
                  <a:lnTo>
                    <a:pt x="69" y="16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1540443" y="3872466"/>
              <a:ext cx="2192" cy="9553"/>
            </a:xfrm>
            <a:custGeom>
              <a:rect b="b" l="l" r="r" t="t"/>
              <a:pathLst>
                <a:path extrusionOk="0" h="305" w="70">
                  <a:moveTo>
                    <a:pt x="1" y="1"/>
                  </a:moveTo>
                  <a:lnTo>
                    <a:pt x="1" y="304"/>
                  </a:lnTo>
                  <a:lnTo>
                    <a:pt x="69" y="304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1553629" y="3872466"/>
              <a:ext cx="2161" cy="21705"/>
            </a:xfrm>
            <a:custGeom>
              <a:rect b="b" l="l" r="r" t="t"/>
              <a:pathLst>
                <a:path extrusionOk="0" h="693" w="69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0"/>
            <p:cNvSpPr/>
            <p:nvPr/>
          </p:nvSpPr>
          <p:spPr>
            <a:xfrm>
              <a:off x="1568444" y="3872466"/>
              <a:ext cx="31" cy="21705"/>
            </a:xfrm>
            <a:custGeom>
              <a:rect b="b" l="l" r="r" t="t"/>
              <a:pathLst>
                <a:path extrusionOk="0" h="693" w="1">
                  <a:moveTo>
                    <a:pt x="0" y="1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1567411" y="3872466"/>
              <a:ext cx="2067" cy="21705"/>
            </a:xfrm>
            <a:custGeom>
              <a:rect b="b" l="l" r="r" t="t"/>
              <a:pathLst>
                <a:path extrusionOk="0" h="693" w="66">
                  <a:moveTo>
                    <a:pt x="1" y="1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1321008" y="3848788"/>
              <a:ext cx="272766" cy="23709"/>
            </a:xfrm>
            <a:custGeom>
              <a:rect b="b" l="l" r="r" t="t"/>
              <a:pathLst>
                <a:path extrusionOk="0" h="757" w="8709">
                  <a:moveTo>
                    <a:pt x="0" y="1"/>
                  </a:moveTo>
                  <a:lnTo>
                    <a:pt x="0" y="757"/>
                  </a:lnTo>
                  <a:lnTo>
                    <a:pt x="8709" y="757"/>
                  </a:lnTo>
                  <a:lnTo>
                    <a:pt x="8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1319849" y="3847660"/>
              <a:ext cx="274958" cy="25870"/>
            </a:xfrm>
            <a:custGeom>
              <a:rect b="b" l="l" r="r" t="t"/>
              <a:pathLst>
                <a:path extrusionOk="0" h="826" w="8779">
                  <a:moveTo>
                    <a:pt x="8713" y="69"/>
                  </a:moveTo>
                  <a:lnTo>
                    <a:pt x="8713" y="761"/>
                  </a:lnTo>
                  <a:lnTo>
                    <a:pt x="69" y="761"/>
                  </a:lnTo>
                  <a:lnTo>
                    <a:pt x="69" y="69"/>
                  </a:lnTo>
                  <a:close/>
                  <a:moveTo>
                    <a:pt x="1" y="0"/>
                  </a:moveTo>
                  <a:lnTo>
                    <a:pt x="1" y="825"/>
                  </a:lnTo>
                  <a:lnTo>
                    <a:pt x="8778" y="825"/>
                  </a:lnTo>
                  <a:lnTo>
                    <a:pt x="877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1427500" y="3848788"/>
              <a:ext cx="26497" cy="23709"/>
            </a:xfrm>
            <a:custGeom>
              <a:rect b="b" l="l" r="r" t="t"/>
              <a:pathLst>
                <a:path extrusionOk="0" h="757" w="846">
                  <a:moveTo>
                    <a:pt x="0" y="1"/>
                  </a:moveTo>
                  <a:lnTo>
                    <a:pt x="0" y="757"/>
                  </a:lnTo>
                  <a:lnTo>
                    <a:pt x="845" y="757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1426466" y="3847660"/>
              <a:ext cx="28533" cy="25870"/>
            </a:xfrm>
            <a:custGeom>
              <a:rect b="b" l="l" r="r" t="t"/>
              <a:pathLst>
                <a:path extrusionOk="0" h="826" w="911">
                  <a:moveTo>
                    <a:pt x="842" y="69"/>
                  </a:moveTo>
                  <a:lnTo>
                    <a:pt x="842" y="761"/>
                  </a:lnTo>
                  <a:lnTo>
                    <a:pt x="70" y="761"/>
                  </a:lnTo>
                  <a:lnTo>
                    <a:pt x="70" y="69"/>
                  </a:lnTo>
                  <a:close/>
                  <a:moveTo>
                    <a:pt x="1" y="0"/>
                  </a:moveTo>
                  <a:lnTo>
                    <a:pt x="1" y="825"/>
                  </a:lnTo>
                  <a:lnTo>
                    <a:pt x="911" y="825"/>
                  </a:lnTo>
                  <a:lnTo>
                    <a:pt x="91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1454467" y="3848788"/>
              <a:ext cx="61199" cy="23709"/>
            </a:xfrm>
            <a:custGeom>
              <a:rect b="b" l="l" r="r" t="t"/>
              <a:pathLst>
                <a:path extrusionOk="0" h="757" w="1954">
                  <a:moveTo>
                    <a:pt x="0" y="1"/>
                  </a:moveTo>
                  <a:lnTo>
                    <a:pt x="0" y="757"/>
                  </a:lnTo>
                  <a:lnTo>
                    <a:pt x="1953" y="757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1453465" y="3847660"/>
              <a:ext cx="63329" cy="25870"/>
            </a:xfrm>
            <a:custGeom>
              <a:rect b="b" l="l" r="r" t="t"/>
              <a:pathLst>
                <a:path extrusionOk="0" h="826" w="2022">
                  <a:moveTo>
                    <a:pt x="1953" y="69"/>
                  </a:moveTo>
                  <a:lnTo>
                    <a:pt x="1953" y="761"/>
                  </a:lnTo>
                  <a:lnTo>
                    <a:pt x="65" y="761"/>
                  </a:lnTo>
                  <a:lnTo>
                    <a:pt x="65" y="69"/>
                  </a:lnTo>
                  <a:close/>
                  <a:moveTo>
                    <a:pt x="0" y="0"/>
                  </a:moveTo>
                  <a:lnTo>
                    <a:pt x="0" y="825"/>
                  </a:lnTo>
                  <a:lnTo>
                    <a:pt x="2022" y="825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1525628" y="3848788"/>
              <a:ext cx="60823" cy="23709"/>
            </a:xfrm>
            <a:custGeom>
              <a:rect b="b" l="l" r="r" t="t"/>
              <a:pathLst>
                <a:path extrusionOk="0" h="757" w="1942">
                  <a:moveTo>
                    <a:pt x="1" y="1"/>
                  </a:moveTo>
                  <a:lnTo>
                    <a:pt x="1" y="757"/>
                  </a:lnTo>
                  <a:lnTo>
                    <a:pt x="1941" y="757"/>
                  </a:lnTo>
                  <a:lnTo>
                    <a:pt x="1941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1524626" y="3847660"/>
              <a:ext cx="62828" cy="25870"/>
            </a:xfrm>
            <a:custGeom>
              <a:rect b="b" l="l" r="r" t="t"/>
              <a:pathLst>
                <a:path extrusionOk="0" h="826" w="2006">
                  <a:moveTo>
                    <a:pt x="1937" y="69"/>
                  </a:moveTo>
                  <a:lnTo>
                    <a:pt x="1937" y="761"/>
                  </a:lnTo>
                  <a:lnTo>
                    <a:pt x="69" y="761"/>
                  </a:lnTo>
                  <a:lnTo>
                    <a:pt x="69" y="69"/>
                  </a:lnTo>
                  <a:close/>
                  <a:moveTo>
                    <a:pt x="0" y="0"/>
                  </a:moveTo>
                  <a:lnTo>
                    <a:pt x="0" y="825"/>
                  </a:lnTo>
                  <a:lnTo>
                    <a:pt x="2006" y="825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>
              <a:off x="1507274" y="3848788"/>
              <a:ext cx="55374" cy="23709"/>
            </a:xfrm>
            <a:custGeom>
              <a:rect b="b" l="l" r="r" t="t"/>
              <a:pathLst>
                <a:path extrusionOk="0" h="757" w="1768">
                  <a:moveTo>
                    <a:pt x="0" y="1"/>
                  </a:moveTo>
                  <a:lnTo>
                    <a:pt x="0" y="757"/>
                  </a:lnTo>
                  <a:lnTo>
                    <a:pt x="1767" y="757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0"/>
            <p:cNvSpPr/>
            <p:nvPr/>
          </p:nvSpPr>
          <p:spPr>
            <a:xfrm>
              <a:off x="1506115" y="3847660"/>
              <a:ext cx="57535" cy="25870"/>
            </a:xfrm>
            <a:custGeom>
              <a:rect b="b" l="l" r="r" t="t"/>
              <a:pathLst>
                <a:path extrusionOk="0" h="826" w="1837">
                  <a:moveTo>
                    <a:pt x="1772" y="69"/>
                  </a:moveTo>
                  <a:lnTo>
                    <a:pt x="1772" y="761"/>
                  </a:lnTo>
                  <a:lnTo>
                    <a:pt x="70" y="761"/>
                  </a:lnTo>
                  <a:lnTo>
                    <a:pt x="70" y="69"/>
                  </a:lnTo>
                  <a:close/>
                  <a:moveTo>
                    <a:pt x="1" y="0"/>
                  </a:moveTo>
                  <a:lnTo>
                    <a:pt x="1" y="825"/>
                  </a:lnTo>
                  <a:lnTo>
                    <a:pt x="1836" y="825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0"/>
            <p:cNvSpPr/>
            <p:nvPr/>
          </p:nvSpPr>
          <p:spPr>
            <a:xfrm>
              <a:off x="1333662" y="384878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0"/>
            <p:cNvSpPr/>
            <p:nvPr/>
          </p:nvSpPr>
          <p:spPr>
            <a:xfrm>
              <a:off x="1332534" y="3848788"/>
              <a:ext cx="2161" cy="23208"/>
            </a:xfrm>
            <a:custGeom>
              <a:rect b="b" l="l" r="r" t="t"/>
              <a:pathLst>
                <a:path extrusionOk="0" h="741" w="69">
                  <a:moveTo>
                    <a:pt x="0" y="1"/>
                  </a:moveTo>
                  <a:lnTo>
                    <a:pt x="0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0"/>
            <p:cNvSpPr/>
            <p:nvPr/>
          </p:nvSpPr>
          <p:spPr>
            <a:xfrm>
              <a:off x="1346817" y="384878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0"/>
            <p:cNvSpPr/>
            <p:nvPr/>
          </p:nvSpPr>
          <p:spPr>
            <a:xfrm>
              <a:off x="1345814" y="3848788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1" y="1"/>
                  </a:moveTo>
                  <a:lnTo>
                    <a:pt x="1" y="741"/>
                  </a:lnTo>
                  <a:lnTo>
                    <a:pt x="65" y="74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0"/>
            <p:cNvSpPr/>
            <p:nvPr/>
          </p:nvSpPr>
          <p:spPr>
            <a:xfrm>
              <a:off x="1360504" y="3860815"/>
              <a:ext cx="31" cy="11181"/>
            </a:xfrm>
            <a:custGeom>
              <a:rect b="b" l="l" r="r" t="t"/>
              <a:pathLst>
                <a:path extrusionOk="0" h="357" w="1">
                  <a:moveTo>
                    <a:pt x="1" y="1"/>
                  </a:moveTo>
                  <a:lnTo>
                    <a:pt x="1" y="3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0"/>
            <p:cNvSpPr/>
            <p:nvPr/>
          </p:nvSpPr>
          <p:spPr>
            <a:xfrm>
              <a:off x="1359502" y="3860815"/>
              <a:ext cx="2161" cy="11181"/>
            </a:xfrm>
            <a:custGeom>
              <a:rect b="b" l="l" r="r" t="t"/>
              <a:pathLst>
                <a:path extrusionOk="0" h="357" w="69">
                  <a:moveTo>
                    <a:pt x="0" y="1"/>
                  </a:moveTo>
                  <a:lnTo>
                    <a:pt x="0" y="357"/>
                  </a:lnTo>
                  <a:lnTo>
                    <a:pt x="69" y="35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0"/>
            <p:cNvSpPr/>
            <p:nvPr/>
          </p:nvSpPr>
          <p:spPr>
            <a:xfrm>
              <a:off x="1360504" y="3848788"/>
              <a:ext cx="31" cy="7893"/>
            </a:xfrm>
            <a:custGeom>
              <a:rect b="b" l="l" r="r" t="t"/>
              <a:pathLst>
                <a:path extrusionOk="0" h="252" w="1">
                  <a:moveTo>
                    <a:pt x="1" y="1"/>
                  </a:moveTo>
                  <a:lnTo>
                    <a:pt x="1" y="2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0"/>
            <p:cNvSpPr/>
            <p:nvPr/>
          </p:nvSpPr>
          <p:spPr>
            <a:xfrm>
              <a:off x="1359502" y="3848788"/>
              <a:ext cx="2161" cy="7893"/>
            </a:xfrm>
            <a:custGeom>
              <a:rect b="b" l="l" r="r" t="t"/>
              <a:pathLst>
                <a:path extrusionOk="0" h="252" w="69">
                  <a:moveTo>
                    <a:pt x="0" y="1"/>
                  </a:moveTo>
                  <a:lnTo>
                    <a:pt x="0" y="252"/>
                  </a:lnTo>
                  <a:lnTo>
                    <a:pt x="69" y="25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0"/>
            <p:cNvSpPr/>
            <p:nvPr/>
          </p:nvSpPr>
          <p:spPr>
            <a:xfrm>
              <a:off x="1373659" y="384878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1372656" y="3848788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0"/>
            <p:cNvSpPr/>
            <p:nvPr/>
          </p:nvSpPr>
          <p:spPr>
            <a:xfrm>
              <a:off x="1387471" y="384878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1386344" y="3848788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0" y="1"/>
                  </a:moveTo>
                  <a:lnTo>
                    <a:pt x="0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1401159" y="3865638"/>
              <a:ext cx="31" cy="6358"/>
            </a:xfrm>
            <a:custGeom>
              <a:rect b="b" l="l" r="r" t="t"/>
              <a:pathLst>
                <a:path extrusionOk="0" h="203" w="1">
                  <a:moveTo>
                    <a:pt x="0" y="1"/>
                  </a:move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1400125" y="3865638"/>
              <a:ext cx="2067" cy="6358"/>
            </a:xfrm>
            <a:custGeom>
              <a:rect b="b" l="l" r="r" t="t"/>
              <a:pathLst>
                <a:path extrusionOk="0" h="203" w="66">
                  <a:moveTo>
                    <a:pt x="1" y="1"/>
                  </a:moveTo>
                  <a:lnTo>
                    <a:pt x="1" y="203"/>
                  </a:lnTo>
                  <a:lnTo>
                    <a:pt x="66" y="203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1401159" y="3848788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0" y="1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1400125" y="3848788"/>
              <a:ext cx="2067" cy="10054"/>
            </a:xfrm>
            <a:custGeom>
              <a:rect b="b" l="l" r="r" t="t"/>
              <a:pathLst>
                <a:path extrusionOk="0" h="321" w="66">
                  <a:moveTo>
                    <a:pt x="1" y="1"/>
                  </a:moveTo>
                  <a:lnTo>
                    <a:pt x="1" y="320"/>
                  </a:lnTo>
                  <a:lnTo>
                    <a:pt x="66" y="32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1414313" y="384878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1413311" y="3848788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0" y="1"/>
                  </a:moveTo>
                  <a:lnTo>
                    <a:pt x="0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1428126" y="384878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1426998" y="3848788"/>
              <a:ext cx="2161" cy="23208"/>
            </a:xfrm>
            <a:custGeom>
              <a:rect b="b" l="l" r="r" t="t"/>
              <a:pathLst>
                <a:path extrusionOk="0" h="741" w="69">
                  <a:moveTo>
                    <a:pt x="0" y="1"/>
                  </a:moveTo>
                  <a:lnTo>
                    <a:pt x="0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0"/>
            <p:cNvSpPr/>
            <p:nvPr/>
          </p:nvSpPr>
          <p:spPr>
            <a:xfrm>
              <a:off x="1441281" y="3864010"/>
              <a:ext cx="31" cy="7987"/>
            </a:xfrm>
            <a:custGeom>
              <a:rect b="b" l="l" r="r" t="t"/>
              <a:pathLst>
                <a:path extrusionOk="0" h="255" w="1">
                  <a:moveTo>
                    <a:pt x="1" y="0"/>
                  </a:moveTo>
                  <a:lnTo>
                    <a:pt x="1" y="2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1440153" y="3864010"/>
              <a:ext cx="2192" cy="7987"/>
            </a:xfrm>
            <a:custGeom>
              <a:rect b="b" l="l" r="r" t="t"/>
              <a:pathLst>
                <a:path extrusionOk="0" h="255" w="70">
                  <a:moveTo>
                    <a:pt x="1" y="0"/>
                  </a:moveTo>
                  <a:lnTo>
                    <a:pt x="1" y="255"/>
                  </a:lnTo>
                  <a:lnTo>
                    <a:pt x="69" y="255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1441281" y="3864010"/>
              <a:ext cx="31" cy="31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0"/>
            <p:cNvSpPr/>
            <p:nvPr/>
          </p:nvSpPr>
          <p:spPr>
            <a:xfrm>
              <a:off x="1441281" y="3864010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0"/>
            <p:cNvSpPr/>
            <p:nvPr/>
          </p:nvSpPr>
          <p:spPr>
            <a:xfrm>
              <a:off x="1441281" y="3848788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1" y="1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>
              <a:off x="1440153" y="3848788"/>
              <a:ext cx="2192" cy="10054"/>
            </a:xfrm>
            <a:custGeom>
              <a:rect b="b" l="l" r="r" t="t"/>
              <a:pathLst>
                <a:path extrusionOk="0" h="321" w="70">
                  <a:moveTo>
                    <a:pt x="1" y="1"/>
                  </a:moveTo>
                  <a:lnTo>
                    <a:pt x="1" y="320"/>
                  </a:lnTo>
                  <a:lnTo>
                    <a:pt x="69" y="32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>
              <a:off x="1454968" y="384878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>
              <a:off x="1453966" y="3848788"/>
              <a:ext cx="2036" cy="23208"/>
            </a:xfrm>
            <a:custGeom>
              <a:rect b="b" l="l" r="r" t="t"/>
              <a:pathLst>
                <a:path extrusionOk="0" h="741" w="65">
                  <a:moveTo>
                    <a:pt x="0" y="1"/>
                  </a:moveTo>
                  <a:lnTo>
                    <a:pt x="0" y="741"/>
                  </a:lnTo>
                  <a:lnTo>
                    <a:pt x="65" y="74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0"/>
            <p:cNvSpPr/>
            <p:nvPr/>
          </p:nvSpPr>
          <p:spPr>
            <a:xfrm>
              <a:off x="1468154" y="384878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1467121" y="3848788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>
              <a:off x="1481936" y="3849320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0"/>
                  </a:moveTo>
                  <a:lnTo>
                    <a:pt x="1" y="69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>
              <a:off x="1480808" y="3849320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0"/>
                  </a:moveTo>
                  <a:lnTo>
                    <a:pt x="0" y="691"/>
                  </a:lnTo>
                  <a:lnTo>
                    <a:pt x="69" y="69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>
              <a:off x="1495122" y="3862475"/>
              <a:ext cx="31" cy="8519"/>
            </a:xfrm>
            <a:custGeom>
              <a:rect b="b" l="l" r="r" t="t"/>
              <a:pathLst>
                <a:path extrusionOk="0" h="272" w="1">
                  <a:moveTo>
                    <a:pt x="0" y="1"/>
                  </a:moveTo>
                  <a:lnTo>
                    <a:pt x="0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>
              <a:off x="1493963" y="3862475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1"/>
                  </a:moveTo>
                  <a:lnTo>
                    <a:pt x="1" y="271"/>
                  </a:lnTo>
                  <a:lnTo>
                    <a:pt x="70" y="271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0"/>
            <p:cNvSpPr/>
            <p:nvPr/>
          </p:nvSpPr>
          <p:spPr>
            <a:xfrm>
              <a:off x="1495122" y="3849320"/>
              <a:ext cx="31" cy="4197"/>
            </a:xfrm>
            <a:custGeom>
              <a:rect b="b" l="l" r="r" t="t"/>
              <a:pathLst>
                <a:path extrusionOk="0" h="134" w="1">
                  <a:moveTo>
                    <a:pt x="0" y="0"/>
                  </a:moveTo>
                  <a:lnTo>
                    <a:pt x="0" y="1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>
              <a:off x="1493963" y="3849320"/>
              <a:ext cx="2192" cy="4197"/>
            </a:xfrm>
            <a:custGeom>
              <a:rect b="b" l="l" r="r" t="t"/>
              <a:pathLst>
                <a:path extrusionOk="0" h="134" w="70">
                  <a:moveTo>
                    <a:pt x="1" y="0"/>
                  </a:moveTo>
                  <a:lnTo>
                    <a:pt x="1" y="133"/>
                  </a:lnTo>
                  <a:lnTo>
                    <a:pt x="70" y="133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0"/>
            <p:cNvSpPr/>
            <p:nvPr/>
          </p:nvSpPr>
          <p:spPr>
            <a:xfrm>
              <a:off x="1507775" y="3849320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0" y="0"/>
                  </a:moveTo>
                  <a:lnTo>
                    <a:pt x="0" y="691"/>
                  </a:lnTo>
                  <a:lnTo>
                    <a:pt x="65" y="691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0"/>
            <p:cNvSpPr/>
            <p:nvPr/>
          </p:nvSpPr>
          <p:spPr>
            <a:xfrm>
              <a:off x="1520930" y="3849320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0"/>
                  </a:moveTo>
                  <a:lnTo>
                    <a:pt x="1" y="691"/>
                  </a:lnTo>
                  <a:lnTo>
                    <a:pt x="70" y="691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0"/>
            <p:cNvSpPr/>
            <p:nvPr/>
          </p:nvSpPr>
          <p:spPr>
            <a:xfrm>
              <a:off x="1534618" y="3849320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0"/>
                  </a:moveTo>
                  <a:lnTo>
                    <a:pt x="1" y="691"/>
                  </a:lnTo>
                  <a:lnTo>
                    <a:pt x="69" y="69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0"/>
            <p:cNvSpPr/>
            <p:nvPr/>
          </p:nvSpPr>
          <p:spPr>
            <a:xfrm>
              <a:off x="1549432" y="3866641"/>
              <a:ext cx="31" cy="5356"/>
            </a:xfrm>
            <a:custGeom>
              <a:rect b="b" l="l" r="r" t="t"/>
              <a:pathLst>
                <a:path extrusionOk="0" h="171" w="1">
                  <a:moveTo>
                    <a:pt x="1" y="1"/>
                  </a:moveTo>
                  <a:lnTo>
                    <a:pt x="1" y="1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0"/>
            <p:cNvSpPr/>
            <p:nvPr/>
          </p:nvSpPr>
          <p:spPr>
            <a:xfrm>
              <a:off x="1548430" y="3866641"/>
              <a:ext cx="2036" cy="5356"/>
            </a:xfrm>
            <a:custGeom>
              <a:rect b="b" l="l" r="r" t="t"/>
              <a:pathLst>
                <a:path extrusionOk="0" h="171" w="65">
                  <a:moveTo>
                    <a:pt x="0" y="1"/>
                  </a:moveTo>
                  <a:lnTo>
                    <a:pt x="0" y="171"/>
                  </a:lnTo>
                  <a:lnTo>
                    <a:pt x="65" y="17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0"/>
            <p:cNvSpPr/>
            <p:nvPr/>
          </p:nvSpPr>
          <p:spPr>
            <a:xfrm>
              <a:off x="1548430" y="3849320"/>
              <a:ext cx="2036" cy="9521"/>
            </a:xfrm>
            <a:custGeom>
              <a:rect b="b" l="l" r="r" t="t"/>
              <a:pathLst>
                <a:path extrusionOk="0" h="304" w="65">
                  <a:moveTo>
                    <a:pt x="0" y="0"/>
                  </a:moveTo>
                  <a:lnTo>
                    <a:pt x="0" y="303"/>
                  </a:lnTo>
                  <a:lnTo>
                    <a:pt x="65" y="30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0"/>
            <p:cNvSpPr/>
            <p:nvPr/>
          </p:nvSpPr>
          <p:spPr>
            <a:xfrm>
              <a:off x="1561585" y="3849320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1"/>
                  </a:lnTo>
                  <a:lnTo>
                    <a:pt x="65" y="691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0"/>
            <p:cNvSpPr/>
            <p:nvPr/>
          </p:nvSpPr>
          <p:spPr>
            <a:xfrm>
              <a:off x="1576275" y="3849320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0"/>
                  </a:moveTo>
                  <a:lnTo>
                    <a:pt x="1" y="69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0"/>
            <p:cNvSpPr/>
            <p:nvPr/>
          </p:nvSpPr>
          <p:spPr>
            <a:xfrm>
              <a:off x="1575272" y="3849320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0"/>
                  </a:moveTo>
                  <a:lnTo>
                    <a:pt x="0" y="691"/>
                  </a:lnTo>
                  <a:lnTo>
                    <a:pt x="69" y="69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1333161" y="3825485"/>
              <a:ext cx="272766" cy="24367"/>
            </a:xfrm>
            <a:custGeom>
              <a:rect b="b" l="l" r="r" t="t"/>
              <a:pathLst>
                <a:path extrusionOk="0" h="778" w="8709">
                  <a:moveTo>
                    <a:pt x="0" y="1"/>
                  </a:moveTo>
                  <a:lnTo>
                    <a:pt x="0" y="777"/>
                  </a:lnTo>
                  <a:lnTo>
                    <a:pt x="8709" y="777"/>
                  </a:lnTo>
                  <a:lnTo>
                    <a:pt x="8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1332002" y="3824483"/>
              <a:ext cx="274958" cy="26371"/>
            </a:xfrm>
            <a:custGeom>
              <a:rect b="b" l="l" r="r" t="t"/>
              <a:pathLst>
                <a:path extrusionOk="0" h="842" w="8779">
                  <a:moveTo>
                    <a:pt x="8709" y="69"/>
                  </a:moveTo>
                  <a:lnTo>
                    <a:pt x="8709" y="777"/>
                  </a:lnTo>
                  <a:lnTo>
                    <a:pt x="70" y="777"/>
                  </a:lnTo>
                  <a:lnTo>
                    <a:pt x="70" y="69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8778" y="842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1439652" y="3825485"/>
              <a:ext cx="26998" cy="24367"/>
            </a:xfrm>
            <a:custGeom>
              <a:rect b="b" l="l" r="r" t="t"/>
              <a:pathLst>
                <a:path extrusionOk="0" h="778" w="862">
                  <a:moveTo>
                    <a:pt x="0" y="1"/>
                  </a:moveTo>
                  <a:lnTo>
                    <a:pt x="0" y="777"/>
                  </a:lnTo>
                  <a:lnTo>
                    <a:pt x="862" y="777"/>
                  </a:lnTo>
                  <a:lnTo>
                    <a:pt x="862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0"/>
            <p:cNvSpPr/>
            <p:nvPr/>
          </p:nvSpPr>
          <p:spPr>
            <a:xfrm>
              <a:off x="1438650" y="3824483"/>
              <a:ext cx="29002" cy="26371"/>
            </a:xfrm>
            <a:custGeom>
              <a:rect b="b" l="l" r="r" t="t"/>
              <a:pathLst>
                <a:path extrusionOk="0" h="842" w="926">
                  <a:moveTo>
                    <a:pt x="857" y="69"/>
                  </a:moveTo>
                  <a:lnTo>
                    <a:pt x="857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926" y="842"/>
                  </a:lnTo>
                  <a:lnTo>
                    <a:pt x="92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0"/>
            <p:cNvSpPr/>
            <p:nvPr/>
          </p:nvSpPr>
          <p:spPr>
            <a:xfrm>
              <a:off x="1467121" y="3825485"/>
              <a:ext cx="60698" cy="24367"/>
            </a:xfrm>
            <a:custGeom>
              <a:rect b="b" l="l" r="r" t="t"/>
              <a:pathLst>
                <a:path extrusionOk="0" h="778" w="1938">
                  <a:moveTo>
                    <a:pt x="1" y="1"/>
                  </a:moveTo>
                  <a:lnTo>
                    <a:pt x="1" y="777"/>
                  </a:lnTo>
                  <a:lnTo>
                    <a:pt x="1937" y="777"/>
                  </a:lnTo>
                  <a:lnTo>
                    <a:pt x="1937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1466118" y="3824483"/>
              <a:ext cx="62703" cy="26371"/>
            </a:xfrm>
            <a:custGeom>
              <a:rect b="b" l="l" r="r" t="t"/>
              <a:pathLst>
                <a:path extrusionOk="0" h="842" w="2002">
                  <a:moveTo>
                    <a:pt x="1937" y="69"/>
                  </a:moveTo>
                  <a:lnTo>
                    <a:pt x="1937" y="777"/>
                  </a:lnTo>
                  <a:lnTo>
                    <a:pt x="65" y="777"/>
                  </a:lnTo>
                  <a:lnTo>
                    <a:pt x="65" y="69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2002" y="84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1538282" y="3825485"/>
              <a:ext cx="60823" cy="24367"/>
            </a:xfrm>
            <a:custGeom>
              <a:rect b="b" l="l" r="r" t="t"/>
              <a:pathLst>
                <a:path extrusionOk="0" h="778" w="1942">
                  <a:moveTo>
                    <a:pt x="1" y="1"/>
                  </a:moveTo>
                  <a:lnTo>
                    <a:pt x="1" y="777"/>
                  </a:lnTo>
                  <a:lnTo>
                    <a:pt x="1941" y="777"/>
                  </a:lnTo>
                  <a:lnTo>
                    <a:pt x="1941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1537280" y="3824483"/>
              <a:ext cx="62828" cy="26371"/>
            </a:xfrm>
            <a:custGeom>
              <a:rect b="b" l="l" r="r" t="t"/>
              <a:pathLst>
                <a:path extrusionOk="0" h="842" w="2006">
                  <a:moveTo>
                    <a:pt x="1937" y="69"/>
                  </a:moveTo>
                  <a:lnTo>
                    <a:pt x="1937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2006" y="842"/>
                  </a:lnTo>
                  <a:lnTo>
                    <a:pt x="200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1519928" y="3825485"/>
              <a:ext cx="55374" cy="24367"/>
            </a:xfrm>
            <a:custGeom>
              <a:rect b="b" l="l" r="r" t="t"/>
              <a:pathLst>
                <a:path extrusionOk="0" h="778" w="1768">
                  <a:moveTo>
                    <a:pt x="1" y="1"/>
                  </a:moveTo>
                  <a:lnTo>
                    <a:pt x="1" y="777"/>
                  </a:lnTo>
                  <a:lnTo>
                    <a:pt x="1767" y="777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>
              <a:off x="1518800" y="3824483"/>
              <a:ext cx="57504" cy="26371"/>
            </a:xfrm>
            <a:custGeom>
              <a:rect b="b" l="l" r="r" t="t"/>
              <a:pathLst>
                <a:path extrusionOk="0" h="842" w="1836">
                  <a:moveTo>
                    <a:pt x="1771" y="69"/>
                  </a:moveTo>
                  <a:lnTo>
                    <a:pt x="1771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1836" y="84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1345814" y="382548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1"/>
                  </a:moveTo>
                  <a:lnTo>
                    <a:pt x="1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1344687" y="3825485"/>
              <a:ext cx="2161" cy="23333"/>
            </a:xfrm>
            <a:custGeom>
              <a:rect b="b" l="l" r="r" t="t"/>
              <a:pathLst>
                <a:path extrusionOk="0" h="745" w="69">
                  <a:moveTo>
                    <a:pt x="0" y="1"/>
                  </a:moveTo>
                  <a:lnTo>
                    <a:pt x="0" y="745"/>
                  </a:lnTo>
                  <a:lnTo>
                    <a:pt x="69" y="74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1359502" y="382548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0" y="1"/>
                  </a:moveTo>
                  <a:lnTo>
                    <a:pt x="0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1358468" y="3825485"/>
              <a:ext cx="2067" cy="23333"/>
            </a:xfrm>
            <a:custGeom>
              <a:rect b="b" l="l" r="r" t="t"/>
              <a:pathLst>
                <a:path extrusionOk="0" h="745" w="66">
                  <a:moveTo>
                    <a:pt x="1" y="1"/>
                  </a:moveTo>
                  <a:lnTo>
                    <a:pt x="1" y="745"/>
                  </a:lnTo>
                  <a:lnTo>
                    <a:pt x="66" y="745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0"/>
            <p:cNvSpPr/>
            <p:nvPr/>
          </p:nvSpPr>
          <p:spPr>
            <a:xfrm>
              <a:off x="1373158" y="3837669"/>
              <a:ext cx="31" cy="11150"/>
            </a:xfrm>
            <a:custGeom>
              <a:rect b="b" l="l" r="r" t="t"/>
              <a:pathLst>
                <a:path extrusionOk="0" h="356" w="1">
                  <a:moveTo>
                    <a:pt x="1" y="0"/>
                  </a:moveTo>
                  <a:lnTo>
                    <a:pt x="1" y="3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1372155" y="3837669"/>
              <a:ext cx="2192" cy="11150"/>
            </a:xfrm>
            <a:custGeom>
              <a:rect b="b" l="l" r="r" t="t"/>
              <a:pathLst>
                <a:path extrusionOk="0" h="356" w="70">
                  <a:moveTo>
                    <a:pt x="0" y="0"/>
                  </a:moveTo>
                  <a:lnTo>
                    <a:pt x="0" y="356"/>
                  </a:lnTo>
                  <a:lnTo>
                    <a:pt x="69" y="35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1373158" y="3825485"/>
              <a:ext cx="31" cy="8018"/>
            </a:xfrm>
            <a:custGeom>
              <a:rect b="b" l="l" r="r" t="t"/>
              <a:pathLst>
                <a:path extrusionOk="0" h="256" w="1">
                  <a:moveTo>
                    <a:pt x="1" y="1"/>
                  </a:moveTo>
                  <a:lnTo>
                    <a:pt x="1" y="2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1372155" y="3825485"/>
              <a:ext cx="2192" cy="8018"/>
            </a:xfrm>
            <a:custGeom>
              <a:rect b="b" l="l" r="r" t="t"/>
              <a:pathLst>
                <a:path extrusionOk="0" h="256" w="70">
                  <a:moveTo>
                    <a:pt x="0" y="1"/>
                  </a:moveTo>
                  <a:lnTo>
                    <a:pt x="0" y="256"/>
                  </a:lnTo>
                  <a:lnTo>
                    <a:pt x="69" y="256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1386344" y="382548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0" y="1"/>
                  </a:moveTo>
                  <a:lnTo>
                    <a:pt x="0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1385310" y="3825485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1"/>
                  </a:moveTo>
                  <a:lnTo>
                    <a:pt x="1" y="745"/>
                  </a:lnTo>
                  <a:lnTo>
                    <a:pt x="70" y="745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0"/>
            <p:cNvSpPr/>
            <p:nvPr/>
          </p:nvSpPr>
          <p:spPr>
            <a:xfrm>
              <a:off x="1400125" y="382548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1"/>
                  </a:moveTo>
                  <a:lnTo>
                    <a:pt x="1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1398997" y="3825485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1"/>
                  </a:moveTo>
                  <a:lnTo>
                    <a:pt x="1" y="745"/>
                  </a:lnTo>
                  <a:lnTo>
                    <a:pt x="69" y="74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1413311" y="3842461"/>
              <a:ext cx="31" cy="6358"/>
            </a:xfrm>
            <a:custGeom>
              <a:rect b="b" l="l" r="r" t="t"/>
              <a:pathLst>
                <a:path extrusionOk="0" h="203" w="1">
                  <a:moveTo>
                    <a:pt x="0" y="1"/>
                  </a:move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>
              <a:off x="1412309" y="3842461"/>
              <a:ext cx="2036" cy="6358"/>
            </a:xfrm>
            <a:custGeom>
              <a:rect b="b" l="l" r="r" t="t"/>
              <a:pathLst>
                <a:path extrusionOk="0" h="203" w="65">
                  <a:moveTo>
                    <a:pt x="0" y="1"/>
                  </a:moveTo>
                  <a:lnTo>
                    <a:pt x="0" y="203"/>
                  </a:lnTo>
                  <a:lnTo>
                    <a:pt x="65" y="20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0"/>
            <p:cNvSpPr/>
            <p:nvPr/>
          </p:nvSpPr>
          <p:spPr>
            <a:xfrm>
              <a:off x="1413311" y="3825485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0" y="1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>
              <a:off x="1412309" y="3825485"/>
              <a:ext cx="2036" cy="10054"/>
            </a:xfrm>
            <a:custGeom>
              <a:rect b="b" l="l" r="r" t="t"/>
              <a:pathLst>
                <a:path extrusionOk="0" h="321" w="65">
                  <a:moveTo>
                    <a:pt x="0" y="1"/>
                  </a:moveTo>
                  <a:lnTo>
                    <a:pt x="0" y="320"/>
                  </a:lnTo>
                  <a:lnTo>
                    <a:pt x="65" y="32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0"/>
            <p:cNvSpPr/>
            <p:nvPr/>
          </p:nvSpPr>
          <p:spPr>
            <a:xfrm>
              <a:off x="1426998" y="382548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0" y="1"/>
                  </a:moveTo>
                  <a:lnTo>
                    <a:pt x="0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>
              <a:off x="1425965" y="3825485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1"/>
                  </a:moveTo>
                  <a:lnTo>
                    <a:pt x="1" y="745"/>
                  </a:lnTo>
                  <a:lnTo>
                    <a:pt x="69" y="74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0"/>
            <p:cNvSpPr/>
            <p:nvPr/>
          </p:nvSpPr>
          <p:spPr>
            <a:xfrm>
              <a:off x="1440153" y="382548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1"/>
                  </a:moveTo>
                  <a:lnTo>
                    <a:pt x="1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0"/>
            <p:cNvSpPr/>
            <p:nvPr/>
          </p:nvSpPr>
          <p:spPr>
            <a:xfrm>
              <a:off x="1439151" y="3825485"/>
              <a:ext cx="2161" cy="23333"/>
            </a:xfrm>
            <a:custGeom>
              <a:rect b="b" l="l" r="r" t="t"/>
              <a:pathLst>
                <a:path extrusionOk="0" h="745" w="69">
                  <a:moveTo>
                    <a:pt x="0" y="1"/>
                  </a:moveTo>
                  <a:lnTo>
                    <a:pt x="0" y="745"/>
                  </a:lnTo>
                  <a:lnTo>
                    <a:pt x="69" y="74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0"/>
            <p:cNvSpPr/>
            <p:nvPr/>
          </p:nvSpPr>
          <p:spPr>
            <a:xfrm>
              <a:off x="1453966" y="3840832"/>
              <a:ext cx="31" cy="7987"/>
            </a:xfrm>
            <a:custGeom>
              <a:rect b="b" l="l" r="r" t="t"/>
              <a:pathLst>
                <a:path extrusionOk="0" h="255" w="1">
                  <a:moveTo>
                    <a:pt x="0" y="0"/>
                  </a:moveTo>
                  <a:lnTo>
                    <a:pt x="0" y="2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0"/>
            <p:cNvSpPr/>
            <p:nvPr/>
          </p:nvSpPr>
          <p:spPr>
            <a:xfrm>
              <a:off x="1452807" y="3840832"/>
              <a:ext cx="2192" cy="7987"/>
            </a:xfrm>
            <a:custGeom>
              <a:rect b="b" l="l" r="r" t="t"/>
              <a:pathLst>
                <a:path extrusionOk="0" h="255" w="70">
                  <a:moveTo>
                    <a:pt x="1" y="0"/>
                  </a:moveTo>
                  <a:lnTo>
                    <a:pt x="1" y="255"/>
                  </a:lnTo>
                  <a:lnTo>
                    <a:pt x="70" y="25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0"/>
            <p:cNvSpPr/>
            <p:nvPr/>
          </p:nvSpPr>
          <p:spPr>
            <a:xfrm>
              <a:off x="1453966" y="3840832"/>
              <a:ext cx="31" cy="31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0"/>
            <p:cNvSpPr/>
            <p:nvPr/>
          </p:nvSpPr>
          <p:spPr>
            <a:xfrm>
              <a:off x="1453966" y="3840832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0"/>
            <p:cNvSpPr/>
            <p:nvPr/>
          </p:nvSpPr>
          <p:spPr>
            <a:xfrm>
              <a:off x="1453966" y="3825485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0" y="1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0"/>
            <p:cNvSpPr/>
            <p:nvPr/>
          </p:nvSpPr>
          <p:spPr>
            <a:xfrm>
              <a:off x="1452807" y="3825485"/>
              <a:ext cx="2192" cy="10054"/>
            </a:xfrm>
            <a:custGeom>
              <a:rect b="b" l="l" r="r" t="t"/>
              <a:pathLst>
                <a:path extrusionOk="0" h="321" w="70">
                  <a:moveTo>
                    <a:pt x="1" y="1"/>
                  </a:moveTo>
                  <a:lnTo>
                    <a:pt x="1" y="320"/>
                  </a:lnTo>
                  <a:lnTo>
                    <a:pt x="70" y="320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0"/>
            <p:cNvSpPr/>
            <p:nvPr/>
          </p:nvSpPr>
          <p:spPr>
            <a:xfrm>
              <a:off x="1467121" y="382548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1"/>
                  </a:moveTo>
                  <a:lnTo>
                    <a:pt x="1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0"/>
            <p:cNvSpPr/>
            <p:nvPr/>
          </p:nvSpPr>
          <p:spPr>
            <a:xfrm>
              <a:off x="1466118" y="3825485"/>
              <a:ext cx="2067" cy="23333"/>
            </a:xfrm>
            <a:custGeom>
              <a:rect b="b" l="l" r="r" t="t"/>
              <a:pathLst>
                <a:path extrusionOk="0" h="745" w="66">
                  <a:moveTo>
                    <a:pt x="0" y="1"/>
                  </a:moveTo>
                  <a:lnTo>
                    <a:pt x="0" y="745"/>
                  </a:lnTo>
                  <a:lnTo>
                    <a:pt x="65" y="74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0"/>
            <p:cNvSpPr/>
            <p:nvPr/>
          </p:nvSpPr>
          <p:spPr>
            <a:xfrm>
              <a:off x="1480808" y="382548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0" y="1"/>
                  </a:moveTo>
                  <a:lnTo>
                    <a:pt x="0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1479774" y="3825485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1"/>
                  </a:moveTo>
                  <a:lnTo>
                    <a:pt x="1" y="745"/>
                  </a:lnTo>
                  <a:lnTo>
                    <a:pt x="70" y="745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1493963" y="3826017"/>
              <a:ext cx="31" cy="22175"/>
            </a:xfrm>
            <a:custGeom>
              <a:rect b="b" l="l" r="r" t="t"/>
              <a:pathLst>
                <a:path extrusionOk="0" h="708" w="1">
                  <a:moveTo>
                    <a:pt x="1" y="0"/>
                  </a:moveTo>
                  <a:lnTo>
                    <a:pt x="1" y="7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1492961" y="3826017"/>
              <a:ext cx="2192" cy="22175"/>
            </a:xfrm>
            <a:custGeom>
              <a:rect b="b" l="l" r="r" t="t"/>
              <a:pathLst>
                <a:path extrusionOk="0" h="708" w="70">
                  <a:moveTo>
                    <a:pt x="0" y="0"/>
                  </a:moveTo>
                  <a:lnTo>
                    <a:pt x="0" y="708"/>
                  </a:lnTo>
                  <a:lnTo>
                    <a:pt x="69" y="70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1507775" y="3839297"/>
              <a:ext cx="31" cy="8895"/>
            </a:xfrm>
            <a:custGeom>
              <a:rect b="b" l="l" r="r" t="t"/>
              <a:pathLst>
                <a:path extrusionOk="0" h="284" w="1">
                  <a:moveTo>
                    <a:pt x="0" y="1"/>
                  </a:moveTo>
                  <a:lnTo>
                    <a:pt x="0" y="2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1506648" y="3839297"/>
              <a:ext cx="2161" cy="8895"/>
            </a:xfrm>
            <a:custGeom>
              <a:rect b="b" l="l" r="r" t="t"/>
              <a:pathLst>
                <a:path extrusionOk="0" h="284" w="69">
                  <a:moveTo>
                    <a:pt x="0" y="1"/>
                  </a:moveTo>
                  <a:lnTo>
                    <a:pt x="0" y="284"/>
                  </a:lnTo>
                  <a:lnTo>
                    <a:pt x="69" y="284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0"/>
            <p:cNvSpPr/>
            <p:nvPr/>
          </p:nvSpPr>
          <p:spPr>
            <a:xfrm>
              <a:off x="1507775" y="3826017"/>
              <a:ext cx="31" cy="4322"/>
            </a:xfrm>
            <a:custGeom>
              <a:rect b="b" l="l" r="r" t="t"/>
              <a:pathLst>
                <a:path extrusionOk="0" h="138" w="1">
                  <a:moveTo>
                    <a:pt x="0" y="0"/>
                  </a:moveTo>
                  <a:lnTo>
                    <a:pt x="0" y="1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1506648" y="3826017"/>
              <a:ext cx="2161" cy="4322"/>
            </a:xfrm>
            <a:custGeom>
              <a:rect b="b" l="l" r="r" t="t"/>
              <a:pathLst>
                <a:path extrusionOk="0" h="138" w="69">
                  <a:moveTo>
                    <a:pt x="0" y="0"/>
                  </a:moveTo>
                  <a:lnTo>
                    <a:pt x="0" y="138"/>
                  </a:lnTo>
                  <a:lnTo>
                    <a:pt x="69" y="13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1520429" y="3826017"/>
              <a:ext cx="2067" cy="22175"/>
            </a:xfrm>
            <a:custGeom>
              <a:rect b="b" l="l" r="r" t="t"/>
              <a:pathLst>
                <a:path extrusionOk="0" h="708" w="66">
                  <a:moveTo>
                    <a:pt x="1" y="0"/>
                  </a:moveTo>
                  <a:lnTo>
                    <a:pt x="1" y="708"/>
                  </a:lnTo>
                  <a:lnTo>
                    <a:pt x="65" y="708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1533615" y="3826017"/>
              <a:ext cx="2161" cy="22175"/>
            </a:xfrm>
            <a:custGeom>
              <a:rect b="b" l="l" r="r" t="t"/>
              <a:pathLst>
                <a:path extrusionOk="0" h="708" w="69">
                  <a:moveTo>
                    <a:pt x="0" y="0"/>
                  </a:moveTo>
                  <a:lnTo>
                    <a:pt x="0" y="708"/>
                  </a:lnTo>
                  <a:lnTo>
                    <a:pt x="69" y="70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1547271" y="3826017"/>
              <a:ext cx="2192" cy="22175"/>
            </a:xfrm>
            <a:custGeom>
              <a:rect b="b" l="l" r="r" t="t"/>
              <a:pathLst>
                <a:path extrusionOk="0" h="708" w="70">
                  <a:moveTo>
                    <a:pt x="1" y="0"/>
                  </a:moveTo>
                  <a:lnTo>
                    <a:pt x="1" y="708"/>
                  </a:lnTo>
                  <a:lnTo>
                    <a:pt x="70" y="708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1561585" y="3843494"/>
              <a:ext cx="31" cy="5324"/>
            </a:xfrm>
            <a:custGeom>
              <a:rect b="b" l="l" r="r" t="t"/>
              <a:pathLst>
                <a:path extrusionOk="0" h="170" w="1">
                  <a:moveTo>
                    <a:pt x="1" y="0"/>
                  </a:moveTo>
                  <a:lnTo>
                    <a:pt x="1" y="1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1560457" y="3843494"/>
              <a:ext cx="2192" cy="5324"/>
            </a:xfrm>
            <a:custGeom>
              <a:rect b="b" l="l" r="r" t="t"/>
              <a:pathLst>
                <a:path extrusionOk="0" h="170" w="70">
                  <a:moveTo>
                    <a:pt x="0" y="0"/>
                  </a:moveTo>
                  <a:lnTo>
                    <a:pt x="0" y="170"/>
                  </a:lnTo>
                  <a:lnTo>
                    <a:pt x="69" y="17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1560457" y="3826017"/>
              <a:ext cx="2192" cy="9521"/>
            </a:xfrm>
            <a:custGeom>
              <a:rect b="b" l="l" r="r" t="t"/>
              <a:pathLst>
                <a:path extrusionOk="0" h="304" w="70">
                  <a:moveTo>
                    <a:pt x="0" y="0"/>
                  </a:moveTo>
                  <a:lnTo>
                    <a:pt x="0" y="303"/>
                  </a:lnTo>
                  <a:lnTo>
                    <a:pt x="69" y="30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1574270" y="3826017"/>
              <a:ext cx="2036" cy="22175"/>
            </a:xfrm>
            <a:custGeom>
              <a:rect b="b" l="l" r="r" t="t"/>
              <a:pathLst>
                <a:path extrusionOk="0" h="708" w="65">
                  <a:moveTo>
                    <a:pt x="0" y="0"/>
                  </a:moveTo>
                  <a:lnTo>
                    <a:pt x="0" y="708"/>
                  </a:lnTo>
                  <a:lnTo>
                    <a:pt x="65" y="708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1588427" y="3826017"/>
              <a:ext cx="31" cy="22175"/>
            </a:xfrm>
            <a:custGeom>
              <a:rect b="b" l="l" r="r" t="t"/>
              <a:pathLst>
                <a:path extrusionOk="0" h="708" w="1">
                  <a:moveTo>
                    <a:pt x="1" y="0"/>
                  </a:moveTo>
                  <a:lnTo>
                    <a:pt x="1" y="7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1587425" y="3826017"/>
              <a:ext cx="2192" cy="22175"/>
            </a:xfrm>
            <a:custGeom>
              <a:rect b="b" l="l" r="r" t="t"/>
              <a:pathLst>
                <a:path extrusionOk="0" h="708" w="70">
                  <a:moveTo>
                    <a:pt x="1" y="0"/>
                  </a:moveTo>
                  <a:lnTo>
                    <a:pt x="1" y="708"/>
                  </a:lnTo>
                  <a:lnTo>
                    <a:pt x="69" y="70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1332534" y="3802339"/>
              <a:ext cx="272891" cy="24336"/>
            </a:xfrm>
            <a:custGeom>
              <a:rect b="b" l="l" r="r" t="t"/>
              <a:pathLst>
                <a:path extrusionOk="0" h="777" w="8713">
                  <a:moveTo>
                    <a:pt x="0" y="0"/>
                  </a:moveTo>
                  <a:lnTo>
                    <a:pt x="0" y="776"/>
                  </a:lnTo>
                  <a:lnTo>
                    <a:pt x="8713" y="776"/>
                  </a:lnTo>
                  <a:lnTo>
                    <a:pt x="87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1331501" y="3801305"/>
              <a:ext cx="274927" cy="26371"/>
            </a:xfrm>
            <a:custGeom>
              <a:rect b="b" l="l" r="r" t="t"/>
              <a:pathLst>
                <a:path extrusionOk="0" h="842" w="8778">
                  <a:moveTo>
                    <a:pt x="8709" y="65"/>
                  </a:moveTo>
                  <a:lnTo>
                    <a:pt x="8709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8778" y="842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1439151" y="3802339"/>
              <a:ext cx="26998" cy="24336"/>
            </a:xfrm>
            <a:custGeom>
              <a:rect b="b" l="l" r="r" t="t"/>
              <a:pathLst>
                <a:path extrusionOk="0" h="777" w="862">
                  <a:moveTo>
                    <a:pt x="0" y="0"/>
                  </a:moveTo>
                  <a:lnTo>
                    <a:pt x="0" y="776"/>
                  </a:lnTo>
                  <a:lnTo>
                    <a:pt x="861" y="776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1438117" y="3801305"/>
              <a:ext cx="29034" cy="26371"/>
            </a:xfrm>
            <a:custGeom>
              <a:rect b="b" l="l" r="r" t="t"/>
              <a:pathLst>
                <a:path extrusionOk="0" h="842" w="927">
                  <a:moveTo>
                    <a:pt x="858" y="65"/>
                  </a:moveTo>
                  <a:lnTo>
                    <a:pt x="858" y="773"/>
                  </a:lnTo>
                  <a:lnTo>
                    <a:pt x="66" y="773"/>
                  </a:lnTo>
                  <a:lnTo>
                    <a:pt x="66" y="65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927" y="842"/>
                  </a:lnTo>
                  <a:lnTo>
                    <a:pt x="92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1466620" y="3802339"/>
              <a:ext cx="60698" cy="24336"/>
            </a:xfrm>
            <a:custGeom>
              <a:rect b="b" l="l" r="r" t="t"/>
              <a:pathLst>
                <a:path extrusionOk="0" h="777" w="1938">
                  <a:moveTo>
                    <a:pt x="1" y="0"/>
                  </a:moveTo>
                  <a:lnTo>
                    <a:pt x="1" y="776"/>
                  </a:lnTo>
                  <a:lnTo>
                    <a:pt x="1937" y="776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1465492" y="3801305"/>
              <a:ext cx="62828" cy="26371"/>
            </a:xfrm>
            <a:custGeom>
              <a:rect b="b" l="l" r="r" t="t"/>
              <a:pathLst>
                <a:path extrusionOk="0" h="842" w="2006">
                  <a:moveTo>
                    <a:pt x="1941" y="65"/>
                  </a:moveTo>
                  <a:lnTo>
                    <a:pt x="1941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2005" y="842"/>
                  </a:lnTo>
                  <a:lnTo>
                    <a:pt x="200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1537280" y="3802339"/>
              <a:ext cx="61199" cy="24336"/>
            </a:xfrm>
            <a:custGeom>
              <a:rect b="b" l="l" r="r" t="t"/>
              <a:pathLst>
                <a:path extrusionOk="0" h="777" w="1954">
                  <a:moveTo>
                    <a:pt x="1" y="0"/>
                  </a:moveTo>
                  <a:lnTo>
                    <a:pt x="1" y="776"/>
                  </a:lnTo>
                  <a:lnTo>
                    <a:pt x="1953" y="776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1536278" y="3801305"/>
              <a:ext cx="63329" cy="26371"/>
            </a:xfrm>
            <a:custGeom>
              <a:rect b="b" l="l" r="r" t="t"/>
              <a:pathLst>
                <a:path extrusionOk="0" h="842" w="2022">
                  <a:moveTo>
                    <a:pt x="1953" y="65"/>
                  </a:moveTo>
                  <a:lnTo>
                    <a:pt x="1953" y="773"/>
                  </a:lnTo>
                  <a:lnTo>
                    <a:pt x="65" y="773"/>
                  </a:lnTo>
                  <a:lnTo>
                    <a:pt x="65" y="65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2022" y="842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1519302" y="3802339"/>
              <a:ext cx="55499" cy="24336"/>
            </a:xfrm>
            <a:custGeom>
              <a:rect b="b" l="l" r="r" t="t"/>
              <a:pathLst>
                <a:path extrusionOk="0" h="777" w="1772">
                  <a:moveTo>
                    <a:pt x="0" y="0"/>
                  </a:moveTo>
                  <a:lnTo>
                    <a:pt x="0" y="776"/>
                  </a:lnTo>
                  <a:lnTo>
                    <a:pt x="1771" y="776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1518299" y="3801305"/>
              <a:ext cx="57504" cy="26371"/>
            </a:xfrm>
            <a:custGeom>
              <a:rect b="b" l="l" r="r" t="t"/>
              <a:pathLst>
                <a:path extrusionOk="0" h="842" w="1836">
                  <a:moveTo>
                    <a:pt x="1771" y="65"/>
                  </a:moveTo>
                  <a:lnTo>
                    <a:pt x="1771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1836" y="84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1345188" y="3802339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1344154" y="3802339"/>
              <a:ext cx="2192" cy="23177"/>
            </a:xfrm>
            <a:custGeom>
              <a:rect b="b" l="l" r="r" t="t"/>
              <a:pathLst>
                <a:path extrusionOk="0" h="740" w="70">
                  <a:moveTo>
                    <a:pt x="1" y="0"/>
                  </a:moveTo>
                  <a:lnTo>
                    <a:pt x="1" y="740"/>
                  </a:lnTo>
                  <a:lnTo>
                    <a:pt x="70" y="74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1358969" y="3802339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1357842" y="3802339"/>
              <a:ext cx="2192" cy="23177"/>
            </a:xfrm>
            <a:custGeom>
              <a:rect b="b" l="l" r="r" t="t"/>
              <a:pathLst>
                <a:path extrusionOk="0" h="740" w="70">
                  <a:moveTo>
                    <a:pt x="1" y="0"/>
                  </a:moveTo>
                  <a:lnTo>
                    <a:pt x="1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1372155" y="3814491"/>
              <a:ext cx="31" cy="11025"/>
            </a:xfrm>
            <a:custGeom>
              <a:rect b="b" l="l" r="r" t="t"/>
              <a:pathLst>
                <a:path extrusionOk="0" h="352" w="1">
                  <a:moveTo>
                    <a:pt x="0" y="0"/>
                  </a:moveTo>
                  <a:lnTo>
                    <a:pt x="0" y="3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1371153" y="3814491"/>
              <a:ext cx="2036" cy="11025"/>
            </a:xfrm>
            <a:custGeom>
              <a:rect b="b" l="l" r="r" t="t"/>
              <a:pathLst>
                <a:path extrusionOk="0" h="352" w="65">
                  <a:moveTo>
                    <a:pt x="0" y="0"/>
                  </a:moveTo>
                  <a:lnTo>
                    <a:pt x="0" y="352"/>
                  </a:lnTo>
                  <a:lnTo>
                    <a:pt x="65" y="35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1372155" y="3802339"/>
              <a:ext cx="31" cy="7861"/>
            </a:xfrm>
            <a:custGeom>
              <a:rect b="b" l="l" r="r" t="t"/>
              <a:pathLst>
                <a:path extrusionOk="0" h="251" w="1">
                  <a:moveTo>
                    <a:pt x="0" y="0"/>
                  </a:moveTo>
                  <a:lnTo>
                    <a:pt x="0" y="2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1371153" y="3802339"/>
              <a:ext cx="2036" cy="7861"/>
            </a:xfrm>
            <a:custGeom>
              <a:rect b="b" l="l" r="r" t="t"/>
              <a:pathLst>
                <a:path extrusionOk="0" h="251" w="65">
                  <a:moveTo>
                    <a:pt x="0" y="0"/>
                  </a:moveTo>
                  <a:lnTo>
                    <a:pt x="0" y="251"/>
                  </a:lnTo>
                  <a:lnTo>
                    <a:pt x="65" y="251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1385843" y="3802339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1384809" y="3802339"/>
              <a:ext cx="2192" cy="23177"/>
            </a:xfrm>
            <a:custGeom>
              <a:rect b="b" l="l" r="r" t="t"/>
              <a:pathLst>
                <a:path extrusionOk="0" h="740" w="70">
                  <a:moveTo>
                    <a:pt x="1" y="0"/>
                  </a:moveTo>
                  <a:lnTo>
                    <a:pt x="1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1398997" y="3802339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>
              <a:off x="1398496" y="3802339"/>
              <a:ext cx="2192" cy="23177"/>
            </a:xfrm>
            <a:custGeom>
              <a:rect b="b" l="l" r="r" t="t"/>
              <a:pathLst>
                <a:path extrusionOk="0" h="740" w="70">
                  <a:moveTo>
                    <a:pt x="0" y="0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>
              <a:off x="1412810" y="3819158"/>
              <a:ext cx="31" cy="6358"/>
            </a:xfrm>
            <a:custGeom>
              <a:rect b="b" l="l" r="r" t="t"/>
              <a:pathLst>
                <a:path extrusionOk="0" h="203" w="1">
                  <a:moveTo>
                    <a:pt x="0" y="1"/>
                  </a:move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0"/>
            <p:cNvSpPr/>
            <p:nvPr/>
          </p:nvSpPr>
          <p:spPr>
            <a:xfrm>
              <a:off x="1411651" y="3819158"/>
              <a:ext cx="2192" cy="6358"/>
            </a:xfrm>
            <a:custGeom>
              <a:rect b="b" l="l" r="r" t="t"/>
              <a:pathLst>
                <a:path extrusionOk="0" h="203" w="70">
                  <a:moveTo>
                    <a:pt x="1" y="1"/>
                  </a:moveTo>
                  <a:lnTo>
                    <a:pt x="1" y="203"/>
                  </a:lnTo>
                  <a:lnTo>
                    <a:pt x="70" y="203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1412810" y="3802339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0" y="0"/>
                  </a:moveTo>
                  <a:lnTo>
                    <a:pt x="0" y="3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0"/>
            <p:cNvSpPr/>
            <p:nvPr/>
          </p:nvSpPr>
          <p:spPr>
            <a:xfrm>
              <a:off x="1411651" y="3802339"/>
              <a:ext cx="2192" cy="10022"/>
            </a:xfrm>
            <a:custGeom>
              <a:rect b="b" l="l" r="r" t="t"/>
              <a:pathLst>
                <a:path extrusionOk="0" h="320" w="70">
                  <a:moveTo>
                    <a:pt x="1" y="0"/>
                  </a:moveTo>
                  <a:lnTo>
                    <a:pt x="1" y="319"/>
                  </a:lnTo>
                  <a:lnTo>
                    <a:pt x="70" y="319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1426466" y="3802339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1425464" y="3802339"/>
              <a:ext cx="2067" cy="23177"/>
            </a:xfrm>
            <a:custGeom>
              <a:rect b="b" l="l" r="r" t="t"/>
              <a:pathLst>
                <a:path extrusionOk="0" h="740" w="66">
                  <a:moveTo>
                    <a:pt x="1" y="0"/>
                  </a:moveTo>
                  <a:lnTo>
                    <a:pt x="1" y="740"/>
                  </a:lnTo>
                  <a:lnTo>
                    <a:pt x="65" y="74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0"/>
            <p:cNvSpPr/>
            <p:nvPr/>
          </p:nvSpPr>
          <p:spPr>
            <a:xfrm>
              <a:off x="1439652" y="3802339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0"/>
            <p:cNvSpPr/>
            <p:nvPr/>
          </p:nvSpPr>
          <p:spPr>
            <a:xfrm>
              <a:off x="1438650" y="3802339"/>
              <a:ext cx="2161" cy="23177"/>
            </a:xfrm>
            <a:custGeom>
              <a:rect b="b" l="l" r="r" t="t"/>
              <a:pathLst>
                <a:path extrusionOk="0" h="740" w="69">
                  <a:moveTo>
                    <a:pt x="0" y="0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1453465" y="3817655"/>
              <a:ext cx="31" cy="7861"/>
            </a:xfrm>
            <a:custGeom>
              <a:rect b="b" l="l" r="r" t="t"/>
              <a:pathLst>
                <a:path extrusionOk="0" h="251" w="1">
                  <a:moveTo>
                    <a:pt x="0" y="0"/>
                  </a:moveTo>
                  <a:lnTo>
                    <a:pt x="0" y="2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1452306" y="3817655"/>
              <a:ext cx="2192" cy="7861"/>
            </a:xfrm>
            <a:custGeom>
              <a:rect b="b" l="l" r="r" t="t"/>
              <a:pathLst>
                <a:path extrusionOk="0" h="251" w="70">
                  <a:moveTo>
                    <a:pt x="1" y="0"/>
                  </a:moveTo>
                  <a:lnTo>
                    <a:pt x="1" y="251"/>
                  </a:lnTo>
                  <a:lnTo>
                    <a:pt x="69" y="25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0"/>
            <p:cNvSpPr/>
            <p:nvPr/>
          </p:nvSpPr>
          <p:spPr>
            <a:xfrm>
              <a:off x="1453465" y="3817655"/>
              <a:ext cx="31" cy="31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0"/>
            <p:cNvSpPr/>
            <p:nvPr/>
          </p:nvSpPr>
          <p:spPr>
            <a:xfrm>
              <a:off x="1453465" y="3817655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>
              <a:off x="1453465" y="3802339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0" y="0"/>
                  </a:moveTo>
                  <a:lnTo>
                    <a:pt x="0" y="3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>
              <a:off x="1452306" y="3802339"/>
              <a:ext cx="2192" cy="10022"/>
            </a:xfrm>
            <a:custGeom>
              <a:rect b="b" l="l" r="r" t="t"/>
              <a:pathLst>
                <a:path extrusionOk="0" h="320" w="70">
                  <a:moveTo>
                    <a:pt x="1" y="0"/>
                  </a:moveTo>
                  <a:lnTo>
                    <a:pt x="1" y="319"/>
                  </a:lnTo>
                  <a:lnTo>
                    <a:pt x="69" y="319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1466620" y="3802339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>
              <a:off x="1465492" y="3802339"/>
              <a:ext cx="2161" cy="23177"/>
            </a:xfrm>
            <a:custGeom>
              <a:rect b="b" l="l" r="r" t="t"/>
              <a:pathLst>
                <a:path extrusionOk="0" h="740" w="69">
                  <a:moveTo>
                    <a:pt x="0" y="0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>
              <a:off x="1480307" y="3802339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1479273" y="3802339"/>
              <a:ext cx="2067" cy="23177"/>
            </a:xfrm>
            <a:custGeom>
              <a:rect b="b" l="l" r="r" t="t"/>
              <a:pathLst>
                <a:path extrusionOk="0" h="740" w="66">
                  <a:moveTo>
                    <a:pt x="1" y="0"/>
                  </a:moveTo>
                  <a:lnTo>
                    <a:pt x="1" y="740"/>
                  </a:lnTo>
                  <a:lnTo>
                    <a:pt x="66" y="740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>
              <a:off x="1493462" y="3803341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0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0"/>
            <p:cNvSpPr/>
            <p:nvPr/>
          </p:nvSpPr>
          <p:spPr>
            <a:xfrm>
              <a:off x="1492459" y="3803341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0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0"/>
            <p:cNvSpPr/>
            <p:nvPr/>
          </p:nvSpPr>
          <p:spPr>
            <a:xfrm>
              <a:off x="1507274" y="3815995"/>
              <a:ext cx="31" cy="9020"/>
            </a:xfrm>
            <a:custGeom>
              <a:rect b="b" l="l" r="r" t="t"/>
              <a:pathLst>
                <a:path extrusionOk="0" h="288" w="1">
                  <a:moveTo>
                    <a:pt x="0" y="1"/>
                  </a:moveTo>
                  <a:lnTo>
                    <a:pt x="0" y="28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0"/>
            <p:cNvSpPr/>
            <p:nvPr/>
          </p:nvSpPr>
          <p:spPr>
            <a:xfrm>
              <a:off x="1506115" y="3815995"/>
              <a:ext cx="2192" cy="9020"/>
            </a:xfrm>
            <a:custGeom>
              <a:rect b="b" l="l" r="r" t="t"/>
              <a:pathLst>
                <a:path extrusionOk="0" h="288" w="70">
                  <a:moveTo>
                    <a:pt x="1" y="1"/>
                  </a:moveTo>
                  <a:lnTo>
                    <a:pt x="1" y="288"/>
                  </a:lnTo>
                  <a:lnTo>
                    <a:pt x="70" y="288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0"/>
            <p:cNvSpPr/>
            <p:nvPr/>
          </p:nvSpPr>
          <p:spPr>
            <a:xfrm>
              <a:off x="1507274" y="3803341"/>
              <a:ext cx="31" cy="3696"/>
            </a:xfrm>
            <a:custGeom>
              <a:rect b="b" l="l" r="r" t="t"/>
              <a:pathLst>
                <a:path extrusionOk="0" h="118" w="1">
                  <a:moveTo>
                    <a:pt x="0" y="0"/>
                  </a:moveTo>
                  <a:lnTo>
                    <a:pt x="0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0"/>
            <p:cNvSpPr/>
            <p:nvPr/>
          </p:nvSpPr>
          <p:spPr>
            <a:xfrm>
              <a:off x="1506115" y="3803341"/>
              <a:ext cx="2192" cy="3696"/>
            </a:xfrm>
            <a:custGeom>
              <a:rect b="b" l="l" r="r" t="t"/>
              <a:pathLst>
                <a:path extrusionOk="0" h="118" w="70">
                  <a:moveTo>
                    <a:pt x="1" y="0"/>
                  </a:moveTo>
                  <a:lnTo>
                    <a:pt x="1" y="118"/>
                  </a:lnTo>
                  <a:lnTo>
                    <a:pt x="70" y="118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0"/>
            <p:cNvSpPr/>
            <p:nvPr/>
          </p:nvSpPr>
          <p:spPr>
            <a:xfrm>
              <a:off x="1519302" y="3803341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0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0"/>
            <p:cNvSpPr/>
            <p:nvPr/>
          </p:nvSpPr>
          <p:spPr>
            <a:xfrm>
              <a:off x="1533114" y="3803341"/>
              <a:ext cx="2036" cy="21673"/>
            </a:xfrm>
            <a:custGeom>
              <a:rect b="b" l="l" r="r" t="t"/>
              <a:pathLst>
                <a:path extrusionOk="0" h="692" w="65">
                  <a:moveTo>
                    <a:pt x="0" y="0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0"/>
            <p:cNvSpPr/>
            <p:nvPr/>
          </p:nvSpPr>
          <p:spPr>
            <a:xfrm>
              <a:off x="1546770" y="3803341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0"/>
                  </a:moveTo>
                  <a:lnTo>
                    <a:pt x="1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0"/>
            <p:cNvSpPr/>
            <p:nvPr/>
          </p:nvSpPr>
          <p:spPr>
            <a:xfrm>
              <a:off x="1561084" y="3820317"/>
              <a:ext cx="31" cy="5199"/>
            </a:xfrm>
            <a:custGeom>
              <a:rect b="b" l="l" r="r" t="t"/>
              <a:pathLst>
                <a:path extrusionOk="0" h="166" w="1">
                  <a:moveTo>
                    <a:pt x="1" y="0"/>
                  </a:moveTo>
                  <a:lnTo>
                    <a:pt x="1" y="1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0"/>
            <p:cNvSpPr/>
            <p:nvPr/>
          </p:nvSpPr>
          <p:spPr>
            <a:xfrm>
              <a:off x="1559956" y="3820317"/>
              <a:ext cx="2161" cy="5199"/>
            </a:xfrm>
            <a:custGeom>
              <a:rect b="b" l="l" r="r" t="t"/>
              <a:pathLst>
                <a:path extrusionOk="0" h="166" w="69">
                  <a:moveTo>
                    <a:pt x="0" y="0"/>
                  </a:moveTo>
                  <a:lnTo>
                    <a:pt x="0" y="166"/>
                  </a:lnTo>
                  <a:lnTo>
                    <a:pt x="69" y="16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0"/>
            <p:cNvSpPr/>
            <p:nvPr/>
          </p:nvSpPr>
          <p:spPr>
            <a:xfrm>
              <a:off x="1559956" y="3803341"/>
              <a:ext cx="2161" cy="9020"/>
            </a:xfrm>
            <a:custGeom>
              <a:rect b="b" l="l" r="r" t="t"/>
              <a:pathLst>
                <a:path extrusionOk="0" h="288" w="69">
                  <a:moveTo>
                    <a:pt x="0" y="0"/>
                  </a:moveTo>
                  <a:lnTo>
                    <a:pt x="0" y="287"/>
                  </a:lnTo>
                  <a:lnTo>
                    <a:pt x="69" y="28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0"/>
            <p:cNvSpPr/>
            <p:nvPr/>
          </p:nvSpPr>
          <p:spPr>
            <a:xfrm>
              <a:off x="1573738" y="3803341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6" y="69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0"/>
            <p:cNvSpPr/>
            <p:nvPr/>
          </p:nvSpPr>
          <p:spPr>
            <a:xfrm>
              <a:off x="1587926" y="3803341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0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1586924" y="3803341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0" y="0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1334664" y="3779161"/>
              <a:ext cx="272797" cy="24210"/>
            </a:xfrm>
            <a:custGeom>
              <a:rect b="b" l="l" r="r" t="t"/>
              <a:pathLst>
                <a:path extrusionOk="0" h="773" w="8710">
                  <a:moveTo>
                    <a:pt x="1" y="0"/>
                  </a:moveTo>
                  <a:lnTo>
                    <a:pt x="1" y="772"/>
                  </a:lnTo>
                  <a:lnTo>
                    <a:pt x="8709" y="772"/>
                  </a:lnTo>
                  <a:lnTo>
                    <a:pt x="8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1333662" y="3778002"/>
              <a:ext cx="274927" cy="26497"/>
            </a:xfrm>
            <a:custGeom>
              <a:rect b="b" l="l" r="r" t="t"/>
              <a:pathLst>
                <a:path extrusionOk="0" h="846" w="8778">
                  <a:moveTo>
                    <a:pt x="8709" y="70"/>
                  </a:moveTo>
                  <a:lnTo>
                    <a:pt x="8709" y="777"/>
                  </a:lnTo>
                  <a:lnTo>
                    <a:pt x="65" y="777"/>
                  </a:lnTo>
                  <a:lnTo>
                    <a:pt x="65" y="70"/>
                  </a:lnTo>
                  <a:close/>
                  <a:moveTo>
                    <a:pt x="0" y="1"/>
                  </a:moveTo>
                  <a:lnTo>
                    <a:pt x="0" y="846"/>
                  </a:lnTo>
                  <a:lnTo>
                    <a:pt x="8778" y="846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1441281" y="3779161"/>
              <a:ext cx="26371" cy="24210"/>
            </a:xfrm>
            <a:custGeom>
              <a:rect b="b" l="l" r="r" t="t"/>
              <a:pathLst>
                <a:path extrusionOk="0" h="773" w="842">
                  <a:moveTo>
                    <a:pt x="1" y="0"/>
                  </a:moveTo>
                  <a:lnTo>
                    <a:pt x="1" y="772"/>
                  </a:lnTo>
                  <a:lnTo>
                    <a:pt x="842" y="772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1440153" y="3778002"/>
              <a:ext cx="28533" cy="26497"/>
            </a:xfrm>
            <a:custGeom>
              <a:rect b="b" l="l" r="r" t="t"/>
              <a:pathLst>
                <a:path extrusionOk="0" h="846" w="911">
                  <a:moveTo>
                    <a:pt x="846" y="70"/>
                  </a:moveTo>
                  <a:lnTo>
                    <a:pt x="846" y="777"/>
                  </a:lnTo>
                  <a:lnTo>
                    <a:pt x="69" y="777"/>
                  </a:lnTo>
                  <a:lnTo>
                    <a:pt x="69" y="70"/>
                  </a:lnTo>
                  <a:close/>
                  <a:moveTo>
                    <a:pt x="1" y="1"/>
                  </a:moveTo>
                  <a:lnTo>
                    <a:pt x="1" y="846"/>
                  </a:lnTo>
                  <a:lnTo>
                    <a:pt x="910" y="846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>
              <a:off x="1468154" y="3779161"/>
              <a:ext cx="61293" cy="24210"/>
            </a:xfrm>
            <a:custGeom>
              <a:rect b="b" l="l" r="r" t="t"/>
              <a:pathLst>
                <a:path extrusionOk="0" h="773" w="1957">
                  <a:moveTo>
                    <a:pt x="0" y="0"/>
                  </a:moveTo>
                  <a:lnTo>
                    <a:pt x="0" y="772"/>
                  </a:lnTo>
                  <a:lnTo>
                    <a:pt x="1957" y="772"/>
                  </a:lnTo>
                  <a:lnTo>
                    <a:pt x="1957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1467121" y="3778002"/>
              <a:ext cx="63360" cy="26497"/>
            </a:xfrm>
            <a:custGeom>
              <a:rect b="b" l="l" r="r" t="t"/>
              <a:pathLst>
                <a:path extrusionOk="0" h="846" w="2023">
                  <a:moveTo>
                    <a:pt x="1953" y="70"/>
                  </a:moveTo>
                  <a:lnTo>
                    <a:pt x="1953" y="777"/>
                  </a:lnTo>
                  <a:lnTo>
                    <a:pt x="69" y="777"/>
                  </a:lnTo>
                  <a:lnTo>
                    <a:pt x="69" y="70"/>
                  </a:lnTo>
                  <a:close/>
                  <a:moveTo>
                    <a:pt x="1" y="1"/>
                  </a:moveTo>
                  <a:lnTo>
                    <a:pt x="1" y="846"/>
                  </a:lnTo>
                  <a:lnTo>
                    <a:pt x="2022" y="846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1539441" y="3779161"/>
              <a:ext cx="60667" cy="24210"/>
            </a:xfrm>
            <a:custGeom>
              <a:rect b="b" l="l" r="r" t="t"/>
              <a:pathLst>
                <a:path extrusionOk="0" h="773" w="1937">
                  <a:moveTo>
                    <a:pt x="0" y="0"/>
                  </a:moveTo>
                  <a:lnTo>
                    <a:pt x="0" y="772"/>
                  </a:lnTo>
                  <a:lnTo>
                    <a:pt x="1937" y="772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1538282" y="3778002"/>
              <a:ext cx="62859" cy="26497"/>
            </a:xfrm>
            <a:custGeom>
              <a:rect b="b" l="l" r="r" t="t"/>
              <a:pathLst>
                <a:path extrusionOk="0" h="846" w="2007">
                  <a:moveTo>
                    <a:pt x="1941" y="70"/>
                  </a:moveTo>
                  <a:lnTo>
                    <a:pt x="1941" y="777"/>
                  </a:lnTo>
                  <a:lnTo>
                    <a:pt x="70" y="777"/>
                  </a:lnTo>
                  <a:lnTo>
                    <a:pt x="70" y="70"/>
                  </a:lnTo>
                  <a:close/>
                  <a:moveTo>
                    <a:pt x="1" y="1"/>
                  </a:moveTo>
                  <a:lnTo>
                    <a:pt x="1" y="846"/>
                  </a:lnTo>
                  <a:lnTo>
                    <a:pt x="2006" y="846"/>
                  </a:lnTo>
                  <a:lnTo>
                    <a:pt x="200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1520930" y="3779161"/>
              <a:ext cx="55374" cy="24210"/>
            </a:xfrm>
            <a:custGeom>
              <a:rect b="b" l="l" r="r" t="t"/>
              <a:pathLst>
                <a:path extrusionOk="0" h="773" w="1768">
                  <a:moveTo>
                    <a:pt x="1" y="0"/>
                  </a:moveTo>
                  <a:lnTo>
                    <a:pt x="1" y="772"/>
                  </a:lnTo>
                  <a:lnTo>
                    <a:pt x="1768" y="77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1519928" y="3778002"/>
              <a:ext cx="57535" cy="26497"/>
            </a:xfrm>
            <a:custGeom>
              <a:rect b="b" l="l" r="r" t="t"/>
              <a:pathLst>
                <a:path extrusionOk="0" h="846" w="1837">
                  <a:moveTo>
                    <a:pt x="1767" y="70"/>
                  </a:moveTo>
                  <a:lnTo>
                    <a:pt x="1767" y="777"/>
                  </a:lnTo>
                  <a:lnTo>
                    <a:pt x="65" y="777"/>
                  </a:lnTo>
                  <a:lnTo>
                    <a:pt x="65" y="70"/>
                  </a:lnTo>
                  <a:close/>
                  <a:moveTo>
                    <a:pt x="1" y="1"/>
                  </a:moveTo>
                  <a:lnTo>
                    <a:pt x="1" y="846"/>
                  </a:lnTo>
                  <a:lnTo>
                    <a:pt x="1836" y="846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>
              <a:off x="1347349" y="3779161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1346315" y="3779161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1" y="0"/>
                  </a:moveTo>
                  <a:lnTo>
                    <a:pt x="1" y="740"/>
                  </a:lnTo>
                  <a:lnTo>
                    <a:pt x="65" y="74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1360504" y="3779161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1359502" y="3779161"/>
              <a:ext cx="2161" cy="23208"/>
            </a:xfrm>
            <a:custGeom>
              <a:rect b="b" l="l" r="r" t="t"/>
              <a:pathLst>
                <a:path extrusionOk="0" h="741" w="69">
                  <a:moveTo>
                    <a:pt x="0" y="0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1374316" y="3791188"/>
              <a:ext cx="31" cy="11181"/>
            </a:xfrm>
            <a:custGeom>
              <a:rect b="b" l="l" r="r" t="t"/>
              <a:pathLst>
                <a:path extrusionOk="0" h="357" w="1">
                  <a:moveTo>
                    <a:pt x="0" y="0"/>
                  </a:moveTo>
                  <a:lnTo>
                    <a:pt x="0" y="3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1373158" y="3791188"/>
              <a:ext cx="2192" cy="11181"/>
            </a:xfrm>
            <a:custGeom>
              <a:rect b="b" l="l" r="r" t="t"/>
              <a:pathLst>
                <a:path extrusionOk="0" h="357" w="70">
                  <a:moveTo>
                    <a:pt x="1" y="0"/>
                  </a:moveTo>
                  <a:lnTo>
                    <a:pt x="1" y="356"/>
                  </a:lnTo>
                  <a:lnTo>
                    <a:pt x="70" y="35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1374316" y="3779161"/>
              <a:ext cx="31" cy="8394"/>
            </a:xfrm>
            <a:custGeom>
              <a:rect b="b" l="l" r="r" t="t"/>
              <a:pathLst>
                <a:path extrusionOk="0" h="268" w="1">
                  <a:moveTo>
                    <a:pt x="0" y="0"/>
                  </a:moveTo>
                  <a:lnTo>
                    <a:pt x="0" y="2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>
              <a:off x="1373158" y="3779161"/>
              <a:ext cx="2192" cy="8394"/>
            </a:xfrm>
            <a:custGeom>
              <a:rect b="b" l="l" r="r" t="t"/>
              <a:pathLst>
                <a:path extrusionOk="0" h="268" w="70">
                  <a:moveTo>
                    <a:pt x="1" y="0"/>
                  </a:moveTo>
                  <a:lnTo>
                    <a:pt x="1" y="267"/>
                  </a:lnTo>
                  <a:lnTo>
                    <a:pt x="70" y="267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1387471" y="3779161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1386344" y="3779161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0" y="0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1401159" y="3779161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1400125" y="3779161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1" y="0"/>
                  </a:moveTo>
                  <a:lnTo>
                    <a:pt x="1" y="740"/>
                  </a:lnTo>
                  <a:lnTo>
                    <a:pt x="66" y="740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1414313" y="3795980"/>
              <a:ext cx="31" cy="6389"/>
            </a:xfrm>
            <a:custGeom>
              <a:rect b="b" l="l" r="r" t="t"/>
              <a:pathLst>
                <a:path extrusionOk="0" h="204" w="1">
                  <a:moveTo>
                    <a:pt x="1" y="1"/>
                  </a:moveTo>
                  <a:lnTo>
                    <a:pt x="1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1413311" y="3795980"/>
              <a:ext cx="2192" cy="6389"/>
            </a:xfrm>
            <a:custGeom>
              <a:rect b="b" l="l" r="r" t="t"/>
              <a:pathLst>
                <a:path extrusionOk="0" h="204" w="70">
                  <a:moveTo>
                    <a:pt x="0" y="1"/>
                  </a:moveTo>
                  <a:lnTo>
                    <a:pt x="0" y="203"/>
                  </a:lnTo>
                  <a:lnTo>
                    <a:pt x="69" y="203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1414313" y="3779161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1" y="0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1413311" y="3779161"/>
              <a:ext cx="2192" cy="10022"/>
            </a:xfrm>
            <a:custGeom>
              <a:rect b="b" l="l" r="r" t="t"/>
              <a:pathLst>
                <a:path extrusionOk="0" h="320" w="70">
                  <a:moveTo>
                    <a:pt x="0" y="0"/>
                  </a:moveTo>
                  <a:lnTo>
                    <a:pt x="0" y="320"/>
                  </a:lnTo>
                  <a:lnTo>
                    <a:pt x="69" y="32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1428126" y="3779161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1426998" y="3779161"/>
              <a:ext cx="2161" cy="23208"/>
            </a:xfrm>
            <a:custGeom>
              <a:rect b="b" l="l" r="r" t="t"/>
              <a:pathLst>
                <a:path extrusionOk="0" h="741" w="69">
                  <a:moveTo>
                    <a:pt x="0" y="0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1441813" y="3779161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1440780" y="3779161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1" y="0"/>
                  </a:moveTo>
                  <a:lnTo>
                    <a:pt x="1" y="740"/>
                  </a:lnTo>
                  <a:lnTo>
                    <a:pt x="65" y="74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1454968" y="3794352"/>
              <a:ext cx="31" cy="8018"/>
            </a:xfrm>
            <a:custGeom>
              <a:rect b="b" l="l" r="r" t="t"/>
              <a:pathLst>
                <a:path extrusionOk="0" h="256" w="1">
                  <a:moveTo>
                    <a:pt x="1" y="0"/>
                  </a:moveTo>
                  <a:lnTo>
                    <a:pt x="1" y="2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1453966" y="3794352"/>
              <a:ext cx="2036" cy="8018"/>
            </a:xfrm>
            <a:custGeom>
              <a:rect b="b" l="l" r="r" t="t"/>
              <a:pathLst>
                <a:path extrusionOk="0" h="256" w="65">
                  <a:moveTo>
                    <a:pt x="0" y="0"/>
                  </a:moveTo>
                  <a:lnTo>
                    <a:pt x="0" y="255"/>
                  </a:lnTo>
                  <a:lnTo>
                    <a:pt x="65" y="255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1454968" y="3794352"/>
              <a:ext cx="31" cy="31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1454968" y="3794352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1454968" y="3779161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1" y="0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1453966" y="3779161"/>
              <a:ext cx="2036" cy="10022"/>
            </a:xfrm>
            <a:custGeom>
              <a:rect b="b" l="l" r="r" t="t"/>
              <a:pathLst>
                <a:path extrusionOk="0" h="320" w="65">
                  <a:moveTo>
                    <a:pt x="0" y="0"/>
                  </a:moveTo>
                  <a:lnTo>
                    <a:pt x="0" y="320"/>
                  </a:lnTo>
                  <a:lnTo>
                    <a:pt x="65" y="32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1468655" y="3779161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1467622" y="3779161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0"/>
                  </a:moveTo>
                  <a:lnTo>
                    <a:pt x="1" y="740"/>
                  </a:lnTo>
                  <a:lnTo>
                    <a:pt x="70" y="74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1481936" y="3779161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1480808" y="3779161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0" y="0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1495623" y="3780163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0" y="1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1494621" y="3780163"/>
              <a:ext cx="2036" cy="21673"/>
            </a:xfrm>
            <a:custGeom>
              <a:rect b="b" l="l" r="r" t="t"/>
              <a:pathLst>
                <a:path extrusionOk="0" h="692" w="65">
                  <a:moveTo>
                    <a:pt x="0" y="1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1508778" y="3792817"/>
              <a:ext cx="31" cy="9020"/>
            </a:xfrm>
            <a:custGeom>
              <a:rect b="b" l="l" r="r" t="t"/>
              <a:pathLst>
                <a:path extrusionOk="0" h="288" w="1">
                  <a:moveTo>
                    <a:pt x="1" y="1"/>
                  </a:moveTo>
                  <a:lnTo>
                    <a:pt x="1" y="28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1507775" y="3792817"/>
              <a:ext cx="2067" cy="9020"/>
            </a:xfrm>
            <a:custGeom>
              <a:rect b="b" l="l" r="r" t="t"/>
              <a:pathLst>
                <a:path extrusionOk="0" h="288" w="66">
                  <a:moveTo>
                    <a:pt x="0" y="1"/>
                  </a:moveTo>
                  <a:lnTo>
                    <a:pt x="0" y="288"/>
                  </a:lnTo>
                  <a:lnTo>
                    <a:pt x="65" y="288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1508778" y="3780163"/>
              <a:ext cx="31" cy="3696"/>
            </a:xfrm>
            <a:custGeom>
              <a:rect b="b" l="l" r="r" t="t"/>
              <a:pathLst>
                <a:path extrusionOk="0" h="118" w="1">
                  <a:moveTo>
                    <a:pt x="1" y="1"/>
                  </a:moveTo>
                  <a:lnTo>
                    <a:pt x="1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1507775" y="3780163"/>
              <a:ext cx="2067" cy="3696"/>
            </a:xfrm>
            <a:custGeom>
              <a:rect b="b" l="l" r="r" t="t"/>
              <a:pathLst>
                <a:path extrusionOk="0" h="118" w="66">
                  <a:moveTo>
                    <a:pt x="0" y="1"/>
                  </a:moveTo>
                  <a:lnTo>
                    <a:pt x="0" y="118"/>
                  </a:lnTo>
                  <a:lnTo>
                    <a:pt x="65" y="118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1521463" y="3780163"/>
              <a:ext cx="2161" cy="21673"/>
            </a:xfrm>
            <a:custGeom>
              <a:rect b="b" l="l" r="r" t="t"/>
              <a:pathLst>
                <a:path extrusionOk="0" h="692" w="69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1534618" y="3780163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1"/>
                  </a:moveTo>
                  <a:lnTo>
                    <a:pt x="1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0"/>
            <p:cNvSpPr/>
            <p:nvPr/>
          </p:nvSpPr>
          <p:spPr>
            <a:xfrm>
              <a:off x="1548430" y="3780163"/>
              <a:ext cx="2036" cy="21673"/>
            </a:xfrm>
            <a:custGeom>
              <a:rect b="b" l="l" r="r" t="t"/>
              <a:pathLst>
                <a:path extrusionOk="0" h="692" w="65">
                  <a:moveTo>
                    <a:pt x="0" y="1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1562619" y="3797014"/>
              <a:ext cx="31" cy="5356"/>
            </a:xfrm>
            <a:custGeom>
              <a:rect b="b" l="l" r="r" t="t"/>
              <a:pathLst>
                <a:path extrusionOk="0" h="171" w="1">
                  <a:moveTo>
                    <a:pt x="0" y="0"/>
                  </a:moveTo>
                  <a:lnTo>
                    <a:pt x="0" y="1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1561585" y="3797014"/>
              <a:ext cx="2067" cy="5356"/>
            </a:xfrm>
            <a:custGeom>
              <a:rect b="b" l="l" r="r" t="t"/>
              <a:pathLst>
                <a:path extrusionOk="0" h="171" w="66">
                  <a:moveTo>
                    <a:pt x="1" y="0"/>
                  </a:moveTo>
                  <a:lnTo>
                    <a:pt x="1" y="170"/>
                  </a:lnTo>
                  <a:lnTo>
                    <a:pt x="65" y="17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1561585" y="3780163"/>
              <a:ext cx="2067" cy="9020"/>
            </a:xfrm>
            <a:custGeom>
              <a:rect b="b" l="l" r="r" t="t"/>
              <a:pathLst>
                <a:path extrusionOk="0" h="288" w="66">
                  <a:moveTo>
                    <a:pt x="1" y="1"/>
                  </a:moveTo>
                  <a:lnTo>
                    <a:pt x="1" y="288"/>
                  </a:lnTo>
                  <a:lnTo>
                    <a:pt x="65" y="288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1575272" y="3780163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0"/>
            <p:cNvSpPr/>
            <p:nvPr/>
          </p:nvSpPr>
          <p:spPr>
            <a:xfrm>
              <a:off x="1590087" y="3780163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0" y="1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0"/>
            <p:cNvSpPr/>
            <p:nvPr/>
          </p:nvSpPr>
          <p:spPr>
            <a:xfrm>
              <a:off x="1588960" y="3780163"/>
              <a:ext cx="2161" cy="21673"/>
            </a:xfrm>
            <a:custGeom>
              <a:rect b="b" l="l" r="r" t="t"/>
              <a:pathLst>
                <a:path extrusionOk="0" h="692" w="69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>
              <a:off x="1322511" y="3755858"/>
              <a:ext cx="272797" cy="24336"/>
            </a:xfrm>
            <a:custGeom>
              <a:rect b="b" l="l" r="r" t="t"/>
              <a:pathLst>
                <a:path extrusionOk="0" h="777" w="8710">
                  <a:moveTo>
                    <a:pt x="1" y="0"/>
                  </a:moveTo>
                  <a:lnTo>
                    <a:pt x="1" y="777"/>
                  </a:lnTo>
                  <a:lnTo>
                    <a:pt x="8709" y="777"/>
                  </a:lnTo>
                  <a:lnTo>
                    <a:pt x="8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0"/>
            <p:cNvSpPr/>
            <p:nvPr/>
          </p:nvSpPr>
          <p:spPr>
            <a:xfrm>
              <a:off x="1321509" y="3754825"/>
              <a:ext cx="274927" cy="26371"/>
            </a:xfrm>
            <a:custGeom>
              <a:rect b="b" l="l" r="r" t="t"/>
              <a:pathLst>
                <a:path extrusionOk="0" h="842" w="8778">
                  <a:moveTo>
                    <a:pt x="8709" y="70"/>
                  </a:moveTo>
                  <a:lnTo>
                    <a:pt x="8709" y="777"/>
                  </a:lnTo>
                  <a:lnTo>
                    <a:pt x="69" y="777"/>
                  </a:lnTo>
                  <a:lnTo>
                    <a:pt x="69" y="70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8778" y="842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1429128" y="3755858"/>
              <a:ext cx="26371" cy="24336"/>
            </a:xfrm>
            <a:custGeom>
              <a:rect b="b" l="l" r="r" t="t"/>
              <a:pathLst>
                <a:path extrusionOk="0" h="777" w="842">
                  <a:moveTo>
                    <a:pt x="1" y="0"/>
                  </a:moveTo>
                  <a:lnTo>
                    <a:pt x="1" y="777"/>
                  </a:lnTo>
                  <a:lnTo>
                    <a:pt x="842" y="777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1428126" y="3754825"/>
              <a:ext cx="28533" cy="26371"/>
            </a:xfrm>
            <a:custGeom>
              <a:rect b="b" l="l" r="r" t="t"/>
              <a:pathLst>
                <a:path extrusionOk="0" h="842" w="911">
                  <a:moveTo>
                    <a:pt x="841" y="70"/>
                  </a:moveTo>
                  <a:lnTo>
                    <a:pt x="841" y="777"/>
                  </a:lnTo>
                  <a:lnTo>
                    <a:pt x="65" y="777"/>
                  </a:lnTo>
                  <a:lnTo>
                    <a:pt x="65" y="70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910" y="842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0"/>
            <p:cNvSpPr/>
            <p:nvPr/>
          </p:nvSpPr>
          <p:spPr>
            <a:xfrm>
              <a:off x="1456628" y="3755858"/>
              <a:ext cx="60667" cy="24336"/>
            </a:xfrm>
            <a:custGeom>
              <a:rect b="b" l="l" r="r" t="t"/>
              <a:pathLst>
                <a:path extrusionOk="0" h="777" w="1937">
                  <a:moveTo>
                    <a:pt x="0" y="0"/>
                  </a:moveTo>
                  <a:lnTo>
                    <a:pt x="0" y="777"/>
                  </a:lnTo>
                  <a:lnTo>
                    <a:pt x="1937" y="777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0"/>
            <p:cNvSpPr/>
            <p:nvPr/>
          </p:nvSpPr>
          <p:spPr>
            <a:xfrm>
              <a:off x="1455469" y="3754825"/>
              <a:ext cx="62859" cy="26371"/>
            </a:xfrm>
            <a:custGeom>
              <a:rect b="b" l="l" r="r" t="t"/>
              <a:pathLst>
                <a:path extrusionOk="0" h="842" w="2007">
                  <a:moveTo>
                    <a:pt x="1937" y="70"/>
                  </a:moveTo>
                  <a:lnTo>
                    <a:pt x="1937" y="777"/>
                  </a:lnTo>
                  <a:lnTo>
                    <a:pt x="69" y="777"/>
                  </a:lnTo>
                  <a:lnTo>
                    <a:pt x="69" y="70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2006" y="842"/>
                  </a:lnTo>
                  <a:lnTo>
                    <a:pt x="200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1527288" y="3755858"/>
              <a:ext cx="61168" cy="24336"/>
            </a:xfrm>
            <a:custGeom>
              <a:rect b="b" l="l" r="r" t="t"/>
              <a:pathLst>
                <a:path extrusionOk="0" h="777" w="1953">
                  <a:moveTo>
                    <a:pt x="0" y="0"/>
                  </a:moveTo>
                  <a:lnTo>
                    <a:pt x="0" y="777"/>
                  </a:lnTo>
                  <a:lnTo>
                    <a:pt x="1953" y="777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1526255" y="3754825"/>
              <a:ext cx="63360" cy="26371"/>
            </a:xfrm>
            <a:custGeom>
              <a:rect b="b" l="l" r="r" t="t"/>
              <a:pathLst>
                <a:path extrusionOk="0" h="842" w="2023">
                  <a:moveTo>
                    <a:pt x="1954" y="70"/>
                  </a:moveTo>
                  <a:lnTo>
                    <a:pt x="1954" y="777"/>
                  </a:lnTo>
                  <a:lnTo>
                    <a:pt x="65" y="777"/>
                  </a:lnTo>
                  <a:lnTo>
                    <a:pt x="65" y="70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2022" y="842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>
              <a:off x="1509310" y="3755858"/>
              <a:ext cx="55468" cy="24336"/>
            </a:xfrm>
            <a:custGeom>
              <a:rect b="b" l="l" r="r" t="t"/>
              <a:pathLst>
                <a:path extrusionOk="0" h="777" w="1771">
                  <a:moveTo>
                    <a:pt x="0" y="0"/>
                  </a:moveTo>
                  <a:lnTo>
                    <a:pt x="0" y="777"/>
                  </a:lnTo>
                  <a:lnTo>
                    <a:pt x="1771" y="777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1508277" y="3754825"/>
              <a:ext cx="57535" cy="26371"/>
            </a:xfrm>
            <a:custGeom>
              <a:rect b="b" l="l" r="r" t="t"/>
              <a:pathLst>
                <a:path extrusionOk="0" h="842" w="1837">
                  <a:moveTo>
                    <a:pt x="1767" y="70"/>
                  </a:moveTo>
                  <a:lnTo>
                    <a:pt x="1767" y="777"/>
                  </a:lnTo>
                  <a:lnTo>
                    <a:pt x="69" y="777"/>
                  </a:lnTo>
                  <a:lnTo>
                    <a:pt x="69" y="70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1836" y="84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1335165" y="3755858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0"/>
            <p:cNvSpPr/>
            <p:nvPr/>
          </p:nvSpPr>
          <p:spPr>
            <a:xfrm>
              <a:off x="1334163" y="3755858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0"/>
            <p:cNvSpPr/>
            <p:nvPr/>
          </p:nvSpPr>
          <p:spPr>
            <a:xfrm>
              <a:off x="1348978" y="3755858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0"/>
            <p:cNvSpPr/>
            <p:nvPr/>
          </p:nvSpPr>
          <p:spPr>
            <a:xfrm>
              <a:off x="1347850" y="3755858"/>
              <a:ext cx="2161" cy="23835"/>
            </a:xfrm>
            <a:custGeom>
              <a:rect b="b" l="l" r="r" t="t"/>
              <a:pathLst>
                <a:path extrusionOk="0" h="761" w="69">
                  <a:moveTo>
                    <a:pt x="0" y="0"/>
                  </a:moveTo>
                  <a:lnTo>
                    <a:pt x="0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0"/>
            <p:cNvSpPr/>
            <p:nvPr/>
          </p:nvSpPr>
          <p:spPr>
            <a:xfrm>
              <a:off x="1362164" y="3768011"/>
              <a:ext cx="31" cy="11682"/>
            </a:xfrm>
            <a:custGeom>
              <a:rect b="b" l="l" r="r" t="t"/>
              <a:pathLst>
                <a:path extrusionOk="0" h="373" w="1">
                  <a:moveTo>
                    <a:pt x="0" y="0"/>
                  </a:moveTo>
                  <a:lnTo>
                    <a:pt x="0" y="3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0"/>
            <p:cNvSpPr/>
            <p:nvPr/>
          </p:nvSpPr>
          <p:spPr>
            <a:xfrm>
              <a:off x="1361005" y="3768011"/>
              <a:ext cx="2192" cy="11682"/>
            </a:xfrm>
            <a:custGeom>
              <a:rect b="b" l="l" r="r" t="t"/>
              <a:pathLst>
                <a:path extrusionOk="0" h="373" w="70">
                  <a:moveTo>
                    <a:pt x="1" y="0"/>
                  </a:moveTo>
                  <a:lnTo>
                    <a:pt x="1" y="372"/>
                  </a:lnTo>
                  <a:lnTo>
                    <a:pt x="69" y="37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0"/>
            <p:cNvSpPr/>
            <p:nvPr/>
          </p:nvSpPr>
          <p:spPr>
            <a:xfrm>
              <a:off x="1362164" y="3755858"/>
              <a:ext cx="31" cy="8519"/>
            </a:xfrm>
            <a:custGeom>
              <a:rect b="b" l="l" r="r" t="t"/>
              <a:pathLst>
                <a:path extrusionOk="0" h="272" w="1">
                  <a:moveTo>
                    <a:pt x="0" y="0"/>
                  </a:moveTo>
                  <a:lnTo>
                    <a:pt x="0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0"/>
            <p:cNvSpPr/>
            <p:nvPr/>
          </p:nvSpPr>
          <p:spPr>
            <a:xfrm>
              <a:off x="1361005" y="3755858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0"/>
                  </a:moveTo>
                  <a:lnTo>
                    <a:pt x="1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0"/>
            <p:cNvSpPr/>
            <p:nvPr/>
          </p:nvSpPr>
          <p:spPr>
            <a:xfrm>
              <a:off x="1375820" y="3755858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0"/>
            <p:cNvSpPr/>
            <p:nvPr/>
          </p:nvSpPr>
          <p:spPr>
            <a:xfrm>
              <a:off x="1374818" y="3755858"/>
              <a:ext cx="2067" cy="23835"/>
            </a:xfrm>
            <a:custGeom>
              <a:rect b="b" l="l" r="r" t="t"/>
              <a:pathLst>
                <a:path extrusionOk="0" h="761" w="66">
                  <a:moveTo>
                    <a:pt x="0" y="0"/>
                  </a:moveTo>
                  <a:lnTo>
                    <a:pt x="0" y="760"/>
                  </a:lnTo>
                  <a:lnTo>
                    <a:pt x="65" y="76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0"/>
            <p:cNvSpPr/>
            <p:nvPr/>
          </p:nvSpPr>
          <p:spPr>
            <a:xfrm>
              <a:off x="1389006" y="3755858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0"/>
            <p:cNvSpPr/>
            <p:nvPr/>
          </p:nvSpPr>
          <p:spPr>
            <a:xfrm>
              <a:off x="1387972" y="3755858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70" y="76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0"/>
            <p:cNvSpPr/>
            <p:nvPr/>
          </p:nvSpPr>
          <p:spPr>
            <a:xfrm>
              <a:off x="1402787" y="3772834"/>
              <a:ext cx="31" cy="6859"/>
            </a:xfrm>
            <a:custGeom>
              <a:rect b="b" l="l" r="r" t="t"/>
              <a:pathLst>
                <a:path extrusionOk="0" h="219" w="1">
                  <a:moveTo>
                    <a:pt x="1" y="0"/>
                  </a:moveTo>
                  <a:lnTo>
                    <a:pt x="1" y="2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0"/>
            <p:cNvSpPr/>
            <p:nvPr/>
          </p:nvSpPr>
          <p:spPr>
            <a:xfrm>
              <a:off x="1401660" y="3772834"/>
              <a:ext cx="2192" cy="6859"/>
            </a:xfrm>
            <a:custGeom>
              <a:rect b="b" l="l" r="r" t="t"/>
              <a:pathLst>
                <a:path extrusionOk="0" h="219" w="70">
                  <a:moveTo>
                    <a:pt x="0" y="0"/>
                  </a:moveTo>
                  <a:lnTo>
                    <a:pt x="0" y="218"/>
                  </a:lnTo>
                  <a:lnTo>
                    <a:pt x="69" y="21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0"/>
            <p:cNvSpPr/>
            <p:nvPr/>
          </p:nvSpPr>
          <p:spPr>
            <a:xfrm>
              <a:off x="1402787" y="3755858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1" y="0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0"/>
            <p:cNvSpPr/>
            <p:nvPr/>
          </p:nvSpPr>
          <p:spPr>
            <a:xfrm>
              <a:off x="1401660" y="3755858"/>
              <a:ext cx="2192" cy="10022"/>
            </a:xfrm>
            <a:custGeom>
              <a:rect b="b" l="l" r="r" t="t"/>
              <a:pathLst>
                <a:path extrusionOk="0" h="320" w="70">
                  <a:moveTo>
                    <a:pt x="0" y="0"/>
                  </a:moveTo>
                  <a:lnTo>
                    <a:pt x="0" y="320"/>
                  </a:lnTo>
                  <a:lnTo>
                    <a:pt x="69" y="32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0"/>
            <p:cNvSpPr/>
            <p:nvPr/>
          </p:nvSpPr>
          <p:spPr>
            <a:xfrm>
              <a:off x="1415973" y="3755858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0"/>
            <p:cNvSpPr/>
            <p:nvPr/>
          </p:nvSpPr>
          <p:spPr>
            <a:xfrm>
              <a:off x="1414815" y="3755858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70" y="76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0"/>
            <p:cNvSpPr/>
            <p:nvPr/>
          </p:nvSpPr>
          <p:spPr>
            <a:xfrm>
              <a:off x="1429629" y="3755858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0"/>
            <p:cNvSpPr/>
            <p:nvPr/>
          </p:nvSpPr>
          <p:spPr>
            <a:xfrm>
              <a:off x="1428627" y="3755858"/>
              <a:ext cx="2067" cy="23835"/>
            </a:xfrm>
            <a:custGeom>
              <a:rect b="b" l="l" r="r" t="t"/>
              <a:pathLst>
                <a:path extrusionOk="0" h="761" w="66">
                  <a:moveTo>
                    <a:pt x="1" y="0"/>
                  </a:moveTo>
                  <a:lnTo>
                    <a:pt x="1" y="760"/>
                  </a:lnTo>
                  <a:lnTo>
                    <a:pt x="65" y="76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0"/>
            <p:cNvSpPr/>
            <p:nvPr/>
          </p:nvSpPr>
          <p:spPr>
            <a:xfrm>
              <a:off x="1443317" y="3771174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1"/>
                  </a:moveTo>
                  <a:lnTo>
                    <a:pt x="1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0"/>
            <p:cNvSpPr/>
            <p:nvPr/>
          </p:nvSpPr>
          <p:spPr>
            <a:xfrm>
              <a:off x="1442314" y="3771174"/>
              <a:ext cx="2161" cy="8519"/>
            </a:xfrm>
            <a:custGeom>
              <a:rect b="b" l="l" r="r" t="t"/>
              <a:pathLst>
                <a:path extrusionOk="0" h="272" w="69">
                  <a:moveTo>
                    <a:pt x="0" y="1"/>
                  </a:moveTo>
                  <a:lnTo>
                    <a:pt x="0" y="271"/>
                  </a:lnTo>
                  <a:lnTo>
                    <a:pt x="69" y="27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0"/>
            <p:cNvSpPr/>
            <p:nvPr/>
          </p:nvSpPr>
          <p:spPr>
            <a:xfrm>
              <a:off x="1443317" y="3771174"/>
              <a:ext cx="31" cy="3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0"/>
            <p:cNvSpPr/>
            <p:nvPr/>
          </p:nvSpPr>
          <p:spPr>
            <a:xfrm>
              <a:off x="1443317" y="3771174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0"/>
            <p:cNvSpPr/>
            <p:nvPr/>
          </p:nvSpPr>
          <p:spPr>
            <a:xfrm>
              <a:off x="1443317" y="3755858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1" y="0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0"/>
            <p:cNvSpPr/>
            <p:nvPr/>
          </p:nvSpPr>
          <p:spPr>
            <a:xfrm>
              <a:off x="1442314" y="3755858"/>
              <a:ext cx="2161" cy="10022"/>
            </a:xfrm>
            <a:custGeom>
              <a:rect b="b" l="l" r="r" t="t"/>
              <a:pathLst>
                <a:path extrusionOk="0" h="320" w="69">
                  <a:moveTo>
                    <a:pt x="0" y="0"/>
                  </a:moveTo>
                  <a:lnTo>
                    <a:pt x="0" y="320"/>
                  </a:lnTo>
                  <a:lnTo>
                    <a:pt x="69" y="32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0"/>
            <p:cNvSpPr/>
            <p:nvPr/>
          </p:nvSpPr>
          <p:spPr>
            <a:xfrm>
              <a:off x="1456628" y="3755858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0"/>
            <p:cNvSpPr/>
            <p:nvPr/>
          </p:nvSpPr>
          <p:spPr>
            <a:xfrm>
              <a:off x="1455469" y="3755858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0"/>
            <p:cNvSpPr/>
            <p:nvPr/>
          </p:nvSpPr>
          <p:spPr>
            <a:xfrm>
              <a:off x="1470284" y="3755858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0"/>
            <p:cNvSpPr/>
            <p:nvPr/>
          </p:nvSpPr>
          <p:spPr>
            <a:xfrm>
              <a:off x="1469282" y="3755858"/>
              <a:ext cx="2067" cy="23835"/>
            </a:xfrm>
            <a:custGeom>
              <a:rect b="b" l="l" r="r" t="t"/>
              <a:pathLst>
                <a:path extrusionOk="0" h="761" w="66">
                  <a:moveTo>
                    <a:pt x="0" y="0"/>
                  </a:moveTo>
                  <a:lnTo>
                    <a:pt x="0" y="760"/>
                  </a:lnTo>
                  <a:lnTo>
                    <a:pt x="65" y="76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0"/>
            <p:cNvSpPr/>
            <p:nvPr/>
          </p:nvSpPr>
          <p:spPr>
            <a:xfrm>
              <a:off x="1483470" y="3756986"/>
              <a:ext cx="31" cy="21579"/>
            </a:xfrm>
            <a:custGeom>
              <a:rect b="b" l="l" r="r" t="t"/>
              <a:pathLst>
                <a:path extrusionOk="0" h="689" w="1">
                  <a:moveTo>
                    <a:pt x="0" y="1"/>
                  </a:moveTo>
                  <a:lnTo>
                    <a:pt x="0" y="68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0"/>
            <p:cNvSpPr/>
            <p:nvPr/>
          </p:nvSpPr>
          <p:spPr>
            <a:xfrm>
              <a:off x="1482437" y="3756986"/>
              <a:ext cx="2067" cy="21579"/>
            </a:xfrm>
            <a:custGeom>
              <a:rect b="b" l="l" r="r" t="t"/>
              <a:pathLst>
                <a:path extrusionOk="0" h="689" w="66">
                  <a:moveTo>
                    <a:pt x="1" y="1"/>
                  </a:moveTo>
                  <a:lnTo>
                    <a:pt x="1" y="688"/>
                  </a:lnTo>
                  <a:lnTo>
                    <a:pt x="66" y="688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0"/>
            <p:cNvSpPr/>
            <p:nvPr/>
          </p:nvSpPr>
          <p:spPr>
            <a:xfrm>
              <a:off x="1497126" y="3769671"/>
              <a:ext cx="31" cy="8895"/>
            </a:xfrm>
            <a:custGeom>
              <a:rect b="b" l="l" r="r" t="t"/>
              <a:pathLst>
                <a:path extrusionOk="0" h="284" w="1">
                  <a:moveTo>
                    <a:pt x="1" y="0"/>
                  </a:moveTo>
                  <a:lnTo>
                    <a:pt x="1" y="2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0"/>
            <p:cNvSpPr/>
            <p:nvPr/>
          </p:nvSpPr>
          <p:spPr>
            <a:xfrm>
              <a:off x="1496124" y="3769671"/>
              <a:ext cx="2192" cy="8895"/>
            </a:xfrm>
            <a:custGeom>
              <a:rect b="b" l="l" r="r" t="t"/>
              <a:pathLst>
                <a:path extrusionOk="0" h="284" w="70">
                  <a:moveTo>
                    <a:pt x="1" y="0"/>
                  </a:moveTo>
                  <a:lnTo>
                    <a:pt x="1" y="283"/>
                  </a:lnTo>
                  <a:lnTo>
                    <a:pt x="69" y="28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0"/>
            <p:cNvSpPr/>
            <p:nvPr/>
          </p:nvSpPr>
          <p:spPr>
            <a:xfrm>
              <a:off x="1497126" y="3756986"/>
              <a:ext cx="31" cy="3696"/>
            </a:xfrm>
            <a:custGeom>
              <a:rect b="b" l="l" r="r" t="t"/>
              <a:pathLst>
                <a:path extrusionOk="0" h="118" w="1">
                  <a:moveTo>
                    <a:pt x="1" y="1"/>
                  </a:moveTo>
                  <a:lnTo>
                    <a:pt x="1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0"/>
            <p:cNvSpPr/>
            <p:nvPr/>
          </p:nvSpPr>
          <p:spPr>
            <a:xfrm>
              <a:off x="1496124" y="3756986"/>
              <a:ext cx="2192" cy="3696"/>
            </a:xfrm>
            <a:custGeom>
              <a:rect b="b" l="l" r="r" t="t"/>
              <a:pathLst>
                <a:path extrusionOk="0" h="118" w="70">
                  <a:moveTo>
                    <a:pt x="1" y="1"/>
                  </a:moveTo>
                  <a:lnTo>
                    <a:pt x="1" y="118"/>
                  </a:lnTo>
                  <a:lnTo>
                    <a:pt x="69" y="11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0"/>
            <p:cNvSpPr/>
            <p:nvPr/>
          </p:nvSpPr>
          <p:spPr>
            <a:xfrm>
              <a:off x="1509310" y="3756986"/>
              <a:ext cx="2161" cy="21579"/>
            </a:xfrm>
            <a:custGeom>
              <a:rect b="b" l="l" r="r" t="t"/>
              <a:pathLst>
                <a:path extrusionOk="0" h="689" w="69">
                  <a:moveTo>
                    <a:pt x="0" y="1"/>
                  </a:moveTo>
                  <a:lnTo>
                    <a:pt x="0" y="688"/>
                  </a:lnTo>
                  <a:lnTo>
                    <a:pt x="69" y="68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0"/>
            <p:cNvSpPr/>
            <p:nvPr/>
          </p:nvSpPr>
          <p:spPr>
            <a:xfrm>
              <a:off x="1523091" y="3756986"/>
              <a:ext cx="2067" cy="21579"/>
            </a:xfrm>
            <a:custGeom>
              <a:rect b="b" l="l" r="r" t="t"/>
              <a:pathLst>
                <a:path extrusionOk="0" h="689" w="66">
                  <a:moveTo>
                    <a:pt x="1" y="1"/>
                  </a:moveTo>
                  <a:lnTo>
                    <a:pt x="1" y="688"/>
                  </a:lnTo>
                  <a:lnTo>
                    <a:pt x="65" y="688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0"/>
            <p:cNvSpPr/>
            <p:nvPr/>
          </p:nvSpPr>
          <p:spPr>
            <a:xfrm>
              <a:off x="1536278" y="3756986"/>
              <a:ext cx="2036" cy="21579"/>
            </a:xfrm>
            <a:custGeom>
              <a:rect b="b" l="l" r="r" t="t"/>
              <a:pathLst>
                <a:path extrusionOk="0" h="689" w="65">
                  <a:moveTo>
                    <a:pt x="0" y="1"/>
                  </a:moveTo>
                  <a:lnTo>
                    <a:pt x="0" y="688"/>
                  </a:lnTo>
                  <a:lnTo>
                    <a:pt x="65" y="688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0"/>
            <p:cNvSpPr/>
            <p:nvPr/>
          </p:nvSpPr>
          <p:spPr>
            <a:xfrm>
              <a:off x="1550967" y="3774338"/>
              <a:ext cx="31" cy="5356"/>
            </a:xfrm>
            <a:custGeom>
              <a:rect b="b" l="l" r="r" t="t"/>
              <a:pathLst>
                <a:path extrusionOk="0" h="171" w="1">
                  <a:moveTo>
                    <a:pt x="0" y="1"/>
                  </a:moveTo>
                  <a:lnTo>
                    <a:pt x="0" y="1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0"/>
            <p:cNvSpPr/>
            <p:nvPr/>
          </p:nvSpPr>
          <p:spPr>
            <a:xfrm>
              <a:off x="1549934" y="3774338"/>
              <a:ext cx="2192" cy="5356"/>
            </a:xfrm>
            <a:custGeom>
              <a:rect b="b" l="l" r="r" t="t"/>
              <a:pathLst>
                <a:path extrusionOk="0" h="171" w="70">
                  <a:moveTo>
                    <a:pt x="1" y="1"/>
                  </a:moveTo>
                  <a:lnTo>
                    <a:pt x="1" y="170"/>
                  </a:lnTo>
                  <a:lnTo>
                    <a:pt x="70" y="170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0"/>
            <p:cNvSpPr/>
            <p:nvPr/>
          </p:nvSpPr>
          <p:spPr>
            <a:xfrm>
              <a:off x="1549934" y="3756986"/>
              <a:ext cx="2192" cy="8895"/>
            </a:xfrm>
            <a:custGeom>
              <a:rect b="b" l="l" r="r" t="t"/>
              <a:pathLst>
                <a:path extrusionOk="0" h="284" w="70">
                  <a:moveTo>
                    <a:pt x="1" y="1"/>
                  </a:moveTo>
                  <a:lnTo>
                    <a:pt x="1" y="284"/>
                  </a:lnTo>
                  <a:lnTo>
                    <a:pt x="70" y="284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0"/>
            <p:cNvSpPr/>
            <p:nvPr/>
          </p:nvSpPr>
          <p:spPr>
            <a:xfrm>
              <a:off x="1563120" y="3756986"/>
              <a:ext cx="2192" cy="21579"/>
            </a:xfrm>
            <a:custGeom>
              <a:rect b="b" l="l" r="r" t="t"/>
              <a:pathLst>
                <a:path extrusionOk="0" h="689" w="70">
                  <a:moveTo>
                    <a:pt x="0" y="1"/>
                  </a:moveTo>
                  <a:lnTo>
                    <a:pt x="0" y="688"/>
                  </a:lnTo>
                  <a:lnTo>
                    <a:pt x="69" y="68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0"/>
            <p:cNvSpPr/>
            <p:nvPr/>
          </p:nvSpPr>
          <p:spPr>
            <a:xfrm>
              <a:off x="1577935" y="3756986"/>
              <a:ext cx="31" cy="21579"/>
            </a:xfrm>
            <a:custGeom>
              <a:rect b="b" l="l" r="r" t="t"/>
              <a:pathLst>
                <a:path extrusionOk="0" h="689" w="1">
                  <a:moveTo>
                    <a:pt x="0" y="1"/>
                  </a:moveTo>
                  <a:lnTo>
                    <a:pt x="0" y="68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0"/>
            <p:cNvSpPr/>
            <p:nvPr/>
          </p:nvSpPr>
          <p:spPr>
            <a:xfrm>
              <a:off x="1576901" y="3756986"/>
              <a:ext cx="2067" cy="21579"/>
            </a:xfrm>
            <a:custGeom>
              <a:rect b="b" l="l" r="r" t="t"/>
              <a:pathLst>
                <a:path extrusionOk="0" h="689" w="66">
                  <a:moveTo>
                    <a:pt x="1" y="1"/>
                  </a:moveTo>
                  <a:lnTo>
                    <a:pt x="1" y="688"/>
                  </a:lnTo>
                  <a:lnTo>
                    <a:pt x="66" y="688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0"/>
            <p:cNvSpPr/>
            <p:nvPr/>
          </p:nvSpPr>
          <p:spPr>
            <a:xfrm>
              <a:off x="1322010" y="3732681"/>
              <a:ext cx="272797" cy="24336"/>
            </a:xfrm>
            <a:custGeom>
              <a:rect b="b" l="l" r="r" t="t"/>
              <a:pathLst>
                <a:path extrusionOk="0" h="777" w="8710">
                  <a:moveTo>
                    <a:pt x="0" y="0"/>
                  </a:moveTo>
                  <a:lnTo>
                    <a:pt x="0" y="777"/>
                  </a:lnTo>
                  <a:lnTo>
                    <a:pt x="8709" y="777"/>
                  </a:lnTo>
                  <a:lnTo>
                    <a:pt x="8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1321008" y="3731678"/>
              <a:ext cx="274927" cy="26371"/>
            </a:xfrm>
            <a:custGeom>
              <a:rect b="b" l="l" r="r" t="t"/>
              <a:pathLst>
                <a:path extrusionOk="0" h="842" w="8778">
                  <a:moveTo>
                    <a:pt x="8709" y="65"/>
                  </a:moveTo>
                  <a:lnTo>
                    <a:pt x="8709" y="772"/>
                  </a:lnTo>
                  <a:lnTo>
                    <a:pt x="65" y="772"/>
                  </a:lnTo>
                  <a:lnTo>
                    <a:pt x="65" y="65"/>
                  </a:lnTo>
                  <a:close/>
                  <a:moveTo>
                    <a:pt x="0" y="0"/>
                  </a:moveTo>
                  <a:lnTo>
                    <a:pt x="0" y="841"/>
                  </a:lnTo>
                  <a:lnTo>
                    <a:pt x="8777" y="841"/>
                  </a:lnTo>
                  <a:lnTo>
                    <a:pt x="8777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0"/>
            <p:cNvSpPr/>
            <p:nvPr/>
          </p:nvSpPr>
          <p:spPr>
            <a:xfrm>
              <a:off x="1428627" y="3732681"/>
              <a:ext cx="26371" cy="24336"/>
            </a:xfrm>
            <a:custGeom>
              <a:rect b="b" l="l" r="r" t="t"/>
              <a:pathLst>
                <a:path extrusionOk="0" h="777" w="842">
                  <a:moveTo>
                    <a:pt x="1" y="0"/>
                  </a:moveTo>
                  <a:lnTo>
                    <a:pt x="1" y="777"/>
                  </a:lnTo>
                  <a:lnTo>
                    <a:pt x="842" y="777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0"/>
            <p:cNvSpPr/>
            <p:nvPr/>
          </p:nvSpPr>
          <p:spPr>
            <a:xfrm>
              <a:off x="1427500" y="3731678"/>
              <a:ext cx="28501" cy="26371"/>
            </a:xfrm>
            <a:custGeom>
              <a:rect b="b" l="l" r="r" t="t"/>
              <a:pathLst>
                <a:path extrusionOk="0" h="842" w="910">
                  <a:moveTo>
                    <a:pt x="845" y="65"/>
                  </a:moveTo>
                  <a:lnTo>
                    <a:pt x="845" y="772"/>
                  </a:lnTo>
                  <a:lnTo>
                    <a:pt x="69" y="772"/>
                  </a:lnTo>
                  <a:lnTo>
                    <a:pt x="69" y="65"/>
                  </a:lnTo>
                  <a:close/>
                  <a:moveTo>
                    <a:pt x="0" y="0"/>
                  </a:moveTo>
                  <a:lnTo>
                    <a:pt x="0" y="841"/>
                  </a:lnTo>
                  <a:lnTo>
                    <a:pt x="910" y="841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1455970" y="3732681"/>
              <a:ext cx="60823" cy="24336"/>
            </a:xfrm>
            <a:custGeom>
              <a:rect b="b" l="l" r="r" t="t"/>
              <a:pathLst>
                <a:path extrusionOk="0" h="777" w="1942">
                  <a:moveTo>
                    <a:pt x="1" y="0"/>
                  </a:moveTo>
                  <a:lnTo>
                    <a:pt x="1" y="777"/>
                  </a:lnTo>
                  <a:lnTo>
                    <a:pt x="1942" y="777"/>
                  </a:lnTo>
                  <a:lnTo>
                    <a:pt x="1942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1454968" y="3731678"/>
              <a:ext cx="62828" cy="26371"/>
            </a:xfrm>
            <a:custGeom>
              <a:rect b="b" l="l" r="r" t="t"/>
              <a:pathLst>
                <a:path extrusionOk="0" h="842" w="2006">
                  <a:moveTo>
                    <a:pt x="1937" y="65"/>
                  </a:moveTo>
                  <a:lnTo>
                    <a:pt x="1937" y="772"/>
                  </a:lnTo>
                  <a:lnTo>
                    <a:pt x="69" y="772"/>
                  </a:lnTo>
                  <a:lnTo>
                    <a:pt x="69" y="65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2006" y="841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0"/>
            <p:cNvSpPr/>
            <p:nvPr/>
          </p:nvSpPr>
          <p:spPr>
            <a:xfrm>
              <a:off x="1526756" y="3732681"/>
              <a:ext cx="61199" cy="24336"/>
            </a:xfrm>
            <a:custGeom>
              <a:rect b="b" l="l" r="r" t="t"/>
              <a:pathLst>
                <a:path extrusionOk="0" h="777" w="1954">
                  <a:moveTo>
                    <a:pt x="1" y="0"/>
                  </a:moveTo>
                  <a:lnTo>
                    <a:pt x="1" y="777"/>
                  </a:lnTo>
                  <a:lnTo>
                    <a:pt x="1954" y="777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1525628" y="3731678"/>
              <a:ext cx="63360" cy="26371"/>
            </a:xfrm>
            <a:custGeom>
              <a:rect b="b" l="l" r="r" t="t"/>
              <a:pathLst>
                <a:path extrusionOk="0" h="842" w="2023">
                  <a:moveTo>
                    <a:pt x="1957" y="65"/>
                  </a:moveTo>
                  <a:lnTo>
                    <a:pt x="1957" y="772"/>
                  </a:lnTo>
                  <a:lnTo>
                    <a:pt x="69" y="772"/>
                  </a:lnTo>
                  <a:lnTo>
                    <a:pt x="69" y="65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2022" y="841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0"/>
            <p:cNvSpPr/>
            <p:nvPr/>
          </p:nvSpPr>
          <p:spPr>
            <a:xfrm>
              <a:off x="1508778" y="3732681"/>
              <a:ext cx="55499" cy="24336"/>
            </a:xfrm>
            <a:custGeom>
              <a:rect b="b" l="l" r="r" t="t"/>
              <a:pathLst>
                <a:path extrusionOk="0" h="777" w="1772">
                  <a:moveTo>
                    <a:pt x="1" y="0"/>
                  </a:moveTo>
                  <a:lnTo>
                    <a:pt x="1" y="777"/>
                  </a:lnTo>
                  <a:lnTo>
                    <a:pt x="1772" y="777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0"/>
            <p:cNvSpPr/>
            <p:nvPr/>
          </p:nvSpPr>
          <p:spPr>
            <a:xfrm>
              <a:off x="1507775" y="3731678"/>
              <a:ext cx="57535" cy="26371"/>
            </a:xfrm>
            <a:custGeom>
              <a:rect b="b" l="l" r="r" t="t"/>
              <a:pathLst>
                <a:path extrusionOk="0" h="842" w="1837">
                  <a:moveTo>
                    <a:pt x="1767" y="65"/>
                  </a:moveTo>
                  <a:lnTo>
                    <a:pt x="1767" y="772"/>
                  </a:lnTo>
                  <a:lnTo>
                    <a:pt x="65" y="772"/>
                  </a:lnTo>
                  <a:lnTo>
                    <a:pt x="65" y="65"/>
                  </a:lnTo>
                  <a:close/>
                  <a:moveTo>
                    <a:pt x="0" y="0"/>
                  </a:moveTo>
                  <a:lnTo>
                    <a:pt x="0" y="841"/>
                  </a:lnTo>
                  <a:lnTo>
                    <a:pt x="1836" y="841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1334664" y="3732681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0"/>
                  </a:moveTo>
                  <a:lnTo>
                    <a:pt x="1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1333662" y="3732681"/>
              <a:ext cx="2067" cy="23709"/>
            </a:xfrm>
            <a:custGeom>
              <a:rect b="b" l="l" r="r" t="t"/>
              <a:pathLst>
                <a:path extrusionOk="0" h="757" w="66">
                  <a:moveTo>
                    <a:pt x="0" y="0"/>
                  </a:moveTo>
                  <a:lnTo>
                    <a:pt x="0" y="757"/>
                  </a:lnTo>
                  <a:lnTo>
                    <a:pt x="65" y="75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1348351" y="3732681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0" y="0"/>
                  </a:moveTo>
                  <a:lnTo>
                    <a:pt x="0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1347349" y="3732681"/>
              <a:ext cx="2161" cy="23709"/>
            </a:xfrm>
            <a:custGeom>
              <a:rect b="b" l="l" r="r" t="t"/>
              <a:pathLst>
                <a:path extrusionOk="0" h="757" w="69">
                  <a:moveTo>
                    <a:pt x="0" y="0"/>
                  </a:moveTo>
                  <a:lnTo>
                    <a:pt x="0" y="757"/>
                  </a:lnTo>
                  <a:lnTo>
                    <a:pt x="69" y="75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0"/>
            <p:cNvSpPr/>
            <p:nvPr/>
          </p:nvSpPr>
          <p:spPr>
            <a:xfrm>
              <a:off x="1361631" y="3745334"/>
              <a:ext cx="31" cy="11056"/>
            </a:xfrm>
            <a:custGeom>
              <a:rect b="b" l="l" r="r" t="t"/>
              <a:pathLst>
                <a:path extrusionOk="0" h="353" w="1">
                  <a:moveTo>
                    <a:pt x="1" y="1"/>
                  </a:moveTo>
                  <a:lnTo>
                    <a:pt x="1" y="3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1360504" y="3745334"/>
              <a:ext cx="2192" cy="11056"/>
            </a:xfrm>
            <a:custGeom>
              <a:rect b="b" l="l" r="r" t="t"/>
              <a:pathLst>
                <a:path extrusionOk="0" h="353" w="70">
                  <a:moveTo>
                    <a:pt x="1" y="1"/>
                  </a:moveTo>
                  <a:lnTo>
                    <a:pt x="1" y="353"/>
                  </a:lnTo>
                  <a:lnTo>
                    <a:pt x="69" y="353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1361631" y="3732681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0"/>
                  </a:moveTo>
                  <a:lnTo>
                    <a:pt x="1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0"/>
            <p:cNvSpPr/>
            <p:nvPr/>
          </p:nvSpPr>
          <p:spPr>
            <a:xfrm>
              <a:off x="1360504" y="3732681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0"/>
                  </a:moveTo>
                  <a:lnTo>
                    <a:pt x="1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0"/>
            <p:cNvSpPr/>
            <p:nvPr/>
          </p:nvSpPr>
          <p:spPr>
            <a:xfrm>
              <a:off x="1375319" y="3732681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0"/>
                  </a:moveTo>
                  <a:lnTo>
                    <a:pt x="1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1374316" y="3732681"/>
              <a:ext cx="2036" cy="23709"/>
            </a:xfrm>
            <a:custGeom>
              <a:rect b="b" l="l" r="r" t="t"/>
              <a:pathLst>
                <a:path extrusionOk="0" h="757" w="65">
                  <a:moveTo>
                    <a:pt x="0" y="0"/>
                  </a:moveTo>
                  <a:lnTo>
                    <a:pt x="0" y="757"/>
                  </a:lnTo>
                  <a:lnTo>
                    <a:pt x="65" y="75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0"/>
            <p:cNvSpPr/>
            <p:nvPr/>
          </p:nvSpPr>
          <p:spPr>
            <a:xfrm>
              <a:off x="1388505" y="3732681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0" y="0"/>
                  </a:moveTo>
                  <a:lnTo>
                    <a:pt x="0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0"/>
            <p:cNvSpPr/>
            <p:nvPr/>
          </p:nvSpPr>
          <p:spPr>
            <a:xfrm>
              <a:off x="1387471" y="3732681"/>
              <a:ext cx="2067" cy="23709"/>
            </a:xfrm>
            <a:custGeom>
              <a:rect b="b" l="l" r="r" t="t"/>
              <a:pathLst>
                <a:path extrusionOk="0" h="757" w="66">
                  <a:moveTo>
                    <a:pt x="1" y="0"/>
                  </a:moveTo>
                  <a:lnTo>
                    <a:pt x="1" y="757"/>
                  </a:lnTo>
                  <a:lnTo>
                    <a:pt x="65" y="75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1402161" y="3749531"/>
              <a:ext cx="31" cy="6859"/>
            </a:xfrm>
            <a:custGeom>
              <a:rect b="b" l="l" r="r" t="t"/>
              <a:pathLst>
                <a:path extrusionOk="0" h="219" w="1">
                  <a:moveTo>
                    <a:pt x="1" y="0"/>
                  </a:moveTo>
                  <a:lnTo>
                    <a:pt x="1" y="2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0"/>
            <p:cNvSpPr/>
            <p:nvPr/>
          </p:nvSpPr>
          <p:spPr>
            <a:xfrm>
              <a:off x="1401159" y="3749531"/>
              <a:ext cx="2192" cy="6859"/>
            </a:xfrm>
            <a:custGeom>
              <a:rect b="b" l="l" r="r" t="t"/>
              <a:pathLst>
                <a:path extrusionOk="0" h="219" w="70">
                  <a:moveTo>
                    <a:pt x="0" y="0"/>
                  </a:moveTo>
                  <a:lnTo>
                    <a:pt x="0" y="219"/>
                  </a:lnTo>
                  <a:lnTo>
                    <a:pt x="69" y="219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0"/>
            <p:cNvSpPr/>
            <p:nvPr/>
          </p:nvSpPr>
          <p:spPr>
            <a:xfrm>
              <a:off x="1402161" y="3732681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1" y="0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1401159" y="3732681"/>
              <a:ext cx="2192" cy="10022"/>
            </a:xfrm>
            <a:custGeom>
              <a:rect b="b" l="l" r="r" t="t"/>
              <a:pathLst>
                <a:path extrusionOk="0" h="320" w="70">
                  <a:moveTo>
                    <a:pt x="0" y="0"/>
                  </a:moveTo>
                  <a:lnTo>
                    <a:pt x="0" y="320"/>
                  </a:lnTo>
                  <a:lnTo>
                    <a:pt x="69" y="32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0"/>
            <p:cNvSpPr/>
            <p:nvPr/>
          </p:nvSpPr>
          <p:spPr>
            <a:xfrm>
              <a:off x="1415472" y="3732681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0" y="0"/>
                  </a:moveTo>
                  <a:lnTo>
                    <a:pt x="0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0"/>
            <p:cNvSpPr/>
            <p:nvPr/>
          </p:nvSpPr>
          <p:spPr>
            <a:xfrm>
              <a:off x="1414313" y="3732681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1" y="0"/>
                  </a:moveTo>
                  <a:lnTo>
                    <a:pt x="1" y="757"/>
                  </a:lnTo>
                  <a:lnTo>
                    <a:pt x="70" y="757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1429128" y="3732681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0"/>
                  </a:moveTo>
                  <a:lnTo>
                    <a:pt x="1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1428126" y="3732681"/>
              <a:ext cx="2067" cy="23709"/>
            </a:xfrm>
            <a:custGeom>
              <a:rect b="b" l="l" r="r" t="t"/>
              <a:pathLst>
                <a:path extrusionOk="0" h="757" w="66">
                  <a:moveTo>
                    <a:pt x="0" y="0"/>
                  </a:moveTo>
                  <a:lnTo>
                    <a:pt x="0" y="757"/>
                  </a:lnTo>
                  <a:lnTo>
                    <a:pt x="65" y="75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1442314" y="3747997"/>
              <a:ext cx="31" cy="8394"/>
            </a:xfrm>
            <a:custGeom>
              <a:rect b="b" l="l" r="r" t="t"/>
              <a:pathLst>
                <a:path extrusionOk="0" h="268" w="1">
                  <a:moveTo>
                    <a:pt x="0" y="1"/>
                  </a:moveTo>
                  <a:lnTo>
                    <a:pt x="0" y="2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1441281" y="3747997"/>
              <a:ext cx="2067" cy="8394"/>
            </a:xfrm>
            <a:custGeom>
              <a:rect b="b" l="l" r="r" t="t"/>
              <a:pathLst>
                <a:path extrusionOk="0" h="268" w="66">
                  <a:moveTo>
                    <a:pt x="1" y="1"/>
                  </a:moveTo>
                  <a:lnTo>
                    <a:pt x="1" y="268"/>
                  </a:lnTo>
                  <a:lnTo>
                    <a:pt x="66" y="268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0"/>
            <p:cNvSpPr/>
            <p:nvPr/>
          </p:nvSpPr>
          <p:spPr>
            <a:xfrm>
              <a:off x="1442314" y="3747997"/>
              <a:ext cx="31" cy="31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0"/>
            <p:cNvSpPr/>
            <p:nvPr/>
          </p:nvSpPr>
          <p:spPr>
            <a:xfrm>
              <a:off x="1442314" y="3747997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1442314" y="3732681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0" y="0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0"/>
            <p:cNvSpPr/>
            <p:nvPr/>
          </p:nvSpPr>
          <p:spPr>
            <a:xfrm>
              <a:off x="1441281" y="3732681"/>
              <a:ext cx="2067" cy="10022"/>
            </a:xfrm>
            <a:custGeom>
              <a:rect b="b" l="l" r="r" t="t"/>
              <a:pathLst>
                <a:path extrusionOk="0" h="320" w="66">
                  <a:moveTo>
                    <a:pt x="1" y="0"/>
                  </a:moveTo>
                  <a:lnTo>
                    <a:pt x="1" y="320"/>
                  </a:lnTo>
                  <a:lnTo>
                    <a:pt x="66" y="320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0"/>
            <p:cNvSpPr/>
            <p:nvPr/>
          </p:nvSpPr>
          <p:spPr>
            <a:xfrm>
              <a:off x="1455970" y="3732681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0"/>
                  </a:moveTo>
                  <a:lnTo>
                    <a:pt x="1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1454968" y="3732681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1" y="0"/>
                  </a:moveTo>
                  <a:lnTo>
                    <a:pt x="1" y="757"/>
                  </a:lnTo>
                  <a:lnTo>
                    <a:pt x="69" y="75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1469783" y="3732681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0"/>
                  </a:moveTo>
                  <a:lnTo>
                    <a:pt x="1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0"/>
            <p:cNvSpPr/>
            <p:nvPr/>
          </p:nvSpPr>
          <p:spPr>
            <a:xfrm>
              <a:off x="1468655" y="3732681"/>
              <a:ext cx="2161" cy="23709"/>
            </a:xfrm>
            <a:custGeom>
              <a:rect b="b" l="l" r="r" t="t"/>
              <a:pathLst>
                <a:path extrusionOk="0" h="757" w="69">
                  <a:moveTo>
                    <a:pt x="0" y="0"/>
                  </a:moveTo>
                  <a:lnTo>
                    <a:pt x="0" y="757"/>
                  </a:lnTo>
                  <a:lnTo>
                    <a:pt x="69" y="75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1482969" y="3733683"/>
              <a:ext cx="31" cy="21705"/>
            </a:xfrm>
            <a:custGeom>
              <a:rect b="b" l="l" r="r" t="t"/>
              <a:pathLst>
                <a:path extrusionOk="0" h="693" w="1">
                  <a:moveTo>
                    <a:pt x="0" y="1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1481936" y="3733683"/>
              <a:ext cx="2067" cy="21705"/>
            </a:xfrm>
            <a:custGeom>
              <a:rect b="b" l="l" r="r" t="t"/>
              <a:pathLst>
                <a:path extrusionOk="0" h="693" w="66">
                  <a:moveTo>
                    <a:pt x="1" y="1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0"/>
            <p:cNvSpPr/>
            <p:nvPr/>
          </p:nvSpPr>
          <p:spPr>
            <a:xfrm>
              <a:off x="1496625" y="3746869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0"/>
                  </a:moveTo>
                  <a:lnTo>
                    <a:pt x="1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1495623" y="3746869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0" y="0"/>
                  </a:moveTo>
                  <a:lnTo>
                    <a:pt x="0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1496625" y="3733683"/>
              <a:ext cx="31" cy="3727"/>
            </a:xfrm>
            <a:custGeom>
              <a:rect b="b" l="l" r="r" t="t"/>
              <a:pathLst>
                <a:path extrusionOk="0" h="119" w="1">
                  <a:moveTo>
                    <a:pt x="1" y="1"/>
                  </a:moveTo>
                  <a:lnTo>
                    <a:pt x="1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0"/>
            <p:cNvSpPr/>
            <p:nvPr/>
          </p:nvSpPr>
          <p:spPr>
            <a:xfrm>
              <a:off x="1495623" y="3733683"/>
              <a:ext cx="2192" cy="3727"/>
            </a:xfrm>
            <a:custGeom>
              <a:rect b="b" l="l" r="r" t="t"/>
              <a:pathLst>
                <a:path extrusionOk="0" h="119" w="70">
                  <a:moveTo>
                    <a:pt x="0" y="1"/>
                  </a:moveTo>
                  <a:lnTo>
                    <a:pt x="0" y="118"/>
                  </a:lnTo>
                  <a:lnTo>
                    <a:pt x="69" y="11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1508778" y="3733683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1" y="1"/>
                  </a:moveTo>
                  <a:lnTo>
                    <a:pt x="1" y="692"/>
                  </a:lnTo>
                  <a:lnTo>
                    <a:pt x="70" y="692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1522465" y="3733683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0"/>
            <p:cNvSpPr/>
            <p:nvPr/>
          </p:nvSpPr>
          <p:spPr>
            <a:xfrm>
              <a:off x="1535745" y="3733683"/>
              <a:ext cx="2067" cy="21705"/>
            </a:xfrm>
            <a:custGeom>
              <a:rect b="b" l="l" r="r" t="t"/>
              <a:pathLst>
                <a:path extrusionOk="0" h="693" w="66">
                  <a:moveTo>
                    <a:pt x="1" y="1"/>
                  </a:moveTo>
                  <a:lnTo>
                    <a:pt x="1" y="692"/>
                  </a:lnTo>
                  <a:lnTo>
                    <a:pt x="66" y="69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0"/>
            <p:cNvSpPr/>
            <p:nvPr/>
          </p:nvSpPr>
          <p:spPr>
            <a:xfrm>
              <a:off x="1550435" y="3751160"/>
              <a:ext cx="31" cy="5230"/>
            </a:xfrm>
            <a:custGeom>
              <a:rect b="b" l="l" r="r" t="t"/>
              <a:pathLst>
                <a:path extrusionOk="0" h="167" w="1">
                  <a:moveTo>
                    <a:pt x="1" y="1"/>
                  </a:moveTo>
                  <a:lnTo>
                    <a:pt x="1" y="1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0"/>
            <p:cNvSpPr/>
            <p:nvPr/>
          </p:nvSpPr>
          <p:spPr>
            <a:xfrm>
              <a:off x="1549432" y="3751160"/>
              <a:ext cx="2192" cy="5230"/>
            </a:xfrm>
            <a:custGeom>
              <a:rect b="b" l="l" r="r" t="t"/>
              <a:pathLst>
                <a:path extrusionOk="0" h="167" w="70">
                  <a:moveTo>
                    <a:pt x="1" y="1"/>
                  </a:moveTo>
                  <a:lnTo>
                    <a:pt x="1" y="167"/>
                  </a:lnTo>
                  <a:lnTo>
                    <a:pt x="69" y="16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0"/>
            <p:cNvSpPr/>
            <p:nvPr/>
          </p:nvSpPr>
          <p:spPr>
            <a:xfrm>
              <a:off x="1549432" y="3733683"/>
              <a:ext cx="2192" cy="9020"/>
            </a:xfrm>
            <a:custGeom>
              <a:rect b="b" l="l" r="r" t="t"/>
              <a:pathLst>
                <a:path extrusionOk="0" h="288" w="70">
                  <a:moveTo>
                    <a:pt x="1" y="1"/>
                  </a:moveTo>
                  <a:lnTo>
                    <a:pt x="1" y="288"/>
                  </a:lnTo>
                  <a:lnTo>
                    <a:pt x="69" y="28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0"/>
            <p:cNvSpPr/>
            <p:nvPr/>
          </p:nvSpPr>
          <p:spPr>
            <a:xfrm>
              <a:off x="1562619" y="3733683"/>
              <a:ext cx="2161" cy="21705"/>
            </a:xfrm>
            <a:custGeom>
              <a:rect b="b" l="l" r="r" t="t"/>
              <a:pathLst>
                <a:path extrusionOk="0" h="693" w="69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0"/>
            <p:cNvSpPr/>
            <p:nvPr/>
          </p:nvSpPr>
          <p:spPr>
            <a:xfrm>
              <a:off x="1577433" y="3733683"/>
              <a:ext cx="31" cy="21705"/>
            </a:xfrm>
            <a:custGeom>
              <a:rect b="b" l="l" r="r" t="t"/>
              <a:pathLst>
                <a:path extrusionOk="0" h="693" w="1">
                  <a:moveTo>
                    <a:pt x="0" y="1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0"/>
            <p:cNvSpPr/>
            <p:nvPr/>
          </p:nvSpPr>
          <p:spPr>
            <a:xfrm>
              <a:off x="1576275" y="3733683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1" y="1"/>
                  </a:moveTo>
                  <a:lnTo>
                    <a:pt x="1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0"/>
            <p:cNvSpPr/>
            <p:nvPr/>
          </p:nvSpPr>
          <p:spPr>
            <a:xfrm>
              <a:off x="1333161" y="3709503"/>
              <a:ext cx="272766" cy="24210"/>
            </a:xfrm>
            <a:custGeom>
              <a:rect b="b" l="l" r="r" t="t"/>
              <a:pathLst>
                <a:path extrusionOk="0" h="773" w="8709">
                  <a:moveTo>
                    <a:pt x="0" y="1"/>
                  </a:moveTo>
                  <a:lnTo>
                    <a:pt x="0" y="773"/>
                  </a:lnTo>
                  <a:lnTo>
                    <a:pt x="8709" y="773"/>
                  </a:lnTo>
                  <a:lnTo>
                    <a:pt x="8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1332002" y="3708375"/>
              <a:ext cx="274958" cy="26497"/>
            </a:xfrm>
            <a:custGeom>
              <a:rect b="b" l="l" r="r" t="t"/>
              <a:pathLst>
                <a:path extrusionOk="0" h="846" w="8779">
                  <a:moveTo>
                    <a:pt x="8709" y="69"/>
                  </a:moveTo>
                  <a:lnTo>
                    <a:pt x="8709" y="776"/>
                  </a:lnTo>
                  <a:lnTo>
                    <a:pt x="70" y="776"/>
                  </a:lnTo>
                  <a:lnTo>
                    <a:pt x="70" y="69"/>
                  </a:lnTo>
                  <a:close/>
                  <a:moveTo>
                    <a:pt x="1" y="0"/>
                  </a:moveTo>
                  <a:lnTo>
                    <a:pt x="1" y="845"/>
                  </a:lnTo>
                  <a:lnTo>
                    <a:pt x="8778" y="845"/>
                  </a:lnTo>
                  <a:lnTo>
                    <a:pt x="877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1439652" y="3709503"/>
              <a:ext cx="26998" cy="24210"/>
            </a:xfrm>
            <a:custGeom>
              <a:rect b="b" l="l" r="r" t="t"/>
              <a:pathLst>
                <a:path extrusionOk="0" h="773" w="862">
                  <a:moveTo>
                    <a:pt x="0" y="1"/>
                  </a:moveTo>
                  <a:lnTo>
                    <a:pt x="0" y="773"/>
                  </a:lnTo>
                  <a:lnTo>
                    <a:pt x="862" y="773"/>
                  </a:lnTo>
                  <a:lnTo>
                    <a:pt x="862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0"/>
            <p:cNvSpPr/>
            <p:nvPr/>
          </p:nvSpPr>
          <p:spPr>
            <a:xfrm>
              <a:off x="1438650" y="3708375"/>
              <a:ext cx="29002" cy="26497"/>
            </a:xfrm>
            <a:custGeom>
              <a:rect b="b" l="l" r="r" t="t"/>
              <a:pathLst>
                <a:path extrusionOk="0" h="846" w="926">
                  <a:moveTo>
                    <a:pt x="857" y="69"/>
                  </a:moveTo>
                  <a:lnTo>
                    <a:pt x="857" y="776"/>
                  </a:lnTo>
                  <a:lnTo>
                    <a:pt x="69" y="776"/>
                  </a:lnTo>
                  <a:lnTo>
                    <a:pt x="69" y="69"/>
                  </a:lnTo>
                  <a:close/>
                  <a:moveTo>
                    <a:pt x="0" y="0"/>
                  </a:moveTo>
                  <a:lnTo>
                    <a:pt x="0" y="845"/>
                  </a:lnTo>
                  <a:lnTo>
                    <a:pt x="926" y="845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0"/>
            <p:cNvSpPr/>
            <p:nvPr/>
          </p:nvSpPr>
          <p:spPr>
            <a:xfrm>
              <a:off x="1467121" y="3709503"/>
              <a:ext cx="60698" cy="24210"/>
            </a:xfrm>
            <a:custGeom>
              <a:rect b="b" l="l" r="r" t="t"/>
              <a:pathLst>
                <a:path extrusionOk="0" h="773" w="1938">
                  <a:moveTo>
                    <a:pt x="1" y="1"/>
                  </a:moveTo>
                  <a:lnTo>
                    <a:pt x="1" y="773"/>
                  </a:lnTo>
                  <a:lnTo>
                    <a:pt x="1937" y="773"/>
                  </a:lnTo>
                  <a:lnTo>
                    <a:pt x="1937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1466118" y="3708375"/>
              <a:ext cx="62703" cy="26497"/>
            </a:xfrm>
            <a:custGeom>
              <a:rect b="b" l="l" r="r" t="t"/>
              <a:pathLst>
                <a:path extrusionOk="0" h="846" w="2002">
                  <a:moveTo>
                    <a:pt x="1937" y="69"/>
                  </a:moveTo>
                  <a:lnTo>
                    <a:pt x="1937" y="776"/>
                  </a:lnTo>
                  <a:lnTo>
                    <a:pt x="65" y="776"/>
                  </a:lnTo>
                  <a:lnTo>
                    <a:pt x="65" y="69"/>
                  </a:lnTo>
                  <a:close/>
                  <a:moveTo>
                    <a:pt x="0" y="0"/>
                  </a:moveTo>
                  <a:lnTo>
                    <a:pt x="0" y="845"/>
                  </a:lnTo>
                  <a:lnTo>
                    <a:pt x="2002" y="845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0"/>
            <p:cNvSpPr/>
            <p:nvPr/>
          </p:nvSpPr>
          <p:spPr>
            <a:xfrm>
              <a:off x="1538282" y="3709503"/>
              <a:ext cx="60823" cy="24210"/>
            </a:xfrm>
            <a:custGeom>
              <a:rect b="b" l="l" r="r" t="t"/>
              <a:pathLst>
                <a:path extrusionOk="0" h="773" w="1942">
                  <a:moveTo>
                    <a:pt x="1" y="1"/>
                  </a:moveTo>
                  <a:lnTo>
                    <a:pt x="1" y="773"/>
                  </a:lnTo>
                  <a:lnTo>
                    <a:pt x="1941" y="773"/>
                  </a:lnTo>
                  <a:lnTo>
                    <a:pt x="1941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0"/>
            <p:cNvSpPr/>
            <p:nvPr/>
          </p:nvSpPr>
          <p:spPr>
            <a:xfrm>
              <a:off x="1537280" y="3708375"/>
              <a:ext cx="62828" cy="26497"/>
            </a:xfrm>
            <a:custGeom>
              <a:rect b="b" l="l" r="r" t="t"/>
              <a:pathLst>
                <a:path extrusionOk="0" h="846" w="2006">
                  <a:moveTo>
                    <a:pt x="1937" y="69"/>
                  </a:moveTo>
                  <a:lnTo>
                    <a:pt x="1937" y="776"/>
                  </a:lnTo>
                  <a:lnTo>
                    <a:pt x="69" y="776"/>
                  </a:lnTo>
                  <a:lnTo>
                    <a:pt x="69" y="69"/>
                  </a:lnTo>
                  <a:close/>
                  <a:moveTo>
                    <a:pt x="1" y="0"/>
                  </a:moveTo>
                  <a:lnTo>
                    <a:pt x="1" y="845"/>
                  </a:lnTo>
                  <a:lnTo>
                    <a:pt x="2006" y="845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0"/>
            <p:cNvSpPr/>
            <p:nvPr/>
          </p:nvSpPr>
          <p:spPr>
            <a:xfrm>
              <a:off x="1519928" y="3709503"/>
              <a:ext cx="55374" cy="24210"/>
            </a:xfrm>
            <a:custGeom>
              <a:rect b="b" l="l" r="r" t="t"/>
              <a:pathLst>
                <a:path extrusionOk="0" h="773" w="1768">
                  <a:moveTo>
                    <a:pt x="1" y="1"/>
                  </a:moveTo>
                  <a:lnTo>
                    <a:pt x="1" y="773"/>
                  </a:lnTo>
                  <a:lnTo>
                    <a:pt x="1767" y="773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0"/>
            <p:cNvSpPr/>
            <p:nvPr/>
          </p:nvSpPr>
          <p:spPr>
            <a:xfrm>
              <a:off x="1518800" y="3708375"/>
              <a:ext cx="57504" cy="26497"/>
            </a:xfrm>
            <a:custGeom>
              <a:rect b="b" l="l" r="r" t="t"/>
              <a:pathLst>
                <a:path extrusionOk="0" h="846" w="1836">
                  <a:moveTo>
                    <a:pt x="1771" y="69"/>
                  </a:moveTo>
                  <a:lnTo>
                    <a:pt x="1771" y="776"/>
                  </a:lnTo>
                  <a:lnTo>
                    <a:pt x="69" y="776"/>
                  </a:lnTo>
                  <a:lnTo>
                    <a:pt x="69" y="69"/>
                  </a:lnTo>
                  <a:close/>
                  <a:moveTo>
                    <a:pt x="0" y="0"/>
                  </a:moveTo>
                  <a:lnTo>
                    <a:pt x="0" y="845"/>
                  </a:lnTo>
                  <a:lnTo>
                    <a:pt x="1836" y="845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0"/>
            <p:cNvSpPr/>
            <p:nvPr/>
          </p:nvSpPr>
          <p:spPr>
            <a:xfrm>
              <a:off x="1345814" y="3709503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1"/>
                  </a:moveTo>
                  <a:lnTo>
                    <a:pt x="1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0"/>
            <p:cNvSpPr/>
            <p:nvPr/>
          </p:nvSpPr>
          <p:spPr>
            <a:xfrm>
              <a:off x="1344687" y="3709503"/>
              <a:ext cx="2161" cy="23709"/>
            </a:xfrm>
            <a:custGeom>
              <a:rect b="b" l="l" r="r" t="t"/>
              <a:pathLst>
                <a:path extrusionOk="0" h="757" w="69">
                  <a:moveTo>
                    <a:pt x="0" y="1"/>
                  </a:moveTo>
                  <a:lnTo>
                    <a:pt x="0" y="757"/>
                  </a:lnTo>
                  <a:lnTo>
                    <a:pt x="69" y="75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0"/>
            <p:cNvSpPr/>
            <p:nvPr/>
          </p:nvSpPr>
          <p:spPr>
            <a:xfrm>
              <a:off x="1359502" y="3709503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0" y="1"/>
                  </a:moveTo>
                  <a:lnTo>
                    <a:pt x="0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0"/>
            <p:cNvSpPr/>
            <p:nvPr/>
          </p:nvSpPr>
          <p:spPr>
            <a:xfrm>
              <a:off x="1358468" y="3709503"/>
              <a:ext cx="2067" cy="23709"/>
            </a:xfrm>
            <a:custGeom>
              <a:rect b="b" l="l" r="r" t="t"/>
              <a:pathLst>
                <a:path extrusionOk="0" h="757" w="66">
                  <a:moveTo>
                    <a:pt x="1" y="1"/>
                  </a:moveTo>
                  <a:lnTo>
                    <a:pt x="1" y="757"/>
                  </a:lnTo>
                  <a:lnTo>
                    <a:pt x="66" y="757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0"/>
            <p:cNvSpPr/>
            <p:nvPr/>
          </p:nvSpPr>
          <p:spPr>
            <a:xfrm>
              <a:off x="1373158" y="3722157"/>
              <a:ext cx="31" cy="11056"/>
            </a:xfrm>
            <a:custGeom>
              <a:rect b="b" l="l" r="r" t="t"/>
              <a:pathLst>
                <a:path extrusionOk="0" h="353" w="1">
                  <a:moveTo>
                    <a:pt x="1" y="1"/>
                  </a:moveTo>
                  <a:lnTo>
                    <a:pt x="1" y="3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0"/>
            <p:cNvSpPr/>
            <p:nvPr/>
          </p:nvSpPr>
          <p:spPr>
            <a:xfrm>
              <a:off x="1372155" y="3722157"/>
              <a:ext cx="2192" cy="11056"/>
            </a:xfrm>
            <a:custGeom>
              <a:rect b="b" l="l" r="r" t="t"/>
              <a:pathLst>
                <a:path extrusionOk="0" h="353" w="70">
                  <a:moveTo>
                    <a:pt x="0" y="1"/>
                  </a:moveTo>
                  <a:lnTo>
                    <a:pt x="0" y="353"/>
                  </a:lnTo>
                  <a:lnTo>
                    <a:pt x="69" y="353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0"/>
            <p:cNvSpPr/>
            <p:nvPr/>
          </p:nvSpPr>
          <p:spPr>
            <a:xfrm>
              <a:off x="1373158" y="3709503"/>
              <a:ext cx="31" cy="8394"/>
            </a:xfrm>
            <a:custGeom>
              <a:rect b="b" l="l" r="r" t="t"/>
              <a:pathLst>
                <a:path extrusionOk="0" h="268" w="1">
                  <a:moveTo>
                    <a:pt x="1" y="1"/>
                  </a:moveTo>
                  <a:lnTo>
                    <a:pt x="1" y="2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0"/>
            <p:cNvSpPr/>
            <p:nvPr/>
          </p:nvSpPr>
          <p:spPr>
            <a:xfrm>
              <a:off x="1372155" y="3709503"/>
              <a:ext cx="2192" cy="8394"/>
            </a:xfrm>
            <a:custGeom>
              <a:rect b="b" l="l" r="r" t="t"/>
              <a:pathLst>
                <a:path extrusionOk="0" h="268" w="70">
                  <a:moveTo>
                    <a:pt x="0" y="1"/>
                  </a:moveTo>
                  <a:lnTo>
                    <a:pt x="0" y="267"/>
                  </a:lnTo>
                  <a:lnTo>
                    <a:pt x="69" y="26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0"/>
            <p:cNvSpPr/>
            <p:nvPr/>
          </p:nvSpPr>
          <p:spPr>
            <a:xfrm>
              <a:off x="1386344" y="3709503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0" y="1"/>
                  </a:moveTo>
                  <a:lnTo>
                    <a:pt x="0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0"/>
            <p:cNvSpPr/>
            <p:nvPr/>
          </p:nvSpPr>
          <p:spPr>
            <a:xfrm>
              <a:off x="1385310" y="3709503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1" y="1"/>
                  </a:moveTo>
                  <a:lnTo>
                    <a:pt x="1" y="757"/>
                  </a:lnTo>
                  <a:lnTo>
                    <a:pt x="70" y="75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1400125" y="3709503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1"/>
                  </a:moveTo>
                  <a:lnTo>
                    <a:pt x="1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1398997" y="3709503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1" y="1"/>
                  </a:moveTo>
                  <a:lnTo>
                    <a:pt x="1" y="757"/>
                  </a:lnTo>
                  <a:lnTo>
                    <a:pt x="69" y="75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0"/>
            <p:cNvSpPr/>
            <p:nvPr/>
          </p:nvSpPr>
          <p:spPr>
            <a:xfrm>
              <a:off x="1413311" y="3726855"/>
              <a:ext cx="31" cy="6358"/>
            </a:xfrm>
            <a:custGeom>
              <a:rect b="b" l="l" r="r" t="t"/>
              <a:pathLst>
                <a:path extrusionOk="0" h="203" w="1">
                  <a:moveTo>
                    <a:pt x="0" y="0"/>
                  </a:move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0"/>
            <p:cNvSpPr/>
            <p:nvPr/>
          </p:nvSpPr>
          <p:spPr>
            <a:xfrm>
              <a:off x="1412309" y="3726855"/>
              <a:ext cx="2036" cy="6358"/>
            </a:xfrm>
            <a:custGeom>
              <a:rect b="b" l="l" r="r" t="t"/>
              <a:pathLst>
                <a:path extrusionOk="0" h="203" w="65">
                  <a:moveTo>
                    <a:pt x="0" y="0"/>
                  </a:moveTo>
                  <a:lnTo>
                    <a:pt x="0" y="203"/>
                  </a:lnTo>
                  <a:lnTo>
                    <a:pt x="65" y="20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0"/>
            <p:cNvSpPr/>
            <p:nvPr/>
          </p:nvSpPr>
          <p:spPr>
            <a:xfrm>
              <a:off x="1413311" y="3709503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0" y="1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0"/>
            <p:cNvSpPr/>
            <p:nvPr/>
          </p:nvSpPr>
          <p:spPr>
            <a:xfrm>
              <a:off x="1412309" y="3709503"/>
              <a:ext cx="2036" cy="10022"/>
            </a:xfrm>
            <a:custGeom>
              <a:rect b="b" l="l" r="r" t="t"/>
              <a:pathLst>
                <a:path extrusionOk="0" h="320" w="65">
                  <a:moveTo>
                    <a:pt x="0" y="1"/>
                  </a:moveTo>
                  <a:lnTo>
                    <a:pt x="0" y="320"/>
                  </a:lnTo>
                  <a:lnTo>
                    <a:pt x="65" y="32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0"/>
            <p:cNvSpPr/>
            <p:nvPr/>
          </p:nvSpPr>
          <p:spPr>
            <a:xfrm>
              <a:off x="1426998" y="3709503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0" y="1"/>
                  </a:moveTo>
                  <a:lnTo>
                    <a:pt x="0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0"/>
            <p:cNvSpPr/>
            <p:nvPr/>
          </p:nvSpPr>
          <p:spPr>
            <a:xfrm>
              <a:off x="1425965" y="3709503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1" y="1"/>
                  </a:moveTo>
                  <a:lnTo>
                    <a:pt x="1" y="757"/>
                  </a:lnTo>
                  <a:lnTo>
                    <a:pt x="69" y="75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0"/>
            <p:cNvSpPr/>
            <p:nvPr/>
          </p:nvSpPr>
          <p:spPr>
            <a:xfrm>
              <a:off x="1440153" y="3709503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1"/>
                  </a:moveTo>
                  <a:lnTo>
                    <a:pt x="1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0"/>
            <p:cNvSpPr/>
            <p:nvPr/>
          </p:nvSpPr>
          <p:spPr>
            <a:xfrm>
              <a:off x="1439151" y="3709503"/>
              <a:ext cx="2161" cy="23709"/>
            </a:xfrm>
            <a:custGeom>
              <a:rect b="b" l="l" r="r" t="t"/>
              <a:pathLst>
                <a:path extrusionOk="0" h="757" w="69">
                  <a:moveTo>
                    <a:pt x="0" y="1"/>
                  </a:moveTo>
                  <a:lnTo>
                    <a:pt x="0" y="757"/>
                  </a:lnTo>
                  <a:lnTo>
                    <a:pt x="69" y="75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0"/>
            <p:cNvSpPr/>
            <p:nvPr/>
          </p:nvSpPr>
          <p:spPr>
            <a:xfrm>
              <a:off x="1453966" y="3724694"/>
              <a:ext cx="31" cy="8519"/>
            </a:xfrm>
            <a:custGeom>
              <a:rect b="b" l="l" r="r" t="t"/>
              <a:pathLst>
                <a:path extrusionOk="0" h="272" w="1">
                  <a:moveTo>
                    <a:pt x="0" y="1"/>
                  </a:moveTo>
                  <a:lnTo>
                    <a:pt x="0" y="2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0"/>
            <p:cNvSpPr/>
            <p:nvPr/>
          </p:nvSpPr>
          <p:spPr>
            <a:xfrm>
              <a:off x="1452807" y="3724694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1"/>
                  </a:moveTo>
                  <a:lnTo>
                    <a:pt x="1" y="272"/>
                  </a:lnTo>
                  <a:lnTo>
                    <a:pt x="70" y="272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0"/>
            <p:cNvSpPr/>
            <p:nvPr/>
          </p:nvSpPr>
          <p:spPr>
            <a:xfrm>
              <a:off x="1453966" y="3724694"/>
              <a:ext cx="31" cy="31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0"/>
            <p:cNvSpPr/>
            <p:nvPr/>
          </p:nvSpPr>
          <p:spPr>
            <a:xfrm>
              <a:off x="1453966" y="3724694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0"/>
            <p:cNvSpPr/>
            <p:nvPr/>
          </p:nvSpPr>
          <p:spPr>
            <a:xfrm>
              <a:off x="1453966" y="3709503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0" y="1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0"/>
            <p:cNvSpPr/>
            <p:nvPr/>
          </p:nvSpPr>
          <p:spPr>
            <a:xfrm>
              <a:off x="1452807" y="3709503"/>
              <a:ext cx="2192" cy="10022"/>
            </a:xfrm>
            <a:custGeom>
              <a:rect b="b" l="l" r="r" t="t"/>
              <a:pathLst>
                <a:path extrusionOk="0" h="320" w="70">
                  <a:moveTo>
                    <a:pt x="1" y="1"/>
                  </a:moveTo>
                  <a:lnTo>
                    <a:pt x="1" y="320"/>
                  </a:lnTo>
                  <a:lnTo>
                    <a:pt x="70" y="320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0"/>
            <p:cNvSpPr/>
            <p:nvPr/>
          </p:nvSpPr>
          <p:spPr>
            <a:xfrm>
              <a:off x="1467121" y="3709503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1"/>
                  </a:moveTo>
                  <a:lnTo>
                    <a:pt x="1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0"/>
            <p:cNvSpPr/>
            <p:nvPr/>
          </p:nvSpPr>
          <p:spPr>
            <a:xfrm>
              <a:off x="1466118" y="3709503"/>
              <a:ext cx="2067" cy="23709"/>
            </a:xfrm>
            <a:custGeom>
              <a:rect b="b" l="l" r="r" t="t"/>
              <a:pathLst>
                <a:path extrusionOk="0" h="757" w="66">
                  <a:moveTo>
                    <a:pt x="0" y="1"/>
                  </a:moveTo>
                  <a:lnTo>
                    <a:pt x="0" y="757"/>
                  </a:lnTo>
                  <a:lnTo>
                    <a:pt x="65" y="75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0"/>
            <p:cNvSpPr/>
            <p:nvPr/>
          </p:nvSpPr>
          <p:spPr>
            <a:xfrm>
              <a:off x="1480808" y="3709503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0" y="1"/>
                  </a:moveTo>
                  <a:lnTo>
                    <a:pt x="0" y="7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0"/>
            <p:cNvSpPr/>
            <p:nvPr/>
          </p:nvSpPr>
          <p:spPr>
            <a:xfrm>
              <a:off x="1479774" y="3709503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1" y="1"/>
                  </a:moveTo>
                  <a:lnTo>
                    <a:pt x="1" y="757"/>
                  </a:lnTo>
                  <a:lnTo>
                    <a:pt x="70" y="75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0"/>
            <p:cNvSpPr/>
            <p:nvPr/>
          </p:nvSpPr>
          <p:spPr>
            <a:xfrm>
              <a:off x="1493963" y="3710505"/>
              <a:ext cx="31" cy="21705"/>
            </a:xfrm>
            <a:custGeom>
              <a:rect b="b" l="l" r="r" t="t"/>
              <a:pathLst>
                <a:path extrusionOk="0" h="693" w="1">
                  <a:moveTo>
                    <a:pt x="1" y="1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0"/>
            <p:cNvSpPr/>
            <p:nvPr/>
          </p:nvSpPr>
          <p:spPr>
            <a:xfrm>
              <a:off x="1492961" y="3710505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0"/>
            <p:cNvSpPr/>
            <p:nvPr/>
          </p:nvSpPr>
          <p:spPr>
            <a:xfrm>
              <a:off x="1507775" y="3723691"/>
              <a:ext cx="31" cy="8519"/>
            </a:xfrm>
            <a:custGeom>
              <a:rect b="b" l="l" r="r" t="t"/>
              <a:pathLst>
                <a:path extrusionOk="0" h="272" w="1">
                  <a:moveTo>
                    <a:pt x="0" y="0"/>
                  </a:moveTo>
                  <a:lnTo>
                    <a:pt x="0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0"/>
            <p:cNvSpPr/>
            <p:nvPr/>
          </p:nvSpPr>
          <p:spPr>
            <a:xfrm>
              <a:off x="1506648" y="3723691"/>
              <a:ext cx="2161" cy="8519"/>
            </a:xfrm>
            <a:custGeom>
              <a:rect b="b" l="l" r="r" t="t"/>
              <a:pathLst>
                <a:path extrusionOk="0" h="272" w="69">
                  <a:moveTo>
                    <a:pt x="0" y="0"/>
                  </a:moveTo>
                  <a:lnTo>
                    <a:pt x="0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0"/>
            <p:cNvSpPr/>
            <p:nvPr/>
          </p:nvSpPr>
          <p:spPr>
            <a:xfrm>
              <a:off x="1507775" y="3710505"/>
              <a:ext cx="31" cy="3727"/>
            </a:xfrm>
            <a:custGeom>
              <a:rect b="b" l="l" r="r" t="t"/>
              <a:pathLst>
                <a:path extrusionOk="0" h="119" w="1">
                  <a:moveTo>
                    <a:pt x="0" y="1"/>
                  </a:moveTo>
                  <a:lnTo>
                    <a:pt x="0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0"/>
            <p:cNvSpPr/>
            <p:nvPr/>
          </p:nvSpPr>
          <p:spPr>
            <a:xfrm>
              <a:off x="1506648" y="3710505"/>
              <a:ext cx="2161" cy="3727"/>
            </a:xfrm>
            <a:custGeom>
              <a:rect b="b" l="l" r="r" t="t"/>
              <a:pathLst>
                <a:path extrusionOk="0" h="119" w="69">
                  <a:moveTo>
                    <a:pt x="0" y="1"/>
                  </a:moveTo>
                  <a:lnTo>
                    <a:pt x="0" y="118"/>
                  </a:lnTo>
                  <a:lnTo>
                    <a:pt x="69" y="11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0"/>
            <p:cNvSpPr/>
            <p:nvPr/>
          </p:nvSpPr>
          <p:spPr>
            <a:xfrm>
              <a:off x="1520429" y="3710505"/>
              <a:ext cx="2067" cy="21705"/>
            </a:xfrm>
            <a:custGeom>
              <a:rect b="b" l="l" r="r" t="t"/>
              <a:pathLst>
                <a:path extrusionOk="0" h="693" w="66">
                  <a:moveTo>
                    <a:pt x="1" y="1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0"/>
            <p:cNvSpPr/>
            <p:nvPr/>
          </p:nvSpPr>
          <p:spPr>
            <a:xfrm>
              <a:off x="1533615" y="3710505"/>
              <a:ext cx="2161" cy="21705"/>
            </a:xfrm>
            <a:custGeom>
              <a:rect b="b" l="l" r="r" t="t"/>
              <a:pathLst>
                <a:path extrusionOk="0" h="693" w="69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1547271" y="3710505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1" y="1"/>
                  </a:moveTo>
                  <a:lnTo>
                    <a:pt x="1" y="692"/>
                  </a:lnTo>
                  <a:lnTo>
                    <a:pt x="70" y="692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1561585" y="3727857"/>
              <a:ext cx="31" cy="5356"/>
            </a:xfrm>
            <a:custGeom>
              <a:rect b="b" l="l" r="r" t="t"/>
              <a:pathLst>
                <a:path extrusionOk="0" h="171" w="1">
                  <a:moveTo>
                    <a:pt x="1" y="1"/>
                  </a:moveTo>
                  <a:lnTo>
                    <a:pt x="1" y="1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0"/>
            <p:cNvSpPr/>
            <p:nvPr/>
          </p:nvSpPr>
          <p:spPr>
            <a:xfrm>
              <a:off x="1560457" y="3727857"/>
              <a:ext cx="2192" cy="5356"/>
            </a:xfrm>
            <a:custGeom>
              <a:rect b="b" l="l" r="r" t="t"/>
              <a:pathLst>
                <a:path extrusionOk="0" h="171" w="70">
                  <a:moveTo>
                    <a:pt x="0" y="1"/>
                  </a:moveTo>
                  <a:lnTo>
                    <a:pt x="0" y="171"/>
                  </a:lnTo>
                  <a:lnTo>
                    <a:pt x="69" y="17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0"/>
            <p:cNvSpPr/>
            <p:nvPr/>
          </p:nvSpPr>
          <p:spPr>
            <a:xfrm>
              <a:off x="1560457" y="3710505"/>
              <a:ext cx="2192" cy="9020"/>
            </a:xfrm>
            <a:custGeom>
              <a:rect b="b" l="l" r="r" t="t"/>
              <a:pathLst>
                <a:path extrusionOk="0" h="288" w="70">
                  <a:moveTo>
                    <a:pt x="0" y="1"/>
                  </a:moveTo>
                  <a:lnTo>
                    <a:pt x="0" y="288"/>
                  </a:lnTo>
                  <a:lnTo>
                    <a:pt x="69" y="28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0"/>
            <p:cNvSpPr/>
            <p:nvPr/>
          </p:nvSpPr>
          <p:spPr>
            <a:xfrm>
              <a:off x="1574270" y="3710505"/>
              <a:ext cx="2036" cy="21705"/>
            </a:xfrm>
            <a:custGeom>
              <a:rect b="b" l="l" r="r" t="t"/>
              <a:pathLst>
                <a:path extrusionOk="0" h="693" w="65">
                  <a:moveTo>
                    <a:pt x="0" y="1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0"/>
            <p:cNvSpPr/>
            <p:nvPr/>
          </p:nvSpPr>
          <p:spPr>
            <a:xfrm>
              <a:off x="1588427" y="3710505"/>
              <a:ext cx="31" cy="21705"/>
            </a:xfrm>
            <a:custGeom>
              <a:rect b="b" l="l" r="r" t="t"/>
              <a:pathLst>
                <a:path extrusionOk="0" h="693" w="1">
                  <a:moveTo>
                    <a:pt x="1" y="1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0"/>
            <p:cNvSpPr/>
            <p:nvPr/>
          </p:nvSpPr>
          <p:spPr>
            <a:xfrm>
              <a:off x="1587425" y="3710505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1" y="1"/>
                  </a:moveTo>
                  <a:lnTo>
                    <a:pt x="1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0"/>
            <p:cNvSpPr/>
            <p:nvPr/>
          </p:nvSpPr>
          <p:spPr>
            <a:xfrm>
              <a:off x="1321008" y="3686200"/>
              <a:ext cx="272766" cy="24336"/>
            </a:xfrm>
            <a:custGeom>
              <a:rect b="b" l="l" r="r" t="t"/>
              <a:pathLst>
                <a:path extrusionOk="0" h="777" w="8709">
                  <a:moveTo>
                    <a:pt x="0" y="1"/>
                  </a:moveTo>
                  <a:lnTo>
                    <a:pt x="0" y="777"/>
                  </a:lnTo>
                  <a:lnTo>
                    <a:pt x="8709" y="777"/>
                  </a:lnTo>
                  <a:lnTo>
                    <a:pt x="8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0"/>
            <p:cNvSpPr/>
            <p:nvPr/>
          </p:nvSpPr>
          <p:spPr>
            <a:xfrm>
              <a:off x="1319849" y="3685198"/>
              <a:ext cx="274958" cy="26371"/>
            </a:xfrm>
            <a:custGeom>
              <a:rect b="b" l="l" r="r" t="t"/>
              <a:pathLst>
                <a:path extrusionOk="0" h="842" w="8779">
                  <a:moveTo>
                    <a:pt x="8713" y="69"/>
                  </a:moveTo>
                  <a:lnTo>
                    <a:pt x="8713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8778" y="841"/>
                  </a:lnTo>
                  <a:lnTo>
                    <a:pt x="877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0"/>
            <p:cNvSpPr/>
            <p:nvPr/>
          </p:nvSpPr>
          <p:spPr>
            <a:xfrm>
              <a:off x="1427500" y="3686200"/>
              <a:ext cx="26497" cy="24336"/>
            </a:xfrm>
            <a:custGeom>
              <a:rect b="b" l="l" r="r" t="t"/>
              <a:pathLst>
                <a:path extrusionOk="0" h="777" w="846">
                  <a:moveTo>
                    <a:pt x="0" y="1"/>
                  </a:moveTo>
                  <a:lnTo>
                    <a:pt x="0" y="777"/>
                  </a:lnTo>
                  <a:lnTo>
                    <a:pt x="845" y="777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0"/>
            <p:cNvSpPr/>
            <p:nvPr/>
          </p:nvSpPr>
          <p:spPr>
            <a:xfrm>
              <a:off x="1426466" y="3685198"/>
              <a:ext cx="28533" cy="26371"/>
            </a:xfrm>
            <a:custGeom>
              <a:rect b="b" l="l" r="r" t="t"/>
              <a:pathLst>
                <a:path extrusionOk="0" h="842" w="911">
                  <a:moveTo>
                    <a:pt x="842" y="69"/>
                  </a:moveTo>
                  <a:lnTo>
                    <a:pt x="842" y="777"/>
                  </a:lnTo>
                  <a:lnTo>
                    <a:pt x="70" y="777"/>
                  </a:lnTo>
                  <a:lnTo>
                    <a:pt x="70" y="69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911" y="841"/>
                  </a:lnTo>
                  <a:lnTo>
                    <a:pt x="91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0"/>
            <p:cNvSpPr/>
            <p:nvPr/>
          </p:nvSpPr>
          <p:spPr>
            <a:xfrm>
              <a:off x="1454467" y="3686200"/>
              <a:ext cx="61199" cy="24336"/>
            </a:xfrm>
            <a:custGeom>
              <a:rect b="b" l="l" r="r" t="t"/>
              <a:pathLst>
                <a:path extrusionOk="0" h="777" w="1954">
                  <a:moveTo>
                    <a:pt x="0" y="1"/>
                  </a:moveTo>
                  <a:lnTo>
                    <a:pt x="0" y="777"/>
                  </a:lnTo>
                  <a:lnTo>
                    <a:pt x="1953" y="777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0"/>
            <p:cNvSpPr/>
            <p:nvPr/>
          </p:nvSpPr>
          <p:spPr>
            <a:xfrm>
              <a:off x="1453465" y="3685198"/>
              <a:ext cx="63329" cy="26371"/>
            </a:xfrm>
            <a:custGeom>
              <a:rect b="b" l="l" r="r" t="t"/>
              <a:pathLst>
                <a:path extrusionOk="0" h="842" w="2022">
                  <a:moveTo>
                    <a:pt x="1953" y="69"/>
                  </a:moveTo>
                  <a:lnTo>
                    <a:pt x="1953" y="777"/>
                  </a:lnTo>
                  <a:lnTo>
                    <a:pt x="65" y="777"/>
                  </a:lnTo>
                  <a:lnTo>
                    <a:pt x="65" y="69"/>
                  </a:lnTo>
                  <a:close/>
                  <a:moveTo>
                    <a:pt x="0" y="0"/>
                  </a:moveTo>
                  <a:lnTo>
                    <a:pt x="0" y="841"/>
                  </a:lnTo>
                  <a:lnTo>
                    <a:pt x="2022" y="841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0"/>
            <p:cNvSpPr/>
            <p:nvPr/>
          </p:nvSpPr>
          <p:spPr>
            <a:xfrm>
              <a:off x="1525628" y="3686200"/>
              <a:ext cx="60823" cy="24336"/>
            </a:xfrm>
            <a:custGeom>
              <a:rect b="b" l="l" r="r" t="t"/>
              <a:pathLst>
                <a:path extrusionOk="0" h="777" w="1942">
                  <a:moveTo>
                    <a:pt x="1" y="1"/>
                  </a:moveTo>
                  <a:lnTo>
                    <a:pt x="1" y="777"/>
                  </a:lnTo>
                  <a:lnTo>
                    <a:pt x="1941" y="777"/>
                  </a:lnTo>
                  <a:lnTo>
                    <a:pt x="1941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0"/>
            <p:cNvSpPr/>
            <p:nvPr/>
          </p:nvSpPr>
          <p:spPr>
            <a:xfrm>
              <a:off x="1524626" y="3685198"/>
              <a:ext cx="62828" cy="26371"/>
            </a:xfrm>
            <a:custGeom>
              <a:rect b="b" l="l" r="r" t="t"/>
              <a:pathLst>
                <a:path extrusionOk="0" h="842" w="2006">
                  <a:moveTo>
                    <a:pt x="1937" y="69"/>
                  </a:moveTo>
                  <a:lnTo>
                    <a:pt x="1937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0" y="0"/>
                  </a:moveTo>
                  <a:lnTo>
                    <a:pt x="0" y="841"/>
                  </a:lnTo>
                  <a:lnTo>
                    <a:pt x="2006" y="841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0"/>
            <p:cNvSpPr/>
            <p:nvPr/>
          </p:nvSpPr>
          <p:spPr>
            <a:xfrm>
              <a:off x="1507274" y="3686200"/>
              <a:ext cx="55374" cy="24336"/>
            </a:xfrm>
            <a:custGeom>
              <a:rect b="b" l="l" r="r" t="t"/>
              <a:pathLst>
                <a:path extrusionOk="0" h="777" w="1768">
                  <a:moveTo>
                    <a:pt x="0" y="1"/>
                  </a:moveTo>
                  <a:lnTo>
                    <a:pt x="0" y="777"/>
                  </a:lnTo>
                  <a:lnTo>
                    <a:pt x="1767" y="777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0"/>
            <p:cNvSpPr/>
            <p:nvPr/>
          </p:nvSpPr>
          <p:spPr>
            <a:xfrm>
              <a:off x="1506115" y="3685198"/>
              <a:ext cx="57535" cy="26371"/>
            </a:xfrm>
            <a:custGeom>
              <a:rect b="b" l="l" r="r" t="t"/>
              <a:pathLst>
                <a:path extrusionOk="0" h="842" w="1837">
                  <a:moveTo>
                    <a:pt x="1772" y="69"/>
                  </a:moveTo>
                  <a:lnTo>
                    <a:pt x="1772" y="777"/>
                  </a:lnTo>
                  <a:lnTo>
                    <a:pt x="70" y="777"/>
                  </a:lnTo>
                  <a:lnTo>
                    <a:pt x="70" y="69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1836" y="841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0"/>
            <p:cNvSpPr/>
            <p:nvPr/>
          </p:nvSpPr>
          <p:spPr>
            <a:xfrm>
              <a:off x="1333662" y="3686200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1"/>
                  </a:moveTo>
                  <a:lnTo>
                    <a:pt x="0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0"/>
            <p:cNvSpPr/>
            <p:nvPr/>
          </p:nvSpPr>
          <p:spPr>
            <a:xfrm>
              <a:off x="1332534" y="3686200"/>
              <a:ext cx="2161" cy="23835"/>
            </a:xfrm>
            <a:custGeom>
              <a:rect b="b" l="l" r="r" t="t"/>
              <a:pathLst>
                <a:path extrusionOk="0" h="761" w="69">
                  <a:moveTo>
                    <a:pt x="0" y="1"/>
                  </a:moveTo>
                  <a:lnTo>
                    <a:pt x="0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0"/>
            <p:cNvSpPr/>
            <p:nvPr/>
          </p:nvSpPr>
          <p:spPr>
            <a:xfrm>
              <a:off x="1346817" y="3686200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0"/>
            <p:cNvSpPr/>
            <p:nvPr/>
          </p:nvSpPr>
          <p:spPr>
            <a:xfrm>
              <a:off x="1345814" y="3686200"/>
              <a:ext cx="2067" cy="23835"/>
            </a:xfrm>
            <a:custGeom>
              <a:rect b="b" l="l" r="r" t="t"/>
              <a:pathLst>
                <a:path extrusionOk="0" h="761" w="66">
                  <a:moveTo>
                    <a:pt x="1" y="1"/>
                  </a:moveTo>
                  <a:lnTo>
                    <a:pt x="1" y="761"/>
                  </a:lnTo>
                  <a:lnTo>
                    <a:pt x="65" y="76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0"/>
            <p:cNvSpPr/>
            <p:nvPr/>
          </p:nvSpPr>
          <p:spPr>
            <a:xfrm>
              <a:off x="1360504" y="3698885"/>
              <a:ext cx="31" cy="11150"/>
            </a:xfrm>
            <a:custGeom>
              <a:rect b="b" l="l" r="r" t="t"/>
              <a:pathLst>
                <a:path extrusionOk="0" h="356" w="1">
                  <a:moveTo>
                    <a:pt x="1" y="0"/>
                  </a:moveTo>
                  <a:lnTo>
                    <a:pt x="1" y="3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0"/>
            <p:cNvSpPr/>
            <p:nvPr/>
          </p:nvSpPr>
          <p:spPr>
            <a:xfrm>
              <a:off x="1359502" y="3698885"/>
              <a:ext cx="2161" cy="11150"/>
            </a:xfrm>
            <a:custGeom>
              <a:rect b="b" l="l" r="r" t="t"/>
              <a:pathLst>
                <a:path extrusionOk="0" h="356" w="69">
                  <a:moveTo>
                    <a:pt x="0" y="0"/>
                  </a:moveTo>
                  <a:lnTo>
                    <a:pt x="0" y="356"/>
                  </a:lnTo>
                  <a:lnTo>
                    <a:pt x="69" y="35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0"/>
            <p:cNvSpPr/>
            <p:nvPr/>
          </p:nvSpPr>
          <p:spPr>
            <a:xfrm>
              <a:off x="1360504" y="3686200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1"/>
                  </a:moveTo>
                  <a:lnTo>
                    <a:pt x="1" y="2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0"/>
            <p:cNvSpPr/>
            <p:nvPr/>
          </p:nvSpPr>
          <p:spPr>
            <a:xfrm>
              <a:off x="1359502" y="3686200"/>
              <a:ext cx="2161" cy="8519"/>
            </a:xfrm>
            <a:custGeom>
              <a:rect b="b" l="l" r="r" t="t"/>
              <a:pathLst>
                <a:path extrusionOk="0" h="272" w="69">
                  <a:moveTo>
                    <a:pt x="0" y="1"/>
                  </a:moveTo>
                  <a:lnTo>
                    <a:pt x="0" y="272"/>
                  </a:lnTo>
                  <a:lnTo>
                    <a:pt x="69" y="27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0"/>
            <p:cNvSpPr/>
            <p:nvPr/>
          </p:nvSpPr>
          <p:spPr>
            <a:xfrm>
              <a:off x="1373659" y="3686200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0"/>
            <p:cNvSpPr/>
            <p:nvPr/>
          </p:nvSpPr>
          <p:spPr>
            <a:xfrm>
              <a:off x="1372656" y="3686200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1"/>
                  </a:moveTo>
                  <a:lnTo>
                    <a:pt x="1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0"/>
            <p:cNvSpPr/>
            <p:nvPr/>
          </p:nvSpPr>
          <p:spPr>
            <a:xfrm>
              <a:off x="1387471" y="3686200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0"/>
            <p:cNvSpPr/>
            <p:nvPr/>
          </p:nvSpPr>
          <p:spPr>
            <a:xfrm>
              <a:off x="1386344" y="3686200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0" y="1"/>
                  </a:moveTo>
                  <a:lnTo>
                    <a:pt x="0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0"/>
            <p:cNvSpPr/>
            <p:nvPr/>
          </p:nvSpPr>
          <p:spPr>
            <a:xfrm>
              <a:off x="1401159" y="3703677"/>
              <a:ext cx="31" cy="6358"/>
            </a:xfrm>
            <a:custGeom>
              <a:rect b="b" l="l" r="r" t="t"/>
              <a:pathLst>
                <a:path extrusionOk="0" h="203" w="1">
                  <a:moveTo>
                    <a:pt x="0" y="1"/>
                  </a:move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0"/>
            <p:cNvSpPr/>
            <p:nvPr/>
          </p:nvSpPr>
          <p:spPr>
            <a:xfrm>
              <a:off x="1400125" y="3703677"/>
              <a:ext cx="2067" cy="6358"/>
            </a:xfrm>
            <a:custGeom>
              <a:rect b="b" l="l" r="r" t="t"/>
              <a:pathLst>
                <a:path extrusionOk="0" h="203" w="66">
                  <a:moveTo>
                    <a:pt x="1" y="1"/>
                  </a:moveTo>
                  <a:lnTo>
                    <a:pt x="1" y="203"/>
                  </a:lnTo>
                  <a:lnTo>
                    <a:pt x="66" y="203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0"/>
            <p:cNvSpPr/>
            <p:nvPr/>
          </p:nvSpPr>
          <p:spPr>
            <a:xfrm>
              <a:off x="1401159" y="3686200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0" y="1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0"/>
            <p:cNvSpPr/>
            <p:nvPr/>
          </p:nvSpPr>
          <p:spPr>
            <a:xfrm>
              <a:off x="1400125" y="3686200"/>
              <a:ext cx="2067" cy="10054"/>
            </a:xfrm>
            <a:custGeom>
              <a:rect b="b" l="l" r="r" t="t"/>
              <a:pathLst>
                <a:path extrusionOk="0" h="321" w="66">
                  <a:moveTo>
                    <a:pt x="1" y="1"/>
                  </a:moveTo>
                  <a:lnTo>
                    <a:pt x="1" y="320"/>
                  </a:lnTo>
                  <a:lnTo>
                    <a:pt x="66" y="32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0"/>
            <p:cNvSpPr/>
            <p:nvPr/>
          </p:nvSpPr>
          <p:spPr>
            <a:xfrm>
              <a:off x="1414313" y="3686200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0"/>
            <p:cNvSpPr/>
            <p:nvPr/>
          </p:nvSpPr>
          <p:spPr>
            <a:xfrm>
              <a:off x="1413311" y="3686200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0" y="1"/>
                  </a:moveTo>
                  <a:lnTo>
                    <a:pt x="0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0"/>
            <p:cNvSpPr/>
            <p:nvPr/>
          </p:nvSpPr>
          <p:spPr>
            <a:xfrm>
              <a:off x="1428126" y="3686200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1"/>
                  </a:moveTo>
                  <a:lnTo>
                    <a:pt x="0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0"/>
            <p:cNvSpPr/>
            <p:nvPr/>
          </p:nvSpPr>
          <p:spPr>
            <a:xfrm>
              <a:off x="1426998" y="3686200"/>
              <a:ext cx="2161" cy="23835"/>
            </a:xfrm>
            <a:custGeom>
              <a:rect b="b" l="l" r="r" t="t"/>
              <a:pathLst>
                <a:path extrusionOk="0" h="761" w="69">
                  <a:moveTo>
                    <a:pt x="0" y="1"/>
                  </a:moveTo>
                  <a:lnTo>
                    <a:pt x="0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1441281" y="3701516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1"/>
                  </a:moveTo>
                  <a:lnTo>
                    <a:pt x="1" y="2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0"/>
            <p:cNvSpPr/>
            <p:nvPr/>
          </p:nvSpPr>
          <p:spPr>
            <a:xfrm>
              <a:off x="1440153" y="3701516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1"/>
                  </a:moveTo>
                  <a:lnTo>
                    <a:pt x="1" y="272"/>
                  </a:lnTo>
                  <a:lnTo>
                    <a:pt x="69" y="27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0"/>
            <p:cNvSpPr/>
            <p:nvPr/>
          </p:nvSpPr>
          <p:spPr>
            <a:xfrm>
              <a:off x="1441281" y="3701516"/>
              <a:ext cx="31" cy="3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0"/>
            <p:cNvSpPr/>
            <p:nvPr/>
          </p:nvSpPr>
          <p:spPr>
            <a:xfrm>
              <a:off x="1441281" y="3701516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0"/>
            <p:cNvSpPr/>
            <p:nvPr/>
          </p:nvSpPr>
          <p:spPr>
            <a:xfrm>
              <a:off x="1441281" y="3686200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1" y="1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0"/>
            <p:cNvSpPr/>
            <p:nvPr/>
          </p:nvSpPr>
          <p:spPr>
            <a:xfrm>
              <a:off x="1440153" y="3686200"/>
              <a:ext cx="2192" cy="10054"/>
            </a:xfrm>
            <a:custGeom>
              <a:rect b="b" l="l" r="r" t="t"/>
              <a:pathLst>
                <a:path extrusionOk="0" h="321" w="70">
                  <a:moveTo>
                    <a:pt x="1" y="1"/>
                  </a:moveTo>
                  <a:lnTo>
                    <a:pt x="1" y="320"/>
                  </a:lnTo>
                  <a:lnTo>
                    <a:pt x="69" y="32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0"/>
            <p:cNvSpPr/>
            <p:nvPr/>
          </p:nvSpPr>
          <p:spPr>
            <a:xfrm>
              <a:off x="1454968" y="3686200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0"/>
            <p:cNvSpPr/>
            <p:nvPr/>
          </p:nvSpPr>
          <p:spPr>
            <a:xfrm>
              <a:off x="1453966" y="3686200"/>
              <a:ext cx="2036" cy="23835"/>
            </a:xfrm>
            <a:custGeom>
              <a:rect b="b" l="l" r="r" t="t"/>
              <a:pathLst>
                <a:path extrusionOk="0" h="761" w="65">
                  <a:moveTo>
                    <a:pt x="0" y="1"/>
                  </a:moveTo>
                  <a:lnTo>
                    <a:pt x="0" y="761"/>
                  </a:lnTo>
                  <a:lnTo>
                    <a:pt x="65" y="76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0"/>
            <p:cNvSpPr/>
            <p:nvPr/>
          </p:nvSpPr>
          <p:spPr>
            <a:xfrm>
              <a:off x="1468154" y="3686200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1"/>
                  </a:moveTo>
                  <a:lnTo>
                    <a:pt x="0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0"/>
            <p:cNvSpPr/>
            <p:nvPr/>
          </p:nvSpPr>
          <p:spPr>
            <a:xfrm>
              <a:off x="1467121" y="3686200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1"/>
                  </a:moveTo>
                  <a:lnTo>
                    <a:pt x="1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0"/>
            <p:cNvSpPr/>
            <p:nvPr/>
          </p:nvSpPr>
          <p:spPr>
            <a:xfrm>
              <a:off x="1481936" y="3687359"/>
              <a:ext cx="31" cy="21548"/>
            </a:xfrm>
            <a:custGeom>
              <a:rect b="b" l="l" r="r" t="t"/>
              <a:pathLst>
                <a:path extrusionOk="0" h="688" w="1">
                  <a:moveTo>
                    <a:pt x="1" y="0"/>
                  </a:moveTo>
                  <a:lnTo>
                    <a:pt x="1" y="6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0"/>
            <p:cNvSpPr/>
            <p:nvPr/>
          </p:nvSpPr>
          <p:spPr>
            <a:xfrm>
              <a:off x="1480808" y="3687359"/>
              <a:ext cx="2192" cy="21548"/>
            </a:xfrm>
            <a:custGeom>
              <a:rect b="b" l="l" r="r" t="t"/>
              <a:pathLst>
                <a:path extrusionOk="0" h="688" w="70">
                  <a:moveTo>
                    <a:pt x="0" y="0"/>
                  </a:moveTo>
                  <a:lnTo>
                    <a:pt x="0" y="687"/>
                  </a:lnTo>
                  <a:lnTo>
                    <a:pt x="69" y="68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0"/>
            <p:cNvSpPr/>
            <p:nvPr/>
          </p:nvSpPr>
          <p:spPr>
            <a:xfrm>
              <a:off x="1495122" y="3700514"/>
              <a:ext cx="31" cy="8394"/>
            </a:xfrm>
            <a:custGeom>
              <a:rect b="b" l="l" r="r" t="t"/>
              <a:pathLst>
                <a:path extrusionOk="0" h="268" w="1">
                  <a:moveTo>
                    <a:pt x="0" y="1"/>
                  </a:moveTo>
                  <a:lnTo>
                    <a:pt x="0" y="2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0"/>
            <p:cNvSpPr/>
            <p:nvPr/>
          </p:nvSpPr>
          <p:spPr>
            <a:xfrm>
              <a:off x="1493963" y="3700514"/>
              <a:ext cx="2192" cy="8394"/>
            </a:xfrm>
            <a:custGeom>
              <a:rect b="b" l="l" r="r" t="t"/>
              <a:pathLst>
                <a:path extrusionOk="0" h="268" w="70">
                  <a:moveTo>
                    <a:pt x="1" y="1"/>
                  </a:moveTo>
                  <a:lnTo>
                    <a:pt x="1" y="267"/>
                  </a:lnTo>
                  <a:lnTo>
                    <a:pt x="70" y="26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0"/>
            <p:cNvSpPr/>
            <p:nvPr/>
          </p:nvSpPr>
          <p:spPr>
            <a:xfrm>
              <a:off x="1495122" y="3687359"/>
              <a:ext cx="31" cy="3696"/>
            </a:xfrm>
            <a:custGeom>
              <a:rect b="b" l="l" r="r" t="t"/>
              <a:pathLst>
                <a:path extrusionOk="0" h="118" w="1">
                  <a:moveTo>
                    <a:pt x="0" y="0"/>
                  </a:moveTo>
                  <a:lnTo>
                    <a:pt x="0" y="1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0"/>
            <p:cNvSpPr/>
            <p:nvPr/>
          </p:nvSpPr>
          <p:spPr>
            <a:xfrm>
              <a:off x="1493963" y="3687359"/>
              <a:ext cx="2192" cy="3696"/>
            </a:xfrm>
            <a:custGeom>
              <a:rect b="b" l="l" r="r" t="t"/>
              <a:pathLst>
                <a:path extrusionOk="0" h="118" w="70">
                  <a:moveTo>
                    <a:pt x="1" y="0"/>
                  </a:moveTo>
                  <a:lnTo>
                    <a:pt x="1" y="117"/>
                  </a:lnTo>
                  <a:lnTo>
                    <a:pt x="70" y="117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0"/>
            <p:cNvSpPr/>
            <p:nvPr/>
          </p:nvSpPr>
          <p:spPr>
            <a:xfrm>
              <a:off x="1507775" y="3687359"/>
              <a:ext cx="2067" cy="21548"/>
            </a:xfrm>
            <a:custGeom>
              <a:rect b="b" l="l" r="r" t="t"/>
              <a:pathLst>
                <a:path extrusionOk="0" h="688" w="66">
                  <a:moveTo>
                    <a:pt x="0" y="0"/>
                  </a:moveTo>
                  <a:lnTo>
                    <a:pt x="0" y="687"/>
                  </a:lnTo>
                  <a:lnTo>
                    <a:pt x="65" y="68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0"/>
            <p:cNvSpPr/>
            <p:nvPr/>
          </p:nvSpPr>
          <p:spPr>
            <a:xfrm>
              <a:off x="1520930" y="3687359"/>
              <a:ext cx="2192" cy="21548"/>
            </a:xfrm>
            <a:custGeom>
              <a:rect b="b" l="l" r="r" t="t"/>
              <a:pathLst>
                <a:path extrusionOk="0" h="688" w="70">
                  <a:moveTo>
                    <a:pt x="1" y="0"/>
                  </a:moveTo>
                  <a:lnTo>
                    <a:pt x="1" y="687"/>
                  </a:lnTo>
                  <a:lnTo>
                    <a:pt x="70" y="687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0"/>
            <p:cNvSpPr/>
            <p:nvPr/>
          </p:nvSpPr>
          <p:spPr>
            <a:xfrm>
              <a:off x="1534618" y="3687359"/>
              <a:ext cx="2192" cy="21548"/>
            </a:xfrm>
            <a:custGeom>
              <a:rect b="b" l="l" r="r" t="t"/>
              <a:pathLst>
                <a:path extrusionOk="0" h="688" w="70">
                  <a:moveTo>
                    <a:pt x="1" y="0"/>
                  </a:moveTo>
                  <a:lnTo>
                    <a:pt x="1" y="687"/>
                  </a:lnTo>
                  <a:lnTo>
                    <a:pt x="69" y="68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0"/>
            <p:cNvSpPr/>
            <p:nvPr/>
          </p:nvSpPr>
          <p:spPr>
            <a:xfrm>
              <a:off x="1549432" y="3704680"/>
              <a:ext cx="31" cy="5356"/>
            </a:xfrm>
            <a:custGeom>
              <a:rect b="b" l="l" r="r" t="t"/>
              <a:pathLst>
                <a:path extrusionOk="0" h="171" w="1">
                  <a:moveTo>
                    <a:pt x="1" y="1"/>
                  </a:moveTo>
                  <a:lnTo>
                    <a:pt x="1" y="1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0"/>
            <p:cNvSpPr/>
            <p:nvPr/>
          </p:nvSpPr>
          <p:spPr>
            <a:xfrm>
              <a:off x="1548430" y="3704680"/>
              <a:ext cx="2036" cy="5356"/>
            </a:xfrm>
            <a:custGeom>
              <a:rect b="b" l="l" r="r" t="t"/>
              <a:pathLst>
                <a:path extrusionOk="0" h="171" w="65">
                  <a:moveTo>
                    <a:pt x="0" y="1"/>
                  </a:moveTo>
                  <a:lnTo>
                    <a:pt x="0" y="171"/>
                  </a:lnTo>
                  <a:lnTo>
                    <a:pt x="65" y="17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0"/>
            <p:cNvSpPr/>
            <p:nvPr/>
          </p:nvSpPr>
          <p:spPr>
            <a:xfrm>
              <a:off x="1548430" y="3687359"/>
              <a:ext cx="2036" cy="9521"/>
            </a:xfrm>
            <a:custGeom>
              <a:rect b="b" l="l" r="r" t="t"/>
              <a:pathLst>
                <a:path extrusionOk="0" h="304" w="65">
                  <a:moveTo>
                    <a:pt x="0" y="0"/>
                  </a:moveTo>
                  <a:lnTo>
                    <a:pt x="0" y="303"/>
                  </a:lnTo>
                  <a:lnTo>
                    <a:pt x="65" y="30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0"/>
            <p:cNvSpPr/>
            <p:nvPr/>
          </p:nvSpPr>
          <p:spPr>
            <a:xfrm>
              <a:off x="1561585" y="3687359"/>
              <a:ext cx="2067" cy="21548"/>
            </a:xfrm>
            <a:custGeom>
              <a:rect b="b" l="l" r="r" t="t"/>
              <a:pathLst>
                <a:path extrusionOk="0" h="688" w="66">
                  <a:moveTo>
                    <a:pt x="1" y="0"/>
                  </a:moveTo>
                  <a:lnTo>
                    <a:pt x="1" y="687"/>
                  </a:lnTo>
                  <a:lnTo>
                    <a:pt x="65" y="68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0"/>
            <p:cNvSpPr/>
            <p:nvPr/>
          </p:nvSpPr>
          <p:spPr>
            <a:xfrm>
              <a:off x="1576275" y="3687359"/>
              <a:ext cx="31" cy="21548"/>
            </a:xfrm>
            <a:custGeom>
              <a:rect b="b" l="l" r="r" t="t"/>
              <a:pathLst>
                <a:path extrusionOk="0" h="688" w="1">
                  <a:moveTo>
                    <a:pt x="1" y="0"/>
                  </a:moveTo>
                  <a:lnTo>
                    <a:pt x="1" y="6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0"/>
            <p:cNvSpPr/>
            <p:nvPr/>
          </p:nvSpPr>
          <p:spPr>
            <a:xfrm>
              <a:off x="1575272" y="3687359"/>
              <a:ext cx="2192" cy="21548"/>
            </a:xfrm>
            <a:custGeom>
              <a:rect b="b" l="l" r="r" t="t"/>
              <a:pathLst>
                <a:path extrusionOk="0" h="688" w="70">
                  <a:moveTo>
                    <a:pt x="0" y="0"/>
                  </a:moveTo>
                  <a:lnTo>
                    <a:pt x="0" y="687"/>
                  </a:lnTo>
                  <a:lnTo>
                    <a:pt x="69" y="68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0"/>
            <p:cNvSpPr/>
            <p:nvPr/>
          </p:nvSpPr>
          <p:spPr>
            <a:xfrm>
              <a:off x="1327335" y="3663023"/>
              <a:ext cx="272766" cy="24367"/>
            </a:xfrm>
            <a:custGeom>
              <a:rect b="b" l="l" r="r" t="t"/>
              <a:pathLst>
                <a:path extrusionOk="0" h="778" w="8709">
                  <a:moveTo>
                    <a:pt x="0" y="1"/>
                  </a:moveTo>
                  <a:lnTo>
                    <a:pt x="0" y="777"/>
                  </a:lnTo>
                  <a:lnTo>
                    <a:pt x="8709" y="777"/>
                  </a:lnTo>
                  <a:lnTo>
                    <a:pt x="8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0"/>
            <p:cNvSpPr/>
            <p:nvPr/>
          </p:nvSpPr>
          <p:spPr>
            <a:xfrm>
              <a:off x="1326176" y="3662020"/>
              <a:ext cx="274958" cy="26371"/>
            </a:xfrm>
            <a:custGeom>
              <a:rect b="b" l="l" r="r" t="t"/>
              <a:pathLst>
                <a:path extrusionOk="0" h="842" w="8779">
                  <a:moveTo>
                    <a:pt x="8713" y="65"/>
                  </a:moveTo>
                  <a:lnTo>
                    <a:pt x="8713" y="773"/>
                  </a:lnTo>
                  <a:lnTo>
                    <a:pt x="70" y="773"/>
                  </a:lnTo>
                  <a:lnTo>
                    <a:pt x="70" y="65"/>
                  </a:lnTo>
                  <a:close/>
                  <a:moveTo>
                    <a:pt x="1" y="1"/>
                  </a:moveTo>
                  <a:lnTo>
                    <a:pt x="1" y="841"/>
                  </a:lnTo>
                  <a:lnTo>
                    <a:pt x="8778" y="841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0"/>
            <p:cNvSpPr/>
            <p:nvPr/>
          </p:nvSpPr>
          <p:spPr>
            <a:xfrm>
              <a:off x="1433826" y="3663023"/>
              <a:ext cx="26497" cy="24367"/>
            </a:xfrm>
            <a:custGeom>
              <a:rect b="b" l="l" r="r" t="t"/>
              <a:pathLst>
                <a:path extrusionOk="0" h="778" w="846">
                  <a:moveTo>
                    <a:pt x="0" y="1"/>
                  </a:moveTo>
                  <a:lnTo>
                    <a:pt x="0" y="777"/>
                  </a:lnTo>
                  <a:lnTo>
                    <a:pt x="845" y="777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0"/>
            <p:cNvSpPr/>
            <p:nvPr/>
          </p:nvSpPr>
          <p:spPr>
            <a:xfrm>
              <a:off x="1432824" y="3662020"/>
              <a:ext cx="28501" cy="26371"/>
            </a:xfrm>
            <a:custGeom>
              <a:rect b="b" l="l" r="r" t="t"/>
              <a:pathLst>
                <a:path extrusionOk="0" h="842" w="910">
                  <a:moveTo>
                    <a:pt x="841" y="65"/>
                  </a:moveTo>
                  <a:lnTo>
                    <a:pt x="841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0" y="1"/>
                  </a:moveTo>
                  <a:lnTo>
                    <a:pt x="0" y="841"/>
                  </a:lnTo>
                  <a:lnTo>
                    <a:pt x="910" y="841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0"/>
            <p:cNvSpPr/>
            <p:nvPr/>
          </p:nvSpPr>
          <p:spPr>
            <a:xfrm>
              <a:off x="1461295" y="3663023"/>
              <a:ext cx="60698" cy="24367"/>
            </a:xfrm>
            <a:custGeom>
              <a:rect b="b" l="l" r="r" t="t"/>
              <a:pathLst>
                <a:path extrusionOk="0" h="778" w="1938">
                  <a:moveTo>
                    <a:pt x="1" y="1"/>
                  </a:moveTo>
                  <a:lnTo>
                    <a:pt x="1" y="777"/>
                  </a:lnTo>
                  <a:lnTo>
                    <a:pt x="1937" y="777"/>
                  </a:lnTo>
                  <a:lnTo>
                    <a:pt x="1937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0"/>
            <p:cNvSpPr/>
            <p:nvPr/>
          </p:nvSpPr>
          <p:spPr>
            <a:xfrm>
              <a:off x="1460293" y="3662020"/>
              <a:ext cx="62828" cy="26371"/>
            </a:xfrm>
            <a:custGeom>
              <a:rect b="b" l="l" r="r" t="t"/>
              <a:pathLst>
                <a:path extrusionOk="0" h="842" w="2006">
                  <a:moveTo>
                    <a:pt x="1937" y="65"/>
                  </a:moveTo>
                  <a:lnTo>
                    <a:pt x="1937" y="773"/>
                  </a:lnTo>
                  <a:lnTo>
                    <a:pt x="65" y="773"/>
                  </a:lnTo>
                  <a:lnTo>
                    <a:pt x="65" y="65"/>
                  </a:lnTo>
                  <a:close/>
                  <a:moveTo>
                    <a:pt x="0" y="1"/>
                  </a:moveTo>
                  <a:lnTo>
                    <a:pt x="0" y="841"/>
                  </a:lnTo>
                  <a:lnTo>
                    <a:pt x="2006" y="841"/>
                  </a:lnTo>
                  <a:lnTo>
                    <a:pt x="200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0"/>
            <p:cNvSpPr/>
            <p:nvPr/>
          </p:nvSpPr>
          <p:spPr>
            <a:xfrm>
              <a:off x="1531955" y="3663023"/>
              <a:ext cx="61325" cy="24367"/>
            </a:xfrm>
            <a:custGeom>
              <a:rect b="b" l="l" r="r" t="t"/>
              <a:pathLst>
                <a:path extrusionOk="0" h="778" w="1958">
                  <a:moveTo>
                    <a:pt x="1" y="1"/>
                  </a:moveTo>
                  <a:lnTo>
                    <a:pt x="1" y="777"/>
                  </a:lnTo>
                  <a:lnTo>
                    <a:pt x="1958" y="777"/>
                  </a:lnTo>
                  <a:lnTo>
                    <a:pt x="1958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1530953" y="3662020"/>
              <a:ext cx="63329" cy="26371"/>
            </a:xfrm>
            <a:custGeom>
              <a:rect b="b" l="l" r="r" t="t"/>
              <a:pathLst>
                <a:path extrusionOk="0" h="842" w="2022">
                  <a:moveTo>
                    <a:pt x="1953" y="65"/>
                  </a:moveTo>
                  <a:lnTo>
                    <a:pt x="1953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0" y="1"/>
                  </a:moveTo>
                  <a:lnTo>
                    <a:pt x="0" y="841"/>
                  </a:lnTo>
                  <a:lnTo>
                    <a:pt x="2022" y="841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0"/>
            <p:cNvSpPr/>
            <p:nvPr/>
          </p:nvSpPr>
          <p:spPr>
            <a:xfrm>
              <a:off x="1514102" y="3663023"/>
              <a:ext cx="55374" cy="24367"/>
            </a:xfrm>
            <a:custGeom>
              <a:rect b="b" l="l" r="r" t="t"/>
              <a:pathLst>
                <a:path extrusionOk="0" h="778" w="1768">
                  <a:moveTo>
                    <a:pt x="1" y="1"/>
                  </a:moveTo>
                  <a:lnTo>
                    <a:pt x="1" y="777"/>
                  </a:lnTo>
                  <a:lnTo>
                    <a:pt x="1767" y="777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0"/>
            <p:cNvSpPr/>
            <p:nvPr/>
          </p:nvSpPr>
          <p:spPr>
            <a:xfrm>
              <a:off x="1512975" y="3662020"/>
              <a:ext cx="57629" cy="26371"/>
            </a:xfrm>
            <a:custGeom>
              <a:rect b="b" l="l" r="r" t="t"/>
              <a:pathLst>
                <a:path extrusionOk="0" h="842" w="1840">
                  <a:moveTo>
                    <a:pt x="1771" y="65"/>
                  </a:moveTo>
                  <a:lnTo>
                    <a:pt x="1771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0" y="1"/>
                  </a:moveTo>
                  <a:lnTo>
                    <a:pt x="0" y="841"/>
                  </a:lnTo>
                  <a:lnTo>
                    <a:pt x="1840" y="841"/>
                  </a:lnTo>
                  <a:lnTo>
                    <a:pt x="184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0"/>
            <p:cNvSpPr/>
            <p:nvPr/>
          </p:nvSpPr>
          <p:spPr>
            <a:xfrm>
              <a:off x="1339989" y="3663555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0"/>
            <p:cNvSpPr/>
            <p:nvPr/>
          </p:nvSpPr>
          <p:spPr>
            <a:xfrm>
              <a:off x="1338861" y="3663555"/>
              <a:ext cx="2161" cy="23177"/>
            </a:xfrm>
            <a:custGeom>
              <a:rect b="b" l="l" r="r" t="t"/>
              <a:pathLst>
                <a:path extrusionOk="0" h="740" w="69">
                  <a:moveTo>
                    <a:pt x="0" y="0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0"/>
            <p:cNvSpPr/>
            <p:nvPr/>
          </p:nvSpPr>
          <p:spPr>
            <a:xfrm>
              <a:off x="1353676" y="3663555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0"/>
            <p:cNvSpPr/>
            <p:nvPr/>
          </p:nvSpPr>
          <p:spPr>
            <a:xfrm>
              <a:off x="1352642" y="3663555"/>
              <a:ext cx="2067" cy="23177"/>
            </a:xfrm>
            <a:custGeom>
              <a:rect b="b" l="l" r="r" t="t"/>
              <a:pathLst>
                <a:path extrusionOk="0" h="740" w="66">
                  <a:moveTo>
                    <a:pt x="1" y="0"/>
                  </a:moveTo>
                  <a:lnTo>
                    <a:pt x="1" y="740"/>
                  </a:lnTo>
                  <a:lnTo>
                    <a:pt x="66" y="740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0"/>
            <p:cNvSpPr/>
            <p:nvPr/>
          </p:nvSpPr>
          <p:spPr>
            <a:xfrm>
              <a:off x="1366831" y="3675708"/>
              <a:ext cx="31" cy="11025"/>
            </a:xfrm>
            <a:custGeom>
              <a:rect b="b" l="l" r="r" t="t"/>
              <a:pathLst>
                <a:path extrusionOk="0" h="352" w="1">
                  <a:moveTo>
                    <a:pt x="1" y="0"/>
                  </a:moveTo>
                  <a:lnTo>
                    <a:pt x="1" y="3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0"/>
            <p:cNvSpPr/>
            <p:nvPr/>
          </p:nvSpPr>
          <p:spPr>
            <a:xfrm>
              <a:off x="1365828" y="3675708"/>
              <a:ext cx="2192" cy="11025"/>
            </a:xfrm>
            <a:custGeom>
              <a:rect b="b" l="l" r="r" t="t"/>
              <a:pathLst>
                <a:path extrusionOk="0" h="352" w="70">
                  <a:moveTo>
                    <a:pt x="0" y="0"/>
                  </a:moveTo>
                  <a:lnTo>
                    <a:pt x="0" y="352"/>
                  </a:lnTo>
                  <a:lnTo>
                    <a:pt x="69" y="35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0"/>
            <p:cNvSpPr/>
            <p:nvPr/>
          </p:nvSpPr>
          <p:spPr>
            <a:xfrm>
              <a:off x="1366831" y="3663555"/>
              <a:ext cx="31" cy="7987"/>
            </a:xfrm>
            <a:custGeom>
              <a:rect b="b" l="l" r="r" t="t"/>
              <a:pathLst>
                <a:path extrusionOk="0" h="255" w="1">
                  <a:moveTo>
                    <a:pt x="1" y="0"/>
                  </a:moveTo>
                  <a:lnTo>
                    <a:pt x="1" y="2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0"/>
            <p:cNvSpPr/>
            <p:nvPr/>
          </p:nvSpPr>
          <p:spPr>
            <a:xfrm>
              <a:off x="1365828" y="3663555"/>
              <a:ext cx="2192" cy="7987"/>
            </a:xfrm>
            <a:custGeom>
              <a:rect b="b" l="l" r="r" t="t"/>
              <a:pathLst>
                <a:path extrusionOk="0" h="255" w="70">
                  <a:moveTo>
                    <a:pt x="0" y="0"/>
                  </a:moveTo>
                  <a:lnTo>
                    <a:pt x="0" y="255"/>
                  </a:lnTo>
                  <a:lnTo>
                    <a:pt x="69" y="255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0"/>
            <p:cNvSpPr/>
            <p:nvPr/>
          </p:nvSpPr>
          <p:spPr>
            <a:xfrm>
              <a:off x="1380643" y="3663555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0"/>
            <p:cNvSpPr/>
            <p:nvPr/>
          </p:nvSpPr>
          <p:spPr>
            <a:xfrm>
              <a:off x="1379484" y="3663555"/>
              <a:ext cx="2192" cy="23177"/>
            </a:xfrm>
            <a:custGeom>
              <a:rect b="b" l="l" r="r" t="t"/>
              <a:pathLst>
                <a:path extrusionOk="0" h="740" w="70">
                  <a:moveTo>
                    <a:pt x="1" y="0"/>
                  </a:moveTo>
                  <a:lnTo>
                    <a:pt x="1" y="740"/>
                  </a:lnTo>
                  <a:lnTo>
                    <a:pt x="70" y="74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0"/>
            <p:cNvSpPr/>
            <p:nvPr/>
          </p:nvSpPr>
          <p:spPr>
            <a:xfrm>
              <a:off x="1393798" y="3663555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0"/>
            <p:cNvSpPr/>
            <p:nvPr/>
          </p:nvSpPr>
          <p:spPr>
            <a:xfrm>
              <a:off x="1392671" y="3663555"/>
              <a:ext cx="2192" cy="23177"/>
            </a:xfrm>
            <a:custGeom>
              <a:rect b="b" l="l" r="r" t="t"/>
              <a:pathLst>
                <a:path extrusionOk="0" h="740" w="70">
                  <a:moveTo>
                    <a:pt x="0" y="0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0"/>
            <p:cNvSpPr/>
            <p:nvPr/>
          </p:nvSpPr>
          <p:spPr>
            <a:xfrm>
              <a:off x="1407485" y="3680374"/>
              <a:ext cx="31" cy="6358"/>
            </a:xfrm>
            <a:custGeom>
              <a:rect b="b" l="l" r="r" t="t"/>
              <a:pathLst>
                <a:path extrusionOk="0" h="203" w="1">
                  <a:moveTo>
                    <a:pt x="0" y="1"/>
                  </a:moveTo>
                  <a:lnTo>
                    <a:pt x="0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0"/>
            <p:cNvSpPr/>
            <p:nvPr/>
          </p:nvSpPr>
          <p:spPr>
            <a:xfrm>
              <a:off x="1406483" y="3680374"/>
              <a:ext cx="2036" cy="6358"/>
            </a:xfrm>
            <a:custGeom>
              <a:rect b="b" l="l" r="r" t="t"/>
              <a:pathLst>
                <a:path extrusionOk="0" h="203" w="65">
                  <a:moveTo>
                    <a:pt x="0" y="1"/>
                  </a:moveTo>
                  <a:lnTo>
                    <a:pt x="0" y="203"/>
                  </a:lnTo>
                  <a:lnTo>
                    <a:pt x="65" y="20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0"/>
            <p:cNvSpPr/>
            <p:nvPr/>
          </p:nvSpPr>
          <p:spPr>
            <a:xfrm>
              <a:off x="1407485" y="3663555"/>
              <a:ext cx="31" cy="9521"/>
            </a:xfrm>
            <a:custGeom>
              <a:rect b="b" l="l" r="r" t="t"/>
              <a:pathLst>
                <a:path extrusionOk="0" h="304" w="1">
                  <a:moveTo>
                    <a:pt x="0" y="0"/>
                  </a:moveTo>
                  <a:lnTo>
                    <a:pt x="0" y="3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0"/>
            <p:cNvSpPr/>
            <p:nvPr/>
          </p:nvSpPr>
          <p:spPr>
            <a:xfrm>
              <a:off x="1406483" y="3663555"/>
              <a:ext cx="2036" cy="9521"/>
            </a:xfrm>
            <a:custGeom>
              <a:rect b="b" l="l" r="r" t="t"/>
              <a:pathLst>
                <a:path extrusionOk="0" h="304" w="65">
                  <a:moveTo>
                    <a:pt x="0" y="0"/>
                  </a:moveTo>
                  <a:lnTo>
                    <a:pt x="0" y="303"/>
                  </a:lnTo>
                  <a:lnTo>
                    <a:pt x="65" y="30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0"/>
            <p:cNvSpPr/>
            <p:nvPr/>
          </p:nvSpPr>
          <p:spPr>
            <a:xfrm>
              <a:off x="1420640" y="3663555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0"/>
            <p:cNvSpPr/>
            <p:nvPr/>
          </p:nvSpPr>
          <p:spPr>
            <a:xfrm>
              <a:off x="1419638" y="3663555"/>
              <a:ext cx="2192" cy="23177"/>
            </a:xfrm>
            <a:custGeom>
              <a:rect b="b" l="l" r="r" t="t"/>
              <a:pathLst>
                <a:path extrusionOk="0" h="740" w="70">
                  <a:moveTo>
                    <a:pt x="1" y="0"/>
                  </a:moveTo>
                  <a:lnTo>
                    <a:pt x="1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0"/>
            <p:cNvSpPr/>
            <p:nvPr/>
          </p:nvSpPr>
          <p:spPr>
            <a:xfrm>
              <a:off x="1434453" y="3663555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1433325" y="3663555"/>
              <a:ext cx="2161" cy="23177"/>
            </a:xfrm>
            <a:custGeom>
              <a:rect b="b" l="l" r="r" t="t"/>
              <a:pathLst>
                <a:path extrusionOk="0" h="740" w="69">
                  <a:moveTo>
                    <a:pt x="0" y="0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1448140" y="3678370"/>
              <a:ext cx="31" cy="8362"/>
            </a:xfrm>
            <a:custGeom>
              <a:rect b="b" l="l" r="r" t="t"/>
              <a:pathLst>
                <a:path extrusionOk="0" h="267" w="1">
                  <a:moveTo>
                    <a:pt x="0" y="0"/>
                  </a:moveTo>
                  <a:lnTo>
                    <a:pt x="0" y="2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1447107" y="3678370"/>
              <a:ext cx="2067" cy="8362"/>
            </a:xfrm>
            <a:custGeom>
              <a:rect b="b" l="l" r="r" t="t"/>
              <a:pathLst>
                <a:path extrusionOk="0" h="267" w="66">
                  <a:moveTo>
                    <a:pt x="1" y="0"/>
                  </a:moveTo>
                  <a:lnTo>
                    <a:pt x="1" y="267"/>
                  </a:lnTo>
                  <a:lnTo>
                    <a:pt x="66" y="267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1448140" y="3678370"/>
              <a:ext cx="31" cy="31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1448140" y="3678370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1448140" y="3663555"/>
              <a:ext cx="31" cy="9521"/>
            </a:xfrm>
            <a:custGeom>
              <a:rect b="b" l="l" r="r" t="t"/>
              <a:pathLst>
                <a:path extrusionOk="0" h="304" w="1">
                  <a:moveTo>
                    <a:pt x="0" y="0"/>
                  </a:moveTo>
                  <a:lnTo>
                    <a:pt x="0" y="3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1447107" y="3663555"/>
              <a:ext cx="2067" cy="9521"/>
            </a:xfrm>
            <a:custGeom>
              <a:rect b="b" l="l" r="r" t="t"/>
              <a:pathLst>
                <a:path extrusionOk="0" h="304" w="66">
                  <a:moveTo>
                    <a:pt x="1" y="0"/>
                  </a:moveTo>
                  <a:lnTo>
                    <a:pt x="1" y="303"/>
                  </a:lnTo>
                  <a:lnTo>
                    <a:pt x="66" y="30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1461295" y="3663555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1" y="0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1460293" y="3663555"/>
              <a:ext cx="2067" cy="23177"/>
            </a:xfrm>
            <a:custGeom>
              <a:rect b="b" l="l" r="r" t="t"/>
              <a:pathLst>
                <a:path extrusionOk="0" h="740" w="66">
                  <a:moveTo>
                    <a:pt x="0" y="0"/>
                  </a:moveTo>
                  <a:lnTo>
                    <a:pt x="0" y="740"/>
                  </a:lnTo>
                  <a:lnTo>
                    <a:pt x="65" y="74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0"/>
            <p:cNvSpPr/>
            <p:nvPr/>
          </p:nvSpPr>
          <p:spPr>
            <a:xfrm>
              <a:off x="1474982" y="3663555"/>
              <a:ext cx="31" cy="23177"/>
            </a:xfrm>
            <a:custGeom>
              <a:rect b="b" l="l" r="r" t="t"/>
              <a:pathLst>
                <a:path extrusionOk="0" h="740" w="1">
                  <a:moveTo>
                    <a:pt x="0" y="0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0"/>
            <p:cNvSpPr/>
            <p:nvPr/>
          </p:nvSpPr>
          <p:spPr>
            <a:xfrm>
              <a:off x="1473980" y="3663555"/>
              <a:ext cx="2161" cy="23177"/>
            </a:xfrm>
            <a:custGeom>
              <a:rect b="b" l="l" r="r" t="t"/>
              <a:pathLst>
                <a:path extrusionOk="0" h="740" w="69">
                  <a:moveTo>
                    <a:pt x="0" y="0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0"/>
            <p:cNvSpPr/>
            <p:nvPr/>
          </p:nvSpPr>
          <p:spPr>
            <a:xfrm>
              <a:off x="1488262" y="3664056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0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0"/>
            <p:cNvSpPr/>
            <p:nvPr/>
          </p:nvSpPr>
          <p:spPr>
            <a:xfrm>
              <a:off x="1487135" y="3664056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0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1501950" y="3677211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1"/>
                  </a:moveTo>
                  <a:lnTo>
                    <a:pt x="1" y="2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1500947" y="3677211"/>
              <a:ext cx="2036" cy="8519"/>
            </a:xfrm>
            <a:custGeom>
              <a:rect b="b" l="l" r="r" t="t"/>
              <a:pathLst>
                <a:path extrusionOk="0" h="272" w="65">
                  <a:moveTo>
                    <a:pt x="0" y="1"/>
                  </a:moveTo>
                  <a:lnTo>
                    <a:pt x="0" y="272"/>
                  </a:lnTo>
                  <a:lnTo>
                    <a:pt x="65" y="27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1501950" y="3664056"/>
              <a:ext cx="31" cy="3696"/>
            </a:xfrm>
            <a:custGeom>
              <a:rect b="b" l="l" r="r" t="t"/>
              <a:pathLst>
                <a:path extrusionOk="0" h="118" w="1">
                  <a:moveTo>
                    <a:pt x="1" y="0"/>
                  </a:moveTo>
                  <a:lnTo>
                    <a:pt x="1" y="1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1500947" y="3664056"/>
              <a:ext cx="2036" cy="3696"/>
            </a:xfrm>
            <a:custGeom>
              <a:rect b="b" l="l" r="r" t="t"/>
              <a:pathLst>
                <a:path extrusionOk="0" h="118" w="65">
                  <a:moveTo>
                    <a:pt x="0" y="0"/>
                  </a:moveTo>
                  <a:lnTo>
                    <a:pt x="0" y="117"/>
                  </a:lnTo>
                  <a:lnTo>
                    <a:pt x="65" y="11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1514102" y="3664056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0"/>
            <p:cNvSpPr/>
            <p:nvPr/>
          </p:nvSpPr>
          <p:spPr>
            <a:xfrm>
              <a:off x="1527790" y="3664056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0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0"/>
            <p:cNvSpPr/>
            <p:nvPr/>
          </p:nvSpPr>
          <p:spPr>
            <a:xfrm>
              <a:off x="1540944" y="3664056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0"/>
                  </a:moveTo>
                  <a:lnTo>
                    <a:pt x="1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0"/>
            <p:cNvSpPr/>
            <p:nvPr/>
          </p:nvSpPr>
          <p:spPr>
            <a:xfrm>
              <a:off x="1555759" y="3681533"/>
              <a:ext cx="31" cy="5199"/>
            </a:xfrm>
            <a:custGeom>
              <a:rect b="b" l="l" r="r" t="t"/>
              <a:pathLst>
                <a:path extrusionOk="0" h="166" w="1">
                  <a:moveTo>
                    <a:pt x="1" y="0"/>
                  </a:moveTo>
                  <a:lnTo>
                    <a:pt x="1" y="1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0"/>
            <p:cNvSpPr/>
            <p:nvPr/>
          </p:nvSpPr>
          <p:spPr>
            <a:xfrm>
              <a:off x="1554757" y="3681533"/>
              <a:ext cx="2067" cy="5199"/>
            </a:xfrm>
            <a:custGeom>
              <a:rect b="b" l="l" r="r" t="t"/>
              <a:pathLst>
                <a:path extrusionOk="0" h="166" w="66">
                  <a:moveTo>
                    <a:pt x="0" y="0"/>
                  </a:moveTo>
                  <a:lnTo>
                    <a:pt x="0" y="166"/>
                  </a:lnTo>
                  <a:lnTo>
                    <a:pt x="65" y="166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0"/>
            <p:cNvSpPr/>
            <p:nvPr/>
          </p:nvSpPr>
          <p:spPr>
            <a:xfrm>
              <a:off x="1554757" y="3664056"/>
              <a:ext cx="2067" cy="9521"/>
            </a:xfrm>
            <a:custGeom>
              <a:rect b="b" l="l" r="r" t="t"/>
              <a:pathLst>
                <a:path extrusionOk="0" h="304" w="66">
                  <a:moveTo>
                    <a:pt x="0" y="0"/>
                  </a:moveTo>
                  <a:lnTo>
                    <a:pt x="0" y="303"/>
                  </a:lnTo>
                  <a:lnTo>
                    <a:pt x="65" y="30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0"/>
            <p:cNvSpPr/>
            <p:nvPr/>
          </p:nvSpPr>
          <p:spPr>
            <a:xfrm>
              <a:off x="1567912" y="3664056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6" y="69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0"/>
            <p:cNvSpPr/>
            <p:nvPr/>
          </p:nvSpPr>
          <p:spPr>
            <a:xfrm>
              <a:off x="1582601" y="3664056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0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0"/>
            <p:cNvSpPr/>
            <p:nvPr/>
          </p:nvSpPr>
          <p:spPr>
            <a:xfrm>
              <a:off x="1581599" y="3664056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0"/>
                  </a:moveTo>
                  <a:lnTo>
                    <a:pt x="1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0"/>
            <p:cNvSpPr/>
            <p:nvPr/>
          </p:nvSpPr>
          <p:spPr>
            <a:xfrm>
              <a:off x="1319348" y="3639219"/>
              <a:ext cx="272797" cy="24367"/>
            </a:xfrm>
            <a:custGeom>
              <a:rect b="b" l="l" r="r" t="t"/>
              <a:pathLst>
                <a:path extrusionOk="0" h="778" w="8710">
                  <a:moveTo>
                    <a:pt x="1" y="1"/>
                  </a:moveTo>
                  <a:lnTo>
                    <a:pt x="1" y="777"/>
                  </a:lnTo>
                  <a:lnTo>
                    <a:pt x="8709" y="777"/>
                  </a:lnTo>
                  <a:lnTo>
                    <a:pt x="8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0"/>
            <p:cNvSpPr/>
            <p:nvPr/>
          </p:nvSpPr>
          <p:spPr>
            <a:xfrm>
              <a:off x="1318346" y="3638216"/>
              <a:ext cx="274927" cy="26371"/>
            </a:xfrm>
            <a:custGeom>
              <a:rect b="b" l="l" r="r" t="t"/>
              <a:pathLst>
                <a:path extrusionOk="0" h="842" w="8778">
                  <a:moveTo>
                    <a:pt x="8709" y="69"/>
                  </a:moveTo>
                  <a:lnTo>
                    <a:pt x="8709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0" y="0"/>
                  </a:moveTo>
                  <a:lnTo>
                    <a:pt x="0" y="841"/>
                  </a:lnTo>
                  <a:lnTo>
                    <a:pt x="8778" y="841"/>
                  </a:lnTo>
                  <a:lnTo>
                    <a:pt x="877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0"/>
            <p:cNvSpPr/>
            <p:nvPr/>
          </p:nvSpPr>
          <p:spPr>
            <a:xfrm>
              <a:off x="1425965" y="3639219"/>
              <a:ext cx="26371" cy="24367"/>
            </a:xfrm>
            <a:custGeom>
              <a:rect b="b" l="l" r="r" t="t"/>
              <a:pathLst>
                <a:path extrusionOk="0" h="778" w="842">
                  <a:moveTo>
                    <a:pt x="1" y="1"/>
                  </a:moveTo>
                  <a:lnTo>
                    <a:pt x="1" y="777"/>
                  </a:lnTo>
                  <a:lnTo>
                    <a:pt x="842" y="777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0"/>
            <p:cNvSpPr/>
            <p:nvPr/>
          </p:nvSpPr>
          <p:spPr>
            <a:xfrm>
              <a:off x="1424963" y="3638216"/>
              <a:ext cx="28533" cy="26371"/>
            </a:xfrm>
            <a:custGeom>
              <a:rect b="b" l="l" r="r" t="t"/>
              <a:pathLst>
                <a:path extrusionOk="0" h="842" w="911">
                  <a:moveTo>
                    <a:pt x="841" y="69"/>
                  </a:moveTo>
                  <a:lnTo>
                    <a:pt x="841" y="777"/>
                  </a:lnTo>
                  <a:lnTo>
                    <a:pt x="65" y="777"/>
                  </a:lnTo>
                  <a:lnTo>
                    <a:pt x="65" y="69"/>
                  </a:lnTo>
                  <a:close/>
                  <a:moveTo>
                    <a:pt x="0" y="0"/>
                  </a:moveTo>
                  <a:lnTo>
                    <a:pt x="0" y="841"/>
                  </a:lnTo>
                  <a:lnTo>
                    <a:pt x="910" y="841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0"/>
            <p:cNvSpPr/>
            <p:nvPr/>
          </p:nvSpPr>
          <p:spPr>
            <a:xfrm>
              <a:off x="1453465" y="3639219"/>
              <a:ext cx="60667" cy="24367"/>
            </a:xfrm>
            <a:custGeom>
              <a:rect b="b" l="l" r="r" t="t"/>
              <a:pathLst>
                <a:path extrusionOk="0" h="778" w="1937">
                  <a:moveTo>
                    <a:pt x="0" y="1"/>
                  </a:moveTo>
                  <a:lnTo>
                    <a:pt x="0" y="777"/>
                  </a:lnTo>
                  <a:lnTo>
                    <a:pt x="1937" y="777"/>
                  </a:lnTo>
                  <a:lnTo>
                    <a:pt x="1937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0"/>
            <p:cNvSpPr/>
            <p:nvPr/>
          </p:nvSpPr>
          <p:spPr>
            <a:xfrm>
              <a:off x="1452306" y="3638216"/>
              <a:ext cx="62828" cy="26371"/>
            </a:xfrm>
            <a:custGeom>
              <a:rect b="b" l="l" r="r" t="t"/>
              <a:pathLst>
                <a:path extrusionOk="0" h="842" w="2006">
                  <a:moveTo>
                    <a:pt x="1937" y="69"/>
                  </a:moveTo>
                  <a:lnTo>
                    <a:pt x="1937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2006" y="841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0"/>
            <p:cNvSpPr/>
            <p:nvPr/>
          </p:nvSpPr>
          <p:spPr>
            <a:xfrm>
              <a:off x="1524125" y="3639219"/>
              <a:ext cx="61168" cy="24367"/>
            </a:xfrm>
            <a:custGeom>
              <a:rect b="b" l="l" r="r" t="t"/>
              <a:pathLst>
                <a:path extrusionOk="0" h="778" w="1953">
                  <a:moveTo>
                    <a:pt x="0" y="1"/>
                  </a:moveTo>
                  <a:lnTo>
                    <a:pt x="0" y="777"/>
                  </a:lnTo>
                  <a:lnTo>
                    <a:pt x="1953" y="777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0"/>
            <p:cNvSpPr/>
            <p:nvPr/>
          </p:nvSpPr>
          <p:spPr>
            <a:xfrm>
              <a:off x="1523091" y="3638216"/>
              <a:ext cx="63360" cy="26371"/>
            </a:xfrm>
            <a:custGeom>
              <a:rect b="b" l="l" r="r" t="t"/>
              <a:pathLst>
                <a:path extrusionOk="0" h="842" w="2023">
                  <a:moveTo>
                    <a:pt x="1953" y="69"/>
                  </a:moveTo>
                  <a:lnTo>
                    <a:pt x="1953" y="777"/>
                  </a:lnTo>
                  <a:lnTo>
                    <a:pt x="65" y="777"/>
                  </a:lnTo>
                  <a:lnTo>
                    <a:pt x="65" y="69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2022" y="841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0"/>
            <p:cNvSpPr/>
            <p:nvPr/>
          </p:nvSpPr>
          <p:spPr>
            <a:xfrm>
              <a:off x="1506115" y="3639219"/>
              <a:ext cx="55499" cy="24367"/>
            </a:xfrm>
            <a:custGeom>
              <a:rect b="b" l="l" r="r" t="t"/>
              <a:pathLst>
                <a:path extrusionOk="0" h="778" w="1772">
                  <a:moveTo>
                    <a:pt x="1" y="1"/>
                  </a:moveTo>
                  <a:lnTo>
                    <a:pt x="1" y="777"/>
                  </a:lnTo>
                  <a:lnTo>
                    <a:pt x="1772" y="777"/>
                  </a:lnTo>
                  <a:lnTo>
                    <a:pt x="177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0"/>
            <p:cNvSpPr/>
            <p:nvPr/>
          </p:nvSpPr>
          <p:spPr>
            <a:xfrm>
              <a:off x="1505113" y="3638216"/>
              <a:ext cx="57535" cy="26371"/>
            </a:xfrm>
            <a:custGeom>
              <a:rect b="b" l="l" r="r" t="t"/>
              <a:pathLst>
                <a:path extrusionOk="0" h="842" w="1837">
                  <a:moveTo>
                    <a:pt x="1767" y="69"/>
                  </a:moveTo>
                  <a:lnTo>
                    <a:pt x="1767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1836" y="841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0"/>
            <p:cNvSpPr/>
            <p:nvPr/>
          </p:nvSpPr>
          <p:spPr>
            <a:xfrm>
              <a:off x="1332002" y="36392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0"/>
            <p:cNvSpPr/>
            <p:nvPr/>
          </p:nvSpPr>
          <p:spPr>
            <a:xfrm>
              <a:off x="1330999" y="3639219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0" y="1"/>
                  </a:moveTo>
                  <a:lnTo>
                    <a:pt x="0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0"/>
            <p:cNvSpPr/>
            <p:nvPr/>
          </p:nvSpPr>
          <p:spPr>
            <a:xfrm>
              <a:off x="1345814" y="36392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0"/>
            <p:cNvSpPr/>
            <p:nvPr/>
          </p:nvSpPr>
          <p:spPr>
            <a:xfrm>
              <a:off x="1344687" y="3639219"/>
              <a:ext cx="2161" cy="23835"/>
            </a:xfrm>
            <a:custGeom>
              <a:rect b="b" l="l" r="r" t="t"/>
              <a:pathLst>
                <a:path extrusionOk="0" h="761" w="69">
                  <a:moveTo>
                    <a:pt x="0" y="1"/>
                  </a:moveTo>
                  <a:lnTo>
                    <a:pt x="0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0"/>
            <p:cNvSpPr/>
            <p:nvPr/>
          </p:nvSpPr>
          <p:spPr>
            <a:xfrm>
              <a:off x="1358969" y="3651371"/>
              <a:ext cx="31" cy="11682"/>
            </a:xfrm>
            <a:custGeom>
              <a:rect b="b" l="l" r="r" t="t"/>
              <a:pathLst>
                <a:path extrusionOk="0" h="373" w="1">
                  <a:moveTo>
                    <a:pt x="1" y="1"/>
                  </a:moveTo>
                  <a:lnTo>
                    <a:pt x="1" y="3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0"/>
            <p:cNvSpPr/>
            <p:nvPr/>
          </p:nvSpPr>
          <p:spPr>
            <a:xfrm>
              <a:off x="1357842" y="3651371"/>
              <a:ext cx="2192" cy="11682"/>
            </a:xfrm>
            <a:custGeom>
              <a:rect b="b" l="l" r="r" t="t"/>
              <a:pathLst>
                <a:path extrusionOk="0" h="373" w="70">
                  <a:moveTo>
                    <a:pt x="1" y="1"/>
                  </a:moveTo>
                  <a:lnTo>
                    <a:pt x="1" y="373"/>
                  </a:lnTo>
                  <a:lnTo>
                    <a:pt x="69" y="373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0"/>
            <p:cNvSpPr/>
            <p:nvPr/>
          </p:nvSpPr>
          <p:spPr>
            <a:xfrm>
              <a:off x="1358969" y="3639219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1"/>
                  </a:moveTo>
                  <a:lnTo>
                    <a:pt x="1" y="2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0"/>
            <p:cNvSpPr/>
            <p:nvPr/>
          </p:nvSpPr>
          <p:spPr>
            <a:xfrm>
              <a:off x="1357842" y="3639219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1"/>
                  </a:moveTo>
                  <a:lnTo>
                    <a:pt x="1" y="272"/>
                  </a:lnTo>
                  <a:lnTo>
                    <a:pt x="69" y="27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0"/>
            <p:cNvSpPr/>
            <p:nvPr/>
          </p:nvSpPr>
          <p:spPr>
            <a:xfrm>
              <a:off x="1372656" y="36392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0"/>
            <p:cNvSpPr/>
            <p:nvPr/>
          </p:nvSpPr>
          <p:spPr>
            <a:xfrm>
              <a:off x="1371654" y="3639219"/>
              <a:ext cx="2036" cy="23835"/>
            </a:xfrm>
            <a:custGeom>
              <a:rect b="b" l="l" r="r" t="t"/>
              <a:pathLst>
                <a:path extrusionOk="0" h="761" w="65">
                  <a:moveTo>
                    <a:pt x="0" y="1"/>
                  </a:moveTo>
                  <a:lnTo>
                    <a:pt x="0" y="761"/>
                  </a:lnTo>
                  <a:lnTo>
                    <a:pt x="65" y="76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0"/>
            <p:cNvSpPr/>
            <p:nvPr/>
          </p:nvSpPr>
          <p:spPr>
            <a:xfrm>
              <a:off x="1385843" y="36392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1"/>
                  </a:moveTo>
                  <a:lnTo>
                    <a:pt x="0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0"/>
            <p:cNvSpPr/>
            <p:nvPr/>
          </p:nvSpPr>
          <p:spPr>
            <a:xfrm>
              <a:off x="1384809" y="3639219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1"/>
                  </a:moveTo>
                  <a:lnTo>
                    <a:pt x="1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0"/>
            <p:cNvSpPr/>
            <p:nvPr/>
          </p:nvSpPr>
          <p:spPr>
            <a:xfrm>
              <a:off x="1399624" y="3656195"/>
              <a:ext cx="31" cy="6859"/>
            </a:xfrm>
            <a:custGeom>
              <a:rect b="b" l="l" r="r" t="t"/>
              <a:pathLst>
                <a:path extrusionOk="0" h="219" w="1">
                  <a:moveTo>
                    <a:pt x="1" y="1"/>
                  </a:moveTo>
                  <a:lnTo>
                    <a:pt x="1" y="2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0"/>
            <p:cNvSpPr/>
            <p:nvPr/>
          </p:nvSpPr>
          <p:spPr>
            <a:xfrm>
              <a:off x="1398496" y="3656195"/>
              <a:ext cx="2192" cy="6859"/>
            </a:xfrm>
            <a:custGeom>
              <a:rect b="b" l="l" r="r" t="t"/>
              <a:pathLst>
                <a:path extrusionOk="0" h="219" w="70">
                  <a:moveTo>
                    <a:pt x="0" y="1"/>
                  </a:moveTo>
                  <a:lnTo>
                    <a:pt x="0" y="219"/>
                  </a:lnTo>
                  <a:lnTo>
                    <a:pt x="69" y="21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0"/>
            <p:cNvSpPr/>
            <p:nvPr/>
          </p:nvSpPr>
          <p:spPr>
            <a:xfrm>
              <a:off x="1399624" y="3639219"/>
              <a:ext cx="31" cy="10179"/>
            </a:xfrm>
            <a:custGeom>
              <a:rect b="b" l="l" r="r" t="t"/>
              <a:pathLst>
                <a:path extrusionOk="0" h="325" w="1">
                  <a:moveTo>
                    <a:pt x="1" y="1"/>
                  </a:moveTo>
                  <a:lnTo>
                    <a:pt x="1" y="3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0"/>
            <p:cNvSpPr/>
            <p:nvPr/>
          </p:nvSpPr>
          <p:spPr>
            <a:xfrm>
              <a:off x="1398496" y="3639219"/>
              <a:ext cx="2192" cy="10179"/>
            </a:xfrm>
            <a:custGeom>
              <a:rect b="b" l="l" r="r" t="t"/>
              <a:pathLst>
                <a:path extrusionOk="0" h="325" w="70">
                  <a:moveTo>
                    <a:pt x="0" y="1"/>
                  </a:moveTo>
                  <a:lnTo>
                    <a:pt x="0" y="324"/>
                  </a:lnTo>
                  <a:lnTo>
                    <a:pt x="69" y="324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0"/>
            <p:cNvSpPr/>
            <p:nvPr/>
          </p:nvSpPr>
          <p:spPr>
            <a:xfrm>
              <a:off x="1412810" y="36392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1"/>
                  </a:moveTo>
                  <a:lnTo>
                    <a:pt x="0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0"/>
            <p:cNvSpPr/>
            <p:nvPr/>
          </p:nvSpPr>
          <p:spPr>
            <a:xfrm>
              <a:off x="1411651" y="3639219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1"/>
                  </a:moveTo>
                  <a:lnTo>
                    <a:pt x="1" y="761"/>
                  </a:lnTo>
                  <a:lnTo>
                    <a:pt x="70" y="761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0"/>
            <p:cNvSpPr/>
            <p:nvPr/>
          </p:nvSpPr>
          <p:spPr>
            <a:xfrm>
              <a:off x="1426466" y="36392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0"/>
            <p:cNvSpPr/>
            <p:nvPr/>
          </p:nvSpPr>
          <p:spPr>
            <a:xfrm>
              <a:off x="1425464" y="3639219"/>
              <a:ext cx="2067" cy="23835"/>
            </a:xfrm>
            <a:custGeom>
              <a:rect b="b" l="l" r="r" t="t"/>
              <a:pathLst>
                <a:path extrusionOk="0" h="761" w="66">
                  <a:moveTo>
                    <a:pt x="1" y="1"/>
                  </a:moveTo>
                  <a:lnTo>
                    <a:pt x="1" y="761"/>
                  </a:lnTo>
                  <a:lnTo>
                    <a:pt x="65" y="76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0"/>
            <p:cNvSpPr/>
            <p:nvPr/>
          </p:nvSpPr>
          <p:spPr>
            <a:xfrm>
              <a:off x="1440153" y="3654535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1"/>
                  </a:moveTo>
                  <a:lnTo>
                    <a:pt x="1" y="2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0"/>
            <p:cNvSpPr/>
            <p:nvPr/>
          </p:nvSpPr>
          <p:spPr>
            <a:xfrm>
              <a:off x="1439151" y="3654535"/>
              <a:ext cx="2161" cy="8519"/>
            </a:xfrm>
            <a:custGeom>
              <a:rect b="b" l="l" r="r" t="t"/>
              <a:pathLst>
                <a:path extrusionOk="0" h="272" w="69">
                  <a:moveTo>
                    <a:pt x="0" y="1"/>
                  </a:moveTo>
                  <a:lnTo>
                    <a:pt x="0" y="272"/>
                  </a:lnTo>
                  <a:lnTo>
                    <a:pt x="69" y="27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0"/>
            <p:cNvSpPr/>
            <p:nvPr/>
          </p:nvSpPr>
          <p:spPr>
            <a:xfrm>
              <a:off x="1440153" y="3654535"/>
              <a:ext cx="31" cy="3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0"/>
            <p:cNvSpPr/>
            <p:nvPr/>
          </p:nvSpPr>
          <p:spPr>
            <a:xfrm>
              <a:off x="1440153" y="3654535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0"/>
            <p:cNvSpPr/>
            <p:nvPr/>
          </p:nvSpPr>
          <p:spPr>
            <a:xfrm>
              <a:off x="1440153" y="3639219"/>
              <a:ext cx="31" cy="10179"/>
            </a:xfrm>
            <a:custGeom>
              <a:rect b="b" l="l" r="r" t="t"/>
              <a:pathLst>
                <a:path extrusionOk="0" h="325" w="1">
                  <a:moveTo>
                    <a:pt x="1" y="1"/>
                  </a:moveTo>
                  <a:lnTo>
                    <a:pt x="1" y="3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0"/>
            <p:cNvSpPr/>
            <p:nvPr/>
          </p:nvSpPr>
          <p:spPr>
            <a:xfrm>
              <a:off x="1439151" y="3639219"/>
              <a:ext cx="2161" cy="10179"/>
            </a:xfrm>
            <a:custGeom>
              <a:rect b="b" l="l" r="r" t="t"/>
              <a:pathLst>
                <a:path extrusionOk="0" h="325" w="69">
                  <a:moveTo>
                    <a:pt x="0" y="1"/>
                  </a:moveTo>
                  <a:lnTo>
                    <a:pt x="0" y="324"/>
                  </a:lnTo>
                  <a:lnTo>
                    <a:pt x="69" y="324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0"/>
            <p:cNvSpPr/>
            <p:nvPr/>
          </p:nvSpPr>
          <p:spPr>
            <a:xfrm>
              <a:off x="1453465" y="36392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1"/>
                  </a:moveTo>
                  <a:lnTo>
                    <a:pt x="0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0"/>
            <p:cNvSpPr/>
            <p:nvPr/>
          </p:nvSpPr>
          <p:spPr>
            <a:xfrm>
              <a:off x="1452306" y="3639219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1"/>
                  </a:moveTo>
                  <a:lnTo>
                    <a:pt x="1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0"/>
            <p:cNvSpPr/>
            <p:nvPr/>
          </p:nvSpPr>
          <p:spPr>
            <a:xfrm>
              <a:off x="1467121" y="3639219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0"/>
            <p:cNvSpPr/>
            <p:nvPr/>
          </p:nvSpPr>
          <p:spPr>
            <a:xfrm>
              <a:off x="1466118" y="3639219"/>
              <a:ext cx="2067" cy="23835"/>
            </a:xfrm>
            <a:custGeom>
              <a:rect b="b" l="l" r="r" t="t"/>
              <a:pathLst>
                <a:path extrusionOk="0" h="761" w="66">
                  <a:moveTo>
                    <a:pt x="0" y="1"/>
                  </a:moveTo>
                  <a:lnTo>
                    <a:pt x="0" y="761"/>
                  </a:lnTo>
                  <a:lnTo>
                    <a:pt x="65" y="76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0"/>
            <p:cNvSpPr/>
            <p:nvPr/>
          </p:nvSpPr>
          <p:spPr>
            <a:xfrm>
              <a:off x="1480307" y="3640377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0" y="0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0"/>
            <p:cNvSpPr/>
            <p:nvPr/>
          </p:nvSpPr>
          <p:spPr>
            <a:xfrm>
              <a:off x="1479273" y="3640377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6" y="69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0"/>
            <p:cNvSpPr/>
            <p:nvPr/>
          </p:nvSpPr>
          <p:spPr>
            <a:xfrm>
              <a:off x="1493963" y="3653031"/>
              <a:ext cx="31" cy="9020"/>
            </a:xfrm>
            <a:custGeom>
              <a:rect b="b" l="l" r="r" t="t"/>
              <a:pathLst>
                <a:path extrusionOk="0" h="288" w="1">
                  <a:moveTo>
                    <a:pt x="1" y="0"/>
                  </a:moveTo>
                  <a:lnTo>
                    <a:pt x="1" y="28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0"/>
            <p:cNvSpPr/>
            <p:nvPr/>
          </p:nvSpPr>
          <p:spPr>
            <a:xfrm>
              <a:off x="1492961" y="3653031"/>
              <a:ext cx="2192" cy="9020"/>
            </a:xfrm>
            <a:custGeom>
              <a:rect b="b" l="l" r="r" t="t"/>
              <a:pathLst>
                <a:path extrusionOk="0" h="288" w="70">
                  <a:moveTo>
                    <a:pt x="0" y="0"/>
                  </a:moveTo>
                  <a:lnTo>
                    <a:pt x="0" y="288"/>
                  </a:lnTo>
                  <a:lnTo>
                    <a:pt x="69" y="28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0"/>
            <p:cNvSpPr/>
            <p:nvPr/>
          </p:nvSpPr>
          <p:spPr>
            <a:xfrm>
              <a:off x="1493963" y="3640377"/>
              <a:ext cx="31" cy="3696"/>
            </a:xfrm>
            <a:custGeom>
              <a:rect b="b" l="l" r="r" t="t"/>
              <a:pathLst>
                <a:path extrusionOk="0" h="118" w="1">
                  <a:moveTo>
                    <a:pt x="1" y="0"/>
                  </a:moveTo>
                  <a:lnTo>
                    <a:pt x="1" y="1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0"/>
            <p:cNvSpPr/>
            <p:nvPr/>
          </p:nvSpPr>
          <p:spPr>
            <a:xfrm>
              <a:off x="1492961" y="3640377"/>
              <a:ext cx="2192" cy="3696"/>
            </a:xfrm>
            <a:custGeom>
              <a:rect b="b" l="l" r="r" t="t"/>
              <a:pathLst>
                <a:path extrusionOk="0" h="118" w="70">
                  <a:moveTo>
                    <a:pt x="0" y="0"/>
                  </a:moveTo>
                  <a:lnTo>
                    <a:pt x="0" y="117"/>
                  </a:lnTo>
                  <a:lnTo>
                    <a:pt x="69" y="11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0"/>
            <p:cNvSpPr/>
            <p:nvPr/>
          </p:nvSpPr>
          <p:spPr>
            <a:xfrm>
              <a:off x="1506115" y="3640377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0"/>
                  </a:moveTo>
                  <a:lnTo>
                    <a:pt x="1" y="692"/>
                  </a:lnTo>
                  <a:lnTo>
                    <a:pt x="70" y="692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0"/>
            <p:cNvSpPr/>
            <p:nvPr/>
          </p:nvSpPr>
          <p:spPr>
            <a:xfrm>
              <a:off x="1519928" y="3640377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0"/>
            <p:cNvSpPr/>
            <p:nvPr/>
          </p:nvSpPr>
          <p:spPr>
            <a:xfrm>
              <a:off x="1533114" y="3640377"/>
              <a:ext cx="2036" cy="21673"/>
            </a:xfrm>
            <a:custGeom>
              <a:rect b="b" l="l" r="r" t="t"/>
              <a:pathLst>
                <a:path extrusionOk="0" h="692" w="65">
                  <a:moveTo>
                    <a:pt x="0" y="0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0"/>
            <p:cNvSpPr/>
            <p:nvPr/>
          </p:nvSpPr>
          <p:spPr>
            <a:xfrm>
              <a:off x="1547804" y="3657729"/>
              <a:ext cx="31" cy="5324"/>
            </a:xfrm>
            <a:custGeom>
              <a:rect b="b" l="l" r="r" t="t"/>
              <a:pathLst>
                <a:path extrusionOk="0" h="170" w="1">
                  <a:moveTo>
                    <a:pt x="0" y="0"/>
                  </a:moveTo>
                  <a:lnTo>
                    <a:pt x="0" y="1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0"/>
            <p:cNvSpPr/>
            <p:nvPr/>
          </p:nvSpPr>
          <p:spPr>
            <a:xfrm>
              <a:off x="1546770" y="3657729"/>
              <a:ext cx="2192" cy="5324"/>
            </a:xfrm>
            <a:custGeom>
              <a:rect b="b" l="l" r="r" t="t"/>
              <a:pathLst>
                <a:path extrusionOk="0" h="170" w="70">
                  <a:moveTo>
                    <a:pt x="1" y="0"/>
                  </a:moveTo>
                  <a:lnTo>
                    <a:pt x="1" y="170"/>
                  </a:lnTo>
                  <a:lnTo>
                    <a:pt x="69" y="17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0"/>
            <p:cNvSpPr/>
            <p:nvPr/>
          </p:nvSpPr>
          <p:spPr>
            <a:xfrm>
              <a:off x="1546770" y="3640377"/>
              <a:ext cx="2192" cy="9020"/>
            </a:xfrm>
            <a:custGeom>
              <a:rect b="b" l="l" r="r" t="t"/>
              <a:pathLst>
                <a:path extrusionOk="0" h="288" w="70">
                  <a:moveTo>
                    <a:pt x="1" y="0"/>
                  </a:moveTo>
                  <a:lnTo>
                    <a:pt x="1" y="287"/>
                  </a:lnTo>
                  <a:lnTo>
                    <a:pt x="69" y="28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0"/>
            <p:cNvSpPr/>
            <p:nvPr/>
          </p:nvSpPr>
          <p:spPr>
            <a:xfrm>
              <a:off x="1559956" y="3640377"/>
              <a:ext cx="2161" cy="21673"/>
            </a:xfrm>
            <a:custGeom>
              <a:rect b="b" l="l" r="r" t="t"/>
              <a:pathLst>
                <a:path extrusionOk="0" h="692" w="69">
                  <a:moveTo>
                    <a:pt x="0" y="0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0"/>
            <p:cNvSpPr/>
            <p:nvPr/>
          </p:nvSpPr>
          <p:spPr>
            <a:xfrm>
              <a:off x="1574771" y="3640377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0" y="0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0"/>
            <p:cNvSpPr/>
            <p:nvPr/>
          </p:nvSpPr>
          <p:spPr>
            <a:xfrm>
              <a:off x="1573738" y="3640377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6" y="69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0"/>
            <p:cNvSpPr/>
            <p:nvPr/>
          </p:nvSpPr>
          <p:spPr>
            <a:xfrm>
              <a:off x="1314650" y="3616041"/>
              <a:ext cx="272797" cy="24367"/>
            </a:xfrm>
            <a:custGeom>
              <a:rect b="b" l="l" r="r" t="t"/>
              <a:pathLst>
                <a:path extrusionOk="0" h="778" w="8710">
                  <a:moveTo>
                    <a:pt x="1" y="1"/>
                  </a:moveTo>
                  <a:lnTo>
                    <a:pt x="1" y="777"/>
                  </a:lnTo>
                  <a:lnTo>
                    <a:pt x="8710" y="777"/>
                  </a:lnTo>
                  <a:lnTo>
                    <a:pt x="8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0"/>
            <p:cNvSpPr/>
            <p:nvPr/>
          </p:nvSpPr>
          <p:spPr>
            <a:xfrm>
              <a:off x="1313522" y="3615039"/>
              <a:ext cx="274927" cy="26371"/>
            </a:xfrm>
            <a:custGeom>
              <a:rect b="b" l="l" r="r" t="t"/>
              <a:pathLst>
                <a:path extrusionOk="0" h="842" w="8778">
                  <a:moveTo>
                    <a:pt x="8713" y="65"/>
                  </a:moveTo>
                  <a:lnTo>
                    <a:pt x="8713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8778" y="842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0"/>
            <p:cNvSpPr/>
            <p:nvPr/>
          </p:nvSpPr>
          <p:spPr>
            <a:xfrm>
              <a:off x="1421173" y="3616041"/>
              <a:ext cx="26497" cy="24367"/>
            </a:xfrm>
            <a:custGeom>
              <a:rect b="b" l="l" r="r" t="t"/>
              <a:pathLst>
                <a:path extrusionOk="0" h="778" w="846">
                  <a:moveTo>
                    <a:pt x="0" y="1"/>
                  </a:moveTo>
                  <a:lnTo>
                    <a:pt x="0" y="777"/>
                  </a:lnTo>
                  <a:lnTo>
                    <a:pt x="845" y="777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0"/>
            <p:cNvSpPr/>
            <p:nvPr/>
          </p:nvSpPr>
          <p:spPr>
            <a:xfrm>
              <a:off x="1420139" y="3615039"/>
              <a:ext cx="28533" cy="26371"/>
            </a:xfrm>
            <a:custGeom>
              <a:rect b="b" l="l" r="r" t="t"/>
              <a:pathLst>
                <a:path extrusionOk="0" h="842" w="911">
                  <a:moveTo>
                    <a:pt x="842" y="65"/>
                  </a:moveTo>
                  <a:lnTo>
                    <a:pt x="842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910" y="842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0"/>
            <p:cNvSpPr/>
            <p:nvPr/>
          </p:nvSpPr>
          <p:spPr>
            <a:xfrm>
              <a:off x="1448140" y="3616041"/>
              <a:ext cx="61199" cy="24367"/>
            </a:xfrm>
            <a:custGeom>
              <a:rect b="b" l="l" r="r" t="t"/>
              <a:pathLst>
                <a:path extrusionOk="0" h="778" w="1954">
                  <a:moveTo>
                    <a:pt x="0" y="1"/>
                  </a:moveTo>
                  <a:lnTo>
                    <a:pt x="0" y="777"/>
                  </a:lnTo>
                  <a:lnTo>
                    <a:pt x="1953" y="777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0"/>
            <p:cNvSpPr/>
            <p:nvPr/>
          </p:nvSpPr>
          <p:spPr>
            <a:xfrm>
              <a:off x="1447107" y="3615039"/>
              <a:ext cx="63360" cy="26371"/>
            </a:xfrm>
            <a:custGeom>
              <a:rect b="b" l="l" r="r" t="t"/>
              <a:pathLst>
                <a:path extrusionOk="0" h="842" w="2023">
                  <a:moveTo>
                    <a:pt x="1954" y="65"/>
                  </a:moveTo>
                  <a:lnTo>
                    <a:pt x="1954" y="773"/>
                  </a:lnTo>
                  <a:lnTo>
                    <a:pt x="66" y="773"/>
                  </a:lnTo>
                  <a:lnTo>
                    <a:pt x="66" y="65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2022" y="842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0"/>
            <p:cNvSpPr/>
            <p:nvPr/>
          </p:nvSpPr>
          <p:spPr>
            <a:xfrm>
              <a:off x="1519302" y="3616041"/>
              <a:ext cx="60823" cy="24367"/>
            </a:xfrm>
            <a:custGeom>
              <a:rect b="b" l="l" r="r" t="t"/>
              <a:pathLst>
                <a:path extrusionOk="0" h="778" w="1942">
                  <a:moveTo>
                    <a:pt x="0" y="1"/>
                  </a:moveTo>
                  <a:lnTo>
                    <a:pt x="0" y="777"/>
                  </a:lnTo>
                  <a:lnTo>
                    <a:pt x="1941" y="777"/>
                  </a:lnTo>
                  <a:lnTo>
                    <a:pt x="1941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0"/>
            <p:cNvSpPr/>
            <p:nvPr/>
          </p:nvSpPr>
          <p:spPr>
            <a:xfrm>
              <a:off x="1518299" y="3615039"/>
              <a:ext cx="62828" cy="26371"/>
            </a:xfrm>
            <a:custGeom>
              <a:rect b="b" l="l" r="r" t="t"/>
              <a:pathLst>
                <a:path extrusionOk="0" h="842" w="2006">
                  <a:moveTo>
                    <a:pt x="1937" y="65"/>
                  </a:moveTo>
                  <a:lnTo>
                    <a:pt x="1937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2005" y="842"/>
                  </a:lnTo>
                  <a:lnTo>
                    <a:pt x="200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0"/>
            <p:cNvSpPr/>
            <p:nvPr/>
          </p:nvSpPr>
          <p:spPr>
            <a:xfrm>
              <a:off x="1500947" y="3616041"/>
              <a:ext cx="55342" cy="24367"/>
            </a:xfrm>
            <a:custGeom>
              <a:rect b="b" l="l" r="r" t="t"/>
              <a:pathLst>
                <a:path extrusionOk="0" h="778" w="1767">
                  <a:moveTo>
                    <a:pt x="0" y="1"/>
                  </a:moveTo>
                  <a:lnTo>
                    <a:pt x="0" y="777"/>
                  </a:lnTo>
                  <a:lnTo>
                    <a:pt x="1767" y="777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0"/>
            <p:cNvSpPr/>
            <p:nvPr/>
          </p:nvSpPr>
          <p:spPr>
            <a:xfrm>
              <a:off x="1499789" y="3615039"/>
              <a:ext cx="57535" cy="26371"/>
            </a:xfrm>
            <a:custGeom>
              <a:rect b="b" l="l" r="r" t="t"/>
              <a:pathLst>
                <a:path extrusionOk="0" h="842" w="1837">
                  <a:moveTo>
                    <a:pt x="1772" y="65"/>
                  </a:moveTo>
                  <a:lnTo>
                    <a:pt x="1772" y="773"/>
                  </a:lnTo>
                  <a:lnTo>
                    <a:pt x="70" y="773"/>
                  </a:lnTo>
                  <a:lnTo>
                    <a:pt x="70" y="65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1836" y="84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0"/>
            <p:cNvSpPr/>
            <p:nvPr/>
          </p:nvSpPr>
          <p:spPr>
            <a:xfrm>
              <a:off x="1327335" y="3616041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1"/>
                  </a:moveTo>
                  <a:lnTo>
                    <a:pt x="0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0"/>
            <p:cNvSpPr/>
            <p:nvPr/>
          </p:nvSpPr>
          <p:spPr>
            <a:xfrm>
              <a:off x="1326176" y="3616041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1"/>
                  </a:moveTo>
                  <a:lnTo>
                    <a:pt x="1" y="761"/>
                  </a:lnTo>
                  <a:lnTo>
                    <a:pt x="70" y="761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0"/>
            <p:cNvSpPr/>
            <p:nvPr/>
          </p:nvSpPr>
          <p:spPr>
            <a:xfrm>
              <a:off x="1340490" y="3616041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0"/>
            <p:cNvSpPr/>
            <p:nvPr/>
          </p:nvSpPr>
          <p:spPr>
            <a:xfrm>
              <a:off x="1339487" y="3616041"/>
              <a:ext cx="2067" cy="23835"/>
            </a:xfrm>
            <a:custGeom>
              <a:rect b="b" l="l" r="r" t="t"/>
              <a:pathLst>
                <a:path extrusionOk="0" h="761" w="66">
                  <a:moveTo>
                    <a:pt x="0" y="1"/>
                  </a:moveTo>
                  <a:lnTo>
                    <a:pt x="0" y="761"/>
                  </a:lnTo>
                  <a:lnTo>
                    <a:pt x="65" y="76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0"/>
            <p:cNvSpPr/>
            <p:nvPr/>
          </p:nvSpPr>
          <p:spPr>
            <a:xfrm>
              <a:off x="1354177" y="3628726"/>
              <a:ext cx="31" cy="11150"/>
            </a:xfrm>
            <a:custGeom>
              <a:rect b="b" l="l" r="r" t="t"/>
              <a:pathLst>
                <a:path extrusionOk="0" h="356" w="1">
                  <a:moveTo>
                    <a:pt x="0" y="0"/>
                  </a:moveTo>
                  <a:lnTo>
                    <a:pt x="0" y="3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0"/>
            <p:cNvSpPr/>
            <p:nvPr/>
          </p:nvSpPr>
          <p:spPr>
            <a:xfrm>
              <a:off x="1353175" y="3628726"/>
              <a:ext cx="2161" cy="11150"/>
            </a:xfrm>
            <a:custGeom>
              <a:rect b="b" l="l" r="r" t="t"/>
              <a:pathLst>
                <a:path extrusionOk="0" h="356" w="69">
                  <a:moveTo>
                    <a:pt x="0" y="0"/>
                  </a:moveTo>
                  <a:lnTo>
                    <a:pt x="0" y="356"/>
                  </a:lnTo>
                  <a:lnTo>
                    <a:pt x="69" y="35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0"/>
            <p:cNvSpPr/>
            <p:nvPr/>
          </p:nvSpPr>
          <p:spPr>
            <a:xfrm>
              <a:off x="1354177" y="3616041"/>
              <a:ext cx="31" cy="8519"/>
            </a:xfrm>
            <a:custGeom>
              <a:rect b="b" l="l" r="r" t="t"/>
              <a:pathLst>
                <a:path extrusionOk="0" h="272" w="1">
                  <a:moveTo>
                    <a:pt x="0" y="1"/>
                  </a:moveTo>
                  <a:lnTo>
                    <a:pt x="0" y="2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0"/>
            <p:cNvSpPr/>
            <p:nvPr/>
          </p:nvSpPr>
          <p:spPr>
            <a:xfrm>
              <a:off x="1353175" y="3616041"/>
              <a:ext cx="2161" cy="8519"/>
            </a:xfrm>
            <a:custGeom>
              <a:rect b="b" l="l" r="r" t="t"/>
              <a:pathLst>
                <a:path extrusionOk="0" h="272" w="69">
                  <a:moveTo>
                    <a:pt x="0" y="1"/>
                  </a:moveTo>
                  <a:lnTo>
                    <a:pt x="0" y="272"/>
                  </a:lnTo>
                  <a:lnTo>
                    <a:pt x="69" y="27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0"/>
            <p:cNvSpPr/>
            <p:nvPr/>
          </p:nvSpPr>
          <p:spPr>
            <a:xfrm>
              <a:off x="1367332" y="3616041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0"/>
            <p:cNvSpPr/>
            <p:nvPr/>
          </p:nvSpPr>
          <p:spPr>
            <a:xfrm>
              <a:off x="1366330" y="3616041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0" y="1"/>
                  </a:moveTo>
                  <a:lnTo>
                    <a:pt x="0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0"/>
            <p:cNvSpPr/>
            <p:nvPr/>
          </p:nvSpPr>
          <p:spPr>
            <a:xfrm>
              <a:off x="1381144" y="3616041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>
              <a:off x="1380017" y="3616041"/>
              <a:ext cx="2161" cy="23835"/>
            </a:xfrm>
            <a:custGeom>
              <a:rect b="b" l="l" r="r" t="t"/>
              <a:pathLst>
                <a:path extrusionOk="0" h="761" w="69">
                  <a:moveTo>
                    <a:pt x="0" y="1"/>
                  </a:moveTo>
                  <a:lnTo>
                    <a:pt x="0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>
              <a:off x="1394832" y="3632892"/>
              <a:ext cx="31" cy="6984"/>
            </a:xfrm>
            <a:custGeom>
              <a:rect b="b" l="l" r="r" t="t"/>
              <a:pathLst>
                <a:path extrusionOk="0" h="223" w="1">
                  <a:moveTo>
                    <a:pt x="0" y="1"/>
                  </a:moveTo>
                  <a:lnTo>
                    <a:pt x="0" y="2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>
              <a:off x="1393798" y="3632892"/>
              <a:ext cx="2067" cy="6984"/>
            </a:xfrm>
            <a:custGeom>
              <a:rect b="b" l="l" r="r" t="t"/>
              <a:pathLst>
                <a:path extrusionOk="0" h="223" w="66">
                  <a:moveTo>
                    <a:pt x="1" y="1"/>
                  </a:moveTo>
                  <a:lnTo>
                    <a:pt x="1" y="223"/>
                  </a:lnTo>
                  <a:lnTo>
                    <a:pt x="65" y="22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>
              <a:off x="1394832" y="3616041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0" y="1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>
              <a:off x="1393798" y="3616041"/>
              <a:ext cx="2067" cy="10054"/>
            </a:xfrm>
            <a:custGeom>
              <a:rect b="b" l="l" r="r" t="t"/>
              <a:pathLst>
                <a:path extrusionOk="0" h="321" w="66">
                  <a:moveTo>
                    <a:pt x="1" y="1"/>
                  </a:moveTo>
                  <a:lnTo>
                    <a:pt x="1" y="320"/>
                  </a:lnTo>
                  <a:lnTo>
                    <a:pt x="65" y="32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>
              <a:off x="1407987" y="3616041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>
              <a:off x="1406984" y="3616041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0" y="1"/>
                  </a:moveTo>
                  <a:lnTo>
                    <a:pt x="0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>
              <a:off x="1421799" y="3616041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1"/>
                  </a:moveTo>
                  <a:lnTo>
                    <a:pt x="0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>
              <a:off x="1420640" y="3616041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1"/>
                  </a:moveTo>
                  <a:lnTo>
                    <a:pt x="1" y="761"/>
                  </a:lnTo>
                  <a:lnTo>
                    <a:pt x="70" y="761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>
              <a:off x="1434954" y="3631388"/>
              <a:ext cx="31" cy="8488"/>
            </a:xfrm>
            <a:custGeom>
              <a:rect b="b" l="l" r="r" t="t"/>
              <a:pathLst>
                <a:path extrusionOk="0" h="271" w="1">
                  <a:moveTo>
                    <a:pt x="1" y="0"/>
                  </a:moveTo>
                  <a:lnTo>
                    <a:pt x="1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0"/>
            <p:cNvSpPr/>
            <p:nvPr/>
          </p:nvSpPr>
          <p:spPr>
            <a:xfrm>
              <a:off x="1433826" y="3631388"/>
              <a:ext cx="2192" cy="8488"/>
            </a:xfrm>
            <a:custGeom>
              <a:rect b="b" l="l" r="r" t="t"/>
              <a:pathLst>
                <a:path extrusionOk="0" h="271" w="70">
                  <a:moveTo>
                    <a:pt x="0" y="0"/>
                  </a:moveTo>
                  <a:lnTo>
                    <a:pt x="0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>
              <a:off x="1434954" y="3631388"/>
              <a:ext cx="31" cy="31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>
              <a:off x="1434954" y="3631388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>
              <a:off x="1434954" y="3616041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1" y="1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>
              <a:off x="1433826" y="3616041"/>
              <a:ext cx="2192" cy="10054"/>
            </a:xfrm>
            <a:custGeom>
              <a:rect b="b" l="l" r="r" t="t"/>
              <a:pathLst>
                <a:path extrusionOk="0" h="321" w="70">
                  <a:moveTo>
                    <a:pt x="0" y="1"/>
                  </a:moveTo>
                  <a:lnTo>
                    <a:pt x="0" y="320"/>
                  </a:lnTo>
                  <a:lnTo>
                    <a:pt x="69" y="32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>
              <a:off x="1448641" y="3616041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1"/>
                  </a:moveTo>
                  <a:lnTo>
                    <a:pt x="0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>
              <a:off x="1447639" y="3616041"/>
              <a:ext cx="2036" cy="23835"/>
            </a:xfrm>
            <a:custGeom>
              <a:rect b="b" l="l" r="r" t="t"/>
              <a:pathLst>
                <a:path extrusionOk="0" h="761" w="65">
                  <a:moveTo>
                    <a:pt x="0" y="1"/>
                  </a:moveTo>
                  <a:lnTo>
                    <a:pt x="0" y="761"/>
                  </a:lnTo>
                  <a:lnTo>
                    <a:pt x="65" y="76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>
              <a:off x="1461796" y="3616041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1"/>
                  </a:moveTo>
                  <a:lnTo>
                    <a:pt x="1" y="7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>
              <a:off x="1460794" y="3616041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1"/>
                  </a:moveTo>
                  <a:lnTo>
                    <a:pt x="1" y="761"/>
                  </a:lnTo>
                  <a:lnTo>
                    <a:pt x="69" y="76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>
              <a:off x="1475609" y="3617075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0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>
              <a:off x="1474481" y="3617075"/>
              <a:ext cx="2161" cy="21673"/>
            </a:xfrm>
            <a:custGeom>
              <a:rect b="b" l="l" r="r" t="t"/>
              <a:pathLst>
                <a:path extrusionOk="0" h="692" w="69">
                  <a:moveTo>
                    <a:pt x="0" y="0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0"/>
            <p:cNvSpPr/>
            <p:nvPr/>
          </p:nvSpPr>
          <p:spPr>
            <a:xfrm>
              <a:off x="1488795" y="3630355"/>
              <a:ext cx="31" cy="8394"/>
            </a:xfrm>
            <a:custGeom>
              <a:rect b="b" l="l" r="r" t="t"/>
              <a:pathLst>
                <a:path extrusionOk="0" h="268" w="1">
                  <a:moveTo>
                    <a:pt x="0" y="1"/>
                  </a:moveTo>
                  <a:lnTo>
                    <a:pt x="0" y="2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1487636" y="3630355"/>
              <a:ext cx="2192" cy="8394"/>
            </a:xfrm>
            <a:custGeom>
              <a:rect b="b" l="l" r="r" t="t"/>
              <a:pathLst>
                <a:path extrusionOk="0" h="268" w="70">
                  <a:moveTo>
                    <a:pt x="1" y="1"/>
                  </a:moveTo>
                  <a:lnTo>
                    <a:pt x="1" y="268"/>
                  </a:lnTo>
                  <a:lnTo>
                    <a:pt x="69" y="26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1488795" y="3617075"/>
              <a:ext cx="31" cy="3821"/>
            </a:xfrm>
            <a:custGeom>
              <a:rect b="b" l="l" r="r" t="t"/>
              <a:pathLst>
                <a:path extrusionOk="0" h="122" w="1">
                  <a:moveTo>
                    <a:pt x="0" y="0"/>
                  </a:moveTo>
                  <a:lnTo>
                    <a:pt x="0" y="1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0"/>
            <p:cNvSpPr/>
            <p:nvPr/>
          </p:nvSpPr>
          <p:spPr>
            <a:xfrm>
              <a:off x="1487636" y="3617075"/>
              <a:ext cx="2192" cy="3821"/>
            </a:xfrm>
            <a:custGeom>
              <a:rect b="b" l="l" r="r" t="t"/>
              <a:pathLst>
                <a:path extrusionOk="0" h="122" w="70">
                  <a:moveTo>
                    <a:pt x="1" y="0"/>
                  </a:moveTo>
                  <a:lnTo>
                    <a:pt x="1" y="122"/>
                  </a:lnTo>
                  <a:lnTo>
                    <a:pt x="69" y="12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1501449" y="3617075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0" y="0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1514603" y="3617075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0"/>
                  </a:moveTo>
                  <a:lnTo>
                    <a:pt x="1" y="692"/>
                  </a:lnTo>
                  <a:lnTo>
                    <a:pt x="70" y="692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0"/>
            <p:cNvSpPr/>
            <p:nvPr/>
          </p:nvSpPr>
          <p:spPr>
            <a:xfrm>
              <a:off x="1528291" y="3617075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0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1543106" y="3634552"/>
              <a:ext cx="31" cy="5324"/>
            </a:xfrm>
            <a:custGeom>
              <a:rect b="b" l="l" r="r" t="t"/>
              <a:pathLst>
                <a:path extrusionOk="0" h="170" w="1">
                  <a:moveTo>
                    <a:pt x="0" y="0"/>
                  </a:moveTo>
                  <a:lnTo>
                    <a:pt x="0" y="1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1542103" y="3634552"/>
              <a:ext cx="2036" cy="5324"/>
            </a:xfrm>
            <a:custGeom>
              <a:rect b="b" l="l" r="r" t="t"/>
              <a:pathLst>
                <a:path extrusionOk="0" h="170" w="65">
                  <a:moveTo>
                    <a:pt x="0" y="0"/>
                  </a:moveTo>
                  <a:lnTo>
                    <a:pt x="0" y="170"/>
                  </a:lnTo>
                  <a:lnTo>
                    <a:pt x="65" y="17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0"/>
            <p:cNvSpPr/>
            <p:nvPr/>
          </p:nvSpPr>
          <p:spPr>
            <a:xfrm>
              <a:off x="1542103" y="3617075"/>
              <a:ext cx="2036" cy="9020"/>
            </a:xfrm>
            <a:custGeom>
              <a:rect b="b" l="l" r="r" t="t"/>
              <a:pathLst>
                <a:path extrusionOk="0" h="288" w="65">
                  <a:moveTo>
                    <a:pt x="0" y="0"/>
                  </a:moveTo>
                  <a:lnTo>
                    <a:pt x="0" y="287"/>
                  </a:lnTo>
                  <a:lnTo>
                    <a:pt x="65" y="28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0"/>
            <p:cNvSpPr/>
            <p:nvPr/>
          </p:nvSpPr>
          <p:spPr>
            <a:xfrm>
              <a:off x="1555258" y="3617075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0"/>
            <p:cNvSpPr/>
            <p:nvPr/>
          </p:nvSpPr>
          <p:spPr>
            <a:xfrm>
              <a:off x="1569948" y="3617075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0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>
              <a:off x="1568945" y="3617075"/>
              <a:ext cx="2161" cy="21673"/>
            </a:xfrm>
            <a:custGeom>
              <a:rect b="b" l="l" r="r" t="t"/>
              <a:pathLst>
                <a:path extrusionOk="0" h="692" w="69">
                  <a:moveTo>
                    <a:pt x="0" y="0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0"/>
            <p:cNvSpPr/>
            <p:nvPr/>
          </p:nvSpPr>
          <p:spPr>
            <a:xfrm>
              <a:off x="1313021" y="3592895"/>
              <a:ext cx="272766" cy="24210"/>
            </a:xfrm>
            <a:custGeom>
              <a:rect b="b" l="l" r="r" t="t"/>
              <a:pathLst>
                <a:path extrusionOk="0" h="773" w="8709">
                  <a:moveTo>
                    <a:pt x="0" y="0"/>
                  </a:moveTo>
                  <a:lnTo>
                    <a:pt x="0" y="772"/>
                  </a:lnTo>
                  <a:lnTo>
                    <a:pt x="8709" y="772"/>
                  </a:lnTo>
                  <a:lnTo>
                    <a:pt x="8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0"/>
            <p:cNvSpPr/>
            <p:nvPr/>
          </p:nvSpPr>
          <p:spPr>
            <a:xfrm>
              <a:off x="1312019" y="3591736"/>
              <a:ext cx="274927" cy="26497"/>
            </a:xfrm>
            <a:custGeom>
              <a:rect b="b" l="l" r="r" t="t"/>
              <a:pathLst>
                <a:path extrusionOk="0" h="846" w="8778">
                  <a:moveTo>
                    <a:pt x="8709" y="69"/>
                  </a:moveTo>
                  <a:lnTo>
                    <a:pt x="8709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0" y="1"/>
                  </a:moveTo>
                  <a:lnTo>
                    <a:pt x="0" y="846"/>
                  </a:lnTo>
                  <a:lnTo>
                    <a:pt x="8777" y="846"/>
                  </a:lnTo>
                  <a:lnTo>
                    <a:pt x="877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>
              <a:off x="1419638" y="3592895"/>
              <a:ext cx="26371" cy="24210"/>
            </a:xfrm>
            <a:custGeom>
              <a:rect b="b" l="l" r="r" t="t"/>
              <a:pathLst>
                <a:path extrusionOk="0" h="773" w="842">
                  <a:moveTo>
                    <a:pt x="1" y="0"/>
                  </a:moveTo>
                  <a:lnTo>
                    <a:pt x="1" y="772"/>
                  </a:lnTo>
                  <a:lnTo>
                    <a:pt x="842" y="772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0"/>
            <p:cNvSpPr/>
            <p:nvPr/>
          </p:nvSpPr>
          <p:spPr>
            <a:xfrm>
              <a:off x="1418636" y="3591736"/>
              <a:ext cx="28501" cy="26497"/>
            </a:xfrm>
            <a:custGeom>
              <a:rect b="b" l="l" r="r" t="t"/>
              <a:pathLst>
                <a:path extrusionOk="0" h="846" w="910">
                  <a:moveTo>
                    <a:pt x="841" y="69"/>
                  </a:moveTo>
                  <a:lnTo>
                    <a:pt x="841" y="777"/>
                  </a:lnTo>
                  <a:lnTo>
                    <a:pt x="65" y="777"/>
                  </a:lnTo>
                  <a:lnTo>
                    <a:pt x="65" y="69"/>
                  </a:lnTo>
                  <a:close/>
                  <a:moveTo>
                    <a:pt x="0" y="1"/>
                  </a:moveTo>
                  <a:lnTo>
                    <a:pt x="0" y="846"/>
                  </a:lnTo>
                  <a:lnTo>
                    <a:pt x="910" y="846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0"/>
            <p:cNvSpPr/>
            <p:nvPr/>
          </p:nvSpPr>
          <p:spPr>
            <a:xfrm>
              <a:off x="1447107" y="3592895"/>
              <a:ext cx="60698" cy="24210"/>
            </a:xfrm>
            <a:custGeom>
              <a:rect b="b" l="l" r="r" t="t"/>
              <a:pathLst>
                <a:path extrusionOk="0" h="773" w="1938">
                  <a:moveTo>
                    <a:pt x="1" y="0"/>
                  </a:moveTo>
                  <a:lnTo>
                    <a:pt x="1" y="772"/>
                  </a:lnTo>
                  <a:lnTo>
                    <a:pt x="1937" y="772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0"/>
            <p:cNvSpPr/>
            <p:nvPr/>
          </p:nvSpPr>
          <p:spPr>
            <a:xfrm>
              <a:off x="1445979" y="3591736"/>
              <a:ext cx="62828" cy="26497"/>
            </a:xfrm>
            <a:custGeom>
              <a:rect b="b" l="l" r="r" t="t"/>
              <a:pathLst>
                <a:path extrusionOk="0" h="846" w="2006">
                  <a:moveTo>
                    <a:pt x="1937" y="69"/>
                  </a:moveTo>
                  <a:lnTo>
                    <a:pt x="1937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1" y="1"/>
                  </a:moveTo>
                  <a:lnTo>
                    <a:pt x="1" y="846"/>
                  </a:lnTo>
                  <a:lnTo>
                    <a:pt x="2006" y="846"/>
                  </a:lnTo>
                  <a:lnTo>
                    <a:pt x="200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>
              <a:off x="1517767" y="3592895"/>
              <a:ext cx="61199" cy="24210"/>
            </a:xfrm>
            <a:custGeom>
              <a:rect b="b" l="l" r="r" t="t"/>
              <a:pathLst>
                <a:path extrusionOk="0" h="773" w="1954">
                  <a:moveTo>
                    <a:pt x="1" y="0"/>
                  </a:moveTo>
                  <a:lnTo>
                    <a:pt x="1" y="772"/>
                  </a:lnTo>
                  <a:lnTo>
                    <a:pt x="1954" y="772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0"/>
            <p:cNvSpPr/>
            <p:nvPr/>
          </p:nvSpPr>
          <p:spPr>
            <a:xfrm>
              <a:off x="1516765" y="3591736"/>
              <a:ext cx="63360" cy="26497"/>
            </a:xfrm>
            <a:custGeom>
              <a:rect b="b" l="l" r="r" t="t"/>
              <a:pathLst>
                <a:path extrusionOk="0" h="846" w="2023">
                  <a:moveTo>
                    <a:pt x="1953" y="69"/>
                  </a:moveTo>
                  <a:lnTo>
                    <a:pt x="1953" y="777"/>
                  </a:lnTo>
                  <a:lnTo>
                    <a:pt x="65" y="777"/>
                  </a:lnTo>
                  <a:lnTo>
                    <a:pt x="65" y="69"/>
                  </a:lnTo>
                  <a:close/>
                  <a:moveTo>
                    <a:pt x="1" y="1"/>
                  </a:moveTo>
                  <a:lnTo>
                    <a:pt x="1" y="846"/>
                  </a:lnTo>
                  <a:lnTo>
                    <a:pt x="2022" y="846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0"/>
            <p:cNvSpPr/>
            <p:nvPr/>
          </p:nvSpPr>
          <p:spPr>
            <a:xfrm>
              <a:off x="1499789" y="3592895"/>
              <a:ext cx="54998" cy="24210"/>
            </a:xfrm>
            <a:custGeom>
              <a:rect b="b" l="l" r="r" t="t"/>
              <a:pathLst>
                <a:path extrusionOk="0" h="773" w="1756">
                  <a:moveTo>
                    <a:pt x="1" y="0"/>
                  </a:moveTo>
                  <a:lnTo>
                    <a:pt x="1" y="772"/>
                  </a:lnTo>
                  <a:lnTo>
                    <a:pt x="1755" y="772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0"/>
            <p:cNvSpPr/>
            <p:nvPr/>
          </p:nvSpPr>
          <p:spPr>
            <a:xfrm>
              <a:off x="1498786" y="3591736"/>
              <a:ext cx="57002" cy="26497"/>
            </a:xfrm>
            <a:custGeom>
              <a:rect b="b" l="l" r="r" t="t"/>
              <a:pathLst>
                <a:path extrusionOk="0" h="846" w="1820">
                  <a:moveTo>
                    <a:pt x="1751" y="69"/>
                  </a:moveTo>
                  <a:lnTo>
                    <a:pt x="1751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0" y="1"/>
                  </a:moveTo>
                  <a:lnTo>
                    <a:pt x="0" y="846"/>
                  </a:lnTo>
                  <a:lnTo>
                    <a:pt x="1820" y="846"/>
                  </a:lnTo>
                  <a:lnTo>
                    <a:pt x="182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0"/>
            <p:cNvSpPr/>
            <p:nvPr/>
          </p:nvSpPr>
          <p:spPr>
            <a:xfrm>
              <a:off x="1325675" y="3592895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0"/>
                  </a:moveTo>
                  <a:lnTo>
                    <a:pt x="1" y="7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0"/>
            <p:cNvSpPr/>
            <p:nvPr/>
          </p:nvSpPr>
          <p:spPr>
            <a:xfrm>
              <a:off x="1324673" y="3592895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0" y="0"/>
                  </a:moveTo>
                  <a:lnTo>
                    <a:pt x="0" y="756"/>
                  </a:lnTo>
                  <a:lnTo>
                    <a:pt x="69" y="75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0"/>
            <p:cNvSpPr/>
            <p:nvPr/>
          </p:nvSpPr>
          <p:spPr>
            <a:xfrm>
              <a:off x="1338861" y="3592895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0" y="0"/>
                  </a:moveTo>
                  <a:lnTo>
                    <a:pt x="0" y="7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0"/>
            <p:cNvSpPr/>
            <p:nvPr/>
          </p:nvSpPr>
          <p:spPr>
            <a:xfrm>
              <a:off x="1337827" y="3592895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1" y="0"/>
                  </a:moveTo>
                  <a:lnTo>
                    <a:pt x="1" y="756"/>
                  </a:lnTo>
                  <a:lnTo>
                    <a:pt x="70" y="75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0"/>
            <p:cNvSpPr/>
            <p:nvPr/>
          </p:nvSpPr>
          <p:spPr>
            <a:xfrm>
              <a:off x="1352642" y="3605548"/>
              <a:ext cx="31" cy="11056"/>
            </a:xfrm>
            <a:custGeom>
              <a:rect b="b" l="l" r="r" t="t"/>
              <a:pathLst>
                <a:path extrusionOk="0" h="353" w="1">
                  <a:moveTo>
                    <a:pt x="1" y="0"/>
                  </a:moveTo>
                  <a:lnTo>
                    <a:pt x="1" y="3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0"/>
            <p:cNvSpPr/>
            <p:nvPr/>
          </p:nvSpPr>
          <p:spPr>
            <a:xfrm>
              <a:off x="1351515" y="3605548"/>
              <a:ext cx="2192" cy="11056"/>
            </a:xfrm>
            <a:custGeom>
              <a:rect b="b" l="l" r="r" t="t"/>
              <a:pathLst>
                <a:path extrusionOk="0" h="353" w="70">
                  <a:moveTo>
                    <a:pt x="0" y="0"/>
                  </a:moveTo>
                  <a:lnTo>
                    <a:pt x="0" y="352"/>
                  </a:lnTo>
                  <a:lnTo>
                    <a:pt x="69" y="35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0"/>
            <p:cNvSpPr/>
            <p:nvPr/>
          </p:nvSpPr>
          <p:spPr>
            <a:xfrm>
              <a:off x="1352642" y="3592895"/>
              <a:ext cx="31" cy="8362"/>
            </a:xfrm>
            <a:custGeom>
              <a:rect b="b" l="l" r="r" t="t"/>
              <a:pathLst>
                <a:path extrusionOk="0" h="267" w="1">
                  <a:moveTo>
                    <a:pt x="1" y="0"/>
                  </a:moveTo>
                  <a:lnTo>
                    <a:pt x="1" y="2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0"/>
            <p:cNvSpPr/>
            <p:nvPr/>
          </p:nvSpPr>
          <p:spPr>
            <a:xfrm>
              <a:off x="1351515" y="3592895"/>
              <a:ext cx="2192" cy="8362"/>
            </a:xfrm>
            <a:custGeom>
              <a:rect b="b" l="l" r="r" t="t"/>
              <a:pathLst>
                <a:path extrusionOk="0" h="267" w="70">
                  <a:moveTo>
                    <a:pt x="0" y="0"/>
                  </a:moveTo>
                  <a:lnTo>
                    <a:pt x="0" y="267"/>
                  </a:lnTo>
                  <a:lnTo>
                    <a:pt x="69" y="26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0"/>
            <p:cNvSpPr/>
            <p:nvPr/>
          </p:nvSpPr>
          <p:spPr>
            <a:xfrm>
              <a:off x="1366330" y="3592895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0" y="0"/>
                  </a:moveTo>
                  <a:lnTo>
                    <a:pt x="0" y="7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0"/>
            <p:cNvSpPr/>
            <p:nvPr/>
          </p:nvSpPr>
          <p:spPr>
            <a:xfrm>
              <a:off x="1365327" y="3592895"/>
              <a:ext cx="2036" cy="23709"/>
            </a:xfrm>
            <a:custGeom>
              <a:rect b="b" l="l" r="r" t="t"/>
              <a:pathLst>
                <a:path extrusionOk="0" h="757" w="65">
                  <a:moveTo>
                    <a:pt x="0" y="0"/>
                  </a:moveTo>
                  <a:lnTo>
                    <a:pt x="0" y="756"/>
                  </a:lnTo>
                  <a:lnTo>
                    <a:pt x="65" y="756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0"/>
            <p:cNvSpPr/>
            <p:nvPr/>
          </p:nvSpPr>
          <p:spPr>
            <a:xfrm>
              <a:off x="1379484" y="3592895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0"/>
                  </a:moveTo>
                  <a:lnTo>
                    <a:pt x="1" y="7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0"/>
            <p:cNvSpPr/>
            <p:nvPr/>
          </p:nvSpPr>
          <p:spPr>
            <a:xfrm>
              <a:off x="1378482" y="3592895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1" y="0"/>
                  </a:moveTo>
                  <a:lnTo>
                    <a:pt x="1" y="756"/>
                  </a:lnTo>
                  <a:lnTo>
                    <a:pt x="69" y="75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0"/>
            <p:cNvSpPr/>
            <p:nvPr/>
          </p:nvSpPr>
          <p:spPr>
            <a:xfrm>
              <a:off x="1393297" y="3610215"/>
              <a:ext cx="31" cy="6389"/>
            </a:xfrm>
            <a:custGeom>
              <a:rect b="b" l="l" r="r" t="t"/>
              <a:pathLst>
                <a:path extrusionOk="0" h="204" w="1">
                  <a:moveTo>
                    <a:pt x="1" y="1"/>
                  </a:moveTo>
                  <a:lnTo>
                    <a:pt x="1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0"/>
            <p:cNvSpPr/>
            <p:nvPr/>
          </p:nvSpPr>
          <p:spPr>
            <a:xfrm>
              <a:off x="1392169" y="3610215"/>
              <a:ext cx="2161" cy="6389"/>
            </a:xfrm>
            <a:custGeom>
              <a:rect b="b" l="l" r="r" t="t"/>
              <a:pathLst>
                <a:path extrusionOk="0" h="204" w="69">
                  <a:moveTo>
                    <a:pt x="0" y="1"/>
                  </a:moveTo>
                  <a:lnTo>
                    <a:pt x="0" y="203"/>
                  </a:lnTo>
                  <a:lnTo>
                    <a:pt x="69" y="203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0"/>
            <p:cNvSpPr/>
            <p:nvPr/>
          </p:nvSpPr>
          <p:spPr>
            <a:xfrm>
              <a:off x="1393297" y="3592895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1" y="0"/>
                  </a:moveTo>
                  <a:lnTo>
                    <a:pt x="1" y="3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0"/>
            <p:cNvSpPr/>
            <p:nvPr/>
          </p:nvSpPr>
          <p:spPr>
            <a:xfrm>
              <a:off x="1392169" y="3592895"/>
              <a:ext cx="2161" cy="10022"/>
            </a:xfrm>
            <a:custGeom>
              <a:rect b="b" l="l" r="r" t="t"/>
              <a:pathLst>
                <a:path extrusionOk="0" h="320" w="69">
                  <a:moveTo>
                    <a:pt x="0" y="0"/>
                  </a:moveTo>
                  <a:lnTo>
                    <a:pt x="0" y="319"/>
                  </a:lnTo>
                  <a:lnTo>
                    <a:pt x="69" y="319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0"/>
            <p:cNvSpPr/>
            <p:nvPr/>
          </p:nvSpPr>
          <p:spPr>
            <a:xfrm>
              <a:off x="1406483" y="3592895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0" y="0"/>
                  </a:moveTo>
                  <a:lnTo>
                    <a:pt x="0" y="7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0"/>
            <p:cNvSpPr/>
            <p:nvPr/>
          </p:nvSpPr>
          <p:spPr>
            <a:xfrm>
              <a:off x="1405324" y="3592895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1" y="0"/>
                  </a:moveTo>
                  <a:lnTo>
                    <a:pt x="1" y="756"/>
                  </a:lnTo>
                  <a:lnTo>
                    <a:pt x="69" y="75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0"/>
            <p:cNvSpPr/>
            <p:nvPr/>
          </p:nvSpPr>
          <p:spPr>
            <a:xfrm>
              <a:off x="1420139" y="3592895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0"/>
                  </a:moveTo>
                  <a:lnTo>
                    <a:pt x="1" y="7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0"/>
            <p:cNvSpPr/>
            <p:nvPr/>
          </p:nvSpPr>
          <p:spPr>
            <a:xfrm>
              <a:off x="1419137" y="3592895"/>
              <a:ext cx="2067" cy="23709"/>
            </a:xfrm>
            <a:custGeom>
              <a:rect b="b" l="l" r="r" t="t"/>
              <a:pathLst>
                <a:path extrusionOk="0" h="757" w="66">
                  <a:moveTo>
                    <a:pt x="0" y="0"/>
                  </a:moveTo>
                  <a:lnTo>
                    <a:pt x="0" y="756"/>
                  </a:lnTo>
                  <a:lnTo>
                    <a:pt x="65" y="756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0"/>
            <p:cNvSpPr/>
            <p:nvPr/>
          </p:nvSpPr>
          <p:spPr>
            <a:xfrm>
              <a:off x="1433325" y="3608211"/>
              <a:ext cx="31" cy="8394"/>
            </a:xfrm>
            <a:custGeom>
              <a:rect b="b" l="l" r="r" t="t"/>
              <a:pathLst>
                <a:path extrusionOk="0" h="268" w="1">
                  <a:moveTo>
                    <a:pt x="0" y="0"/>
                  </a:moveTo>
                  <a:lnTo>
                    <a:pt x="0" y="2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0"/>
            <p:cNvSpPr/>
            <p:nvPr/>
          </p:nvSpPr>
          <p:spPr>
            <a:xfrm>
              <a:off x="1432292" y="3608211"/>
              <a:ext cx="2192" cy="8394"/>
            </a:xfrm>
            <a:custGeom>
              <a:rect b="b" l="l" r="r" t="t"/>
              <a:pathLst>
                <a:path extrusionOk="0" h="268" w="70">
                  <a:moveTo>
                    <a:pt x="1" y="0"/>
                  </a:moveTo>
                  <a:lnTo>
                    <a:pt x="1" y="267"/>
                  </a:lnTo>
                  <a:lnTo>
                    <a:pt x="70" y="267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0"/>
            <p:cNvSpPr/>
            <p:nvPr/>
          </p:nvSpPr>
          <p:spPr>
            <a:xfrm>
              <a:off x="1433325" y="3608211"/>
              <a:ext cx="31" cy="31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0"/>
            <p:cNvSpPr/>
            <p:nvPr/>
          </p:nvSpPr>
          <p:spPr>
            <a:xfrm>
              <a:off x="1433325" y="3608211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0"/>
            <p:cNvSpPr/>
            <p:nvPr/>
          </p:nvSpPr>
          <p:spPr>
            <a:xfrm>
              <a:off x="1433325" y="3592895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0" y="0"/>
                  </a:moveTo>
                  <a:lnTo>
                    <a:pt x="0" y="3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0"/>
            <p:cNvSpPr/>
            <p:nvPr/>
          </p:nvSpPr>
          <p:spPr>
            <a:xfrm>
              <a:off x="1432292" y="3592895"/>
              <a:ext cx="2192" cy="10022"/>
            </a:xfrm>
            <a:custGeom>
              <a:rect b="b" l="l" r="r" t="t"/>
              <a:pathLst>
                <a:path extrusionOk="0" h="320" w="70">
                  <a:moveTo>
                    <a:pt x="1" y="0"/>
                  </a:moveTo>
                  <a:lnTo>
                    <a:pt x="1" y="319"/>
                  </a:lnTo>
                  <a:lnTo>
                    <a:pt x="70" y="319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0"/>
            <p:cNvSpPr/>
            <p:nvPr/>
          </p:nvSpPr>
          <p:spPr>
            <a:xfrm>
              <a:off x="1447107" y="3592895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1" y="0"/>
                  </a:moveTo>
                  <a:lnTo>
                    <a:pt x="1" y="7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0"/>
            <p:cNvSpPr/>
            <p:nvPr/>
          </p:nvSpPr>
          <p:spPr>
            <a:xfrm>
              <a:off x="1445979" y="3592895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1" y="0"/>
                  </a:moveTo>
                  <a:lnTo>
                    <a:pt x="1" y="756"/>
                  </a:lnTo>
                  <a:lnTo>
                    <a:pt x="69" y="75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0"/>
            <p:cNvSpPr/>
            <p:nvPr/>
          </p:nvSpPr>
          <p:spPr>
            <a:xfrm>
              <a:off x="1460293" y="3592895"/>
              <a:ext cx="31" cy="23709"/>
            </a:xfrm>
            <a:custGeom>
              <a:rect b="b" l="l" r="r" t="t"/>
              <a:pathLst>
                <a:path extrusionOk="0" h="757" w="1">
                  <a:moveTo>
                    <a:pt x="0" y="0"/>
                  </a:moveTo>
                  <a:lnTo>
                    <a:pt x="0" y="7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0"/>
            <p:cNvSpPr/>
            <p:nvPr/>
          </p:nvSpPr>
          <p:spPr>
            <a:xfrm>
              <a:off x="1459134" y="3592895"/>
              <a:ext cx="2192" cy="23709"/>
            </a:xfrm>
            <a:custGeom>
              <a:rect b="b" l="l" r="r" t="t"/>
              <a:pathLst>
                <a:path extrusionOk="0" h="757" w="70">
                  <a:moveTo>
                    <a:pt x="1" y="0"/>
                  </a:moveTo>
                  <a:lnTo>
                    <a:pt x="1" y="756"/>
                  </a:lnTo>
                  <a:lnTo>
                    <a:pt x="70" y="75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0"/>
            <p:cNvSpPr/>
            <p:nvPr/>
          </p:nvSpPr>
          <p:spPr>
            <a:xfrm>
              <a:off x="1473980" y="3593897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0" y="0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0"/>
            <p:cNvSpPr/>
            <p:nvPr/>
          </p:nvSpPr>
          <p:spPr>
            <a:xfrm>
              <a:off x="1472946" y="3593897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0"/>
            <p:cNvSpPr/>
            <p:nvPr/>
          </p:nvSpPr>
          <p:spPr>
            <a:xfrm>
              <a:off x="1487636" y="3607052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1"/>
                  </a:moveTo>
                  <a:lnTo>
                    <a:pt x="1" y="2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0"/>
            <p:cNvSpPr/>
            <p:nvPr/>
          </p:nvSpPr>
          <p:spPr>
            <a:xfrm>
              <a:off x="1486634" y="3607052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0" y="1"/>
                  </a:moveTo>
                  <a:lnTo>
                    <a:pt x="0" y="272"/>
                  </a:lnTo>
                  <a:lnTo>
                    <a:pt x="69" y="27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0"/>
            <p:cNvSpPr/>
            <p:nvPr/>
          </p:nvSpPr>
          <p:spPr>
            <a:xfrm>
              <a:off x="1487636" y="3593897"/>
              <a:ext cx="31" cy="3696"/>
            </a:xfrm>
            <a:custGeom>
              <a:rect b="b" l="l" r="r" t="t"/>
              <a:pathLst>
                <a:path extrusionOk="0" h="118" w="1">
                  <a:moveTo>
                    <a:pt x="1" y="0"/>
                  </a:moveTo>
                  <a:lnTo>
                    <a:pt x="1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0"/>
            <p:cNvSpPr/>
            <p:nvPr/>
          </p:nvSpPr>
          <p:spPr>
            <a:xfrm>
              <a:off x="1486634" y="3593897"/>
              <a:ext cx="2192" cy="3696"/>
            </a:xfrm>
            <a:custGeom>
              <a:rect b="b" l="l" r="r" t="t"/>
              <a:pathLst>
                <a:path extrusionOk="0" h="118" w="70">
                  <a:moveTo>
                    <a:pt x="0" y="0"/>
                  </a:moveTo>
                  <a:lnTo>
                    <a:pt x="0" y="118"/>
                  </a:lnTo>
                  <a:lnTo>
                    <a:pt x="69" y="11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0"/>
            <p:cNvSpPr/>
            <p:nvPr/>
          </p:nvSpPr>
          <p:spPr>
            <a:xfrm>
              <a:off x="1499789" y="3593897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0"/>
                  </a:moveTo>
                  <a:lnTo>
                    <a:pt x="1" y="692"/>
                  </a:lnTo>
                  <a:lnTo>
                    <a:pt x="70" y="692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0"/>
            <p:cNvSpPr/>
            <p:nvPr/>
          </p:nvSpPr>
          <p:spPr>
            <a:xfrm>
              <a:off x="1513601" y="3593897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0" y="0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0"/>
            <p:cNvSpPr/>
            <p:nvPr/>
          </p:nvSpPr>
          <p:spPr>
            <a:xfrm>
              <a:off x="1526756" y="3593897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6" y="69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0"/>
            <p:cNvSpPr/>
            <p:nvPr/>
          </p:nvSpPr>
          <p:spPr>
            <a:xfrm>
              <a:off x="1541446" y="3611374"/>
              <a:ext cx="31" cy="5230"/>
            </a:xfrm>
            <a:custGeom>
              <a:rect b="b" l="l" r="r" t="t"/>
              <a:pathLst>
                <a:path extrusionOk="0" h="167" w="1">
                  <a:moveTo>
                    <a:pt x="1" y="0"/>
                  </a:moveTo>
                  <a:lnTo>
                    <a:pt x="1" y="1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0"/>
            <p:cNvSpPr/>
            <p:nvPr/>
          </p:nvSpPr>
          <p:spPr>
            <a:xfrm>
              <a:off x="1540443" y="3611374"/>
              <a:ext cx="2192" cy="5230"/>
            </a:xfrm>
            <a:custGeom>
              <a:rect b="b" l="l" r="r" t="t"/>
              <a:pathLst>
                <a:path extrusionOk="0" h="167" w="70">
                  <a:moveTo>
                    <a:pt x="1" y="0"/>
                  </a:moveTo>
                  <a:lnTo>
                    <a:pt x="1" y="166"/>
                  </a:lnTo>
                  <a:lnTo>
                    <a:pt x="69" y="16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0"/>
            <p:cNvSpPr/>
            <p:nvPr/>
          </p:nvSpPr>
          <p:spPr>
            <a:xfrm>
              <a:off x="1540443" y="3593897"/>
              <a:ext cx="2192" cy="9020"/>
            </a:xfrm>
            <a:custGeom>
              <a:rect b="b" l="l" r="r" t="t"/>
              <a:pathLst>
                <a:path extrusionOk="0" h="288" w="70">
                  <a:moveTo>
                    <a:pt x="1" y="0"/>
                  </a:moveTo>
                  <a:lnTo>
                    <a:pt x="1" y="287"/>
                  </a:lnTo>
                  <a:lnTo>
                    <a:pt x="69" y="28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0"/>
            <p:cNvSpPr/>
            <p:nvPr/>
          </p:nvSpPr>
          <p:spPr>
            <a:xfrm>
              <a:off x="1553629" y="3593897"/>
              <a:ext cx="2161" cy="21673"/>
            </a:xfrm>
            <a:custGeom>
              <a:rect b="b" l="l" r="r" t="t"/>
              <a:pathLst>
                <a:path extrusionOk="0" h="692" w="69">
                  <a:moveTo>
                    <a:pt x="0" y="0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0"/>
            <p:cNvSpPr/>
            <p:nvPr/>
          </p:nvSpPr>
          <p:spPr>
            <a:xfrm>
              <a:off x="1568444" y="3593897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0" y="0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0"/>
            <p:cNvSpPr/>
            <p:nvPr/>
          </p:nvSpPr>
          <p:spPr>
            <a:xfrm>
              <a:off x="1567411" y="3593897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0"/>
            <p:cNvSpPr/>
            <p:nvPr/>
          </p:nvSpPr>
          <p:spPr>
            <a:xfrm>
              <a:off x="1321008" y="3569592"/>
              <a:ext cx="272766" cy="24336"/>
            </a:xfrm>
            <a:custGeom>
              <a:rect b="b" l="l" r="r" t="t"/>
              <a:pathLst>
                <a:path extrusionOk="0" h="777" w="8709">
                  <a:moveTo>
                    <a:pt x="0" y="0"/>
                  </a:moveTo>
                  <a:lnTo>
                    <a:pt x="0" y="776"/>
                  </a:lnTo>
                  <a:lnTo>
                    <a:pt x="8709" y="776"/>
                  </a:lnTo>
                  <a:lnTo>
                    <a:pt x="8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0"/>
            <p:cNvSpPr/>
            <p:nvPr/>
          </p:nvSpPr>
          <p:spPr>
            <a:xfrm>
              <a:off x="1319849" y="3568558"/>
              <a:ext cx="274958" cy="26371"/>
            </a:xfrm>
            <a:custGeom>
              <a:rect b="b" l="l" r="r" t="t"/>
              <a:pathLst>
                <a:path extrusionOk="0" h="842" w="8779">
                  <a:moveTo>
                    <a:pt x="8713" y="70"/>
                  </a:moveTo>
                  <a:lnTo>
                    <a:pt x="8713" y="777"/>
                  </a:lnTo>
                  <a:lnTo>
                    <a:pt x="69" y="777"/>
                  </a:lnTo>
                  <a:lnTo>
                    <a:pt x="69" y="70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8778" y="842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0"/>
            <p:cNvSpPr/>
            <p:nvPr/>
          </p:nvSpPr>
          <p:spPr>
            <a:xfrm>
              <a:off x="1427500" y="3569592"/>
              <a:ext cx="26497" cy="24336"/>
            </a:xfrm>
            <a:custGeom>
              <a:rect b="b" l="l" r="r" t="t"/>
              <a:pathLst>
                <a:path extrusionOk="0" h="777" w="846">
                  <a:moveTo>
                    <a:pt x="0" y="0"/>
                  </a:moveTo>
                  <a:lnTo>
                    <a:pt x="0" y="776"/>
                  </a:lnTo>
                  <a:lnTo>
                    <a:pt x="845" y="776"/>
                  </a:lnTo>
                  <a:lnTo>
                    <a:pt x="845" y="0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0"/>
            <p:cNvSpPr/>
            <p:nvPr/>
          </p:nvSpPr>
          <p:spPr>
            <a:xfrm>
              <a:off x="1426466" y="3568558"/>
              <a:ext cx="28533" cy="26371"/>
            </a:xfrm>
            <a:custGeom>
              <a:rect b="b" l="l" r="r" t="t"/>
              <a:pathLst>
                <a:path extrusionOk="0" h="842" w="911">
                  <a:moveTo>
                    <a:pt x="842" y="70"/>
                  </a:moveTo>
                  <a:lnTo>
                    <a:pt x="842" y="777"/>
                  </a:lnTo>
                  <a:lnTo>
                    <a:pt x="70" y="777"/>
                  </a:lnTo>
                  <a:lnTo>
                    <a:pt x="70" y="70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911" y="842"/>
                  </a:lnTo>
                  <a:lnTo>
                    <a:pt x="91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0"/>
            <p:cNvSpPr/>
            <p:nvPr/>
          </p:nvSpPr>
          <p:spPr>
            <a:xfrm>
              <a:off x="1454467" y="3569592"/>
              <a:ext cx="61199" cy="24336"/>
            </a:xfrm>
            <a:custGeom>
              <a:rect b="b" l="l" r="r" t="t"/>
              <a:pathLst>
                <a:path extrusionOk="0" h="777" w="1954">
                  <a:moveTo>
                    <a:pt x="0" y="0"/>
                  </a:moveTo>
                  <a:lnTo>
                    <a:pt x="0" y="776"/>
                  </a:lnTo>
                  <a:lnTo>
                    <a:pt x="1953" y="776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0"/>
            <p:cNvSpPr/>
            <p:nvPr/>
          </p:nvSpPr>
          <p:spPr>
            <a:xfrm>
              <a:off x="1453465" y="3568558"/>
              <a:ext cx="63329" cy="26371"/>
            </a:xfrm>
            <a:custGeom>
              <a:rect b="b" l="l" r="r" t="t"/>
              <a:pathLst>
                <a:path extrusionOk="0" h="842" w="2022">
                  <a:moveTo>
                    <a:pt x="1953" y="70"/>
                  </a:moveTo>
                  <a:lnTo>
                    <a:pt x="1953" y="777"/>
                  </a:lnTo>
                  <a:lnTo>
                    <a:pt x="65" y="777"/>
                  </a:lnTo>
                  <a:lnTo>
                    <a:pt x="65" y="70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2022" y="842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0"/>
            <p:cNvSpPr/>
            <p:nvPr/>
          </p:nvSpPr>
          <p:spPr>
            <a:xfrm>
              <a:off x="1525628" y="3569592"/>
              <a:ext cx="60823" cy="24336"/>
            </a:xfrm>
            <a:custGeom>
              <a:rect b="b" l="l" r="r" t="t"/>
              <a:pathLst>
                <a:path extrusionOk="0" h="777" w="1942">
                  <a:moveTo>
                    <a:pt x="1" y="0"/>
                  </a:moveTo>
                  <a:lnTo>
                    <a:pt x="1" y="776"/>
                  </a:lnTo>
                  <a:lnTo>
                    <a:pt x="1941" y="776"/>
                  </a:lnTo>
                  <a:lnTo>
                    <a:pt x="1941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0"/>
            <p:cNvSpPr/>
            <p:nvPr/>
          </p:nvSpPr>
          <p:spPr>
            <a:xfrm>
              <a:off x="1524626" y="3568558"/>
              <a:ext cx="62828" cy="26371"/>
            </a:xfrm>
            <a:custGeom>
              <a:rect b="b" l="l" r="r" t="t"/>
              <a:pathLst>
                <a:path extrusionOk="0" h="842" w="2006">
                  <a:moveTo>
                    <a:pt x="1937" y="70"/>
                  </a:moveTo>
                  <a:lnTo>
                    <a:pt x="1937" y="777"/>
                  </a:lnTo>
                  <a:lnTo>
                    <a:pt x="69" y="777"/>
                  </a:lnTo>
                  <a:lnTo>
                    <a:pt x="69" y="70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2006" y="842"/>
                  </a:lnTo>
                  <a:lnTo>
                    <a:pt x="200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0"/>
            <p:cNvSpPr/>
            <p:nvPr/>
          </p:nvSpPr>
          <p:spPr>
            <a:xfrm>
              <a:off x="1507274" y="3569592"/>
              <a:ext cx="55374" cy="24336"/>
            </a:xfrm>
            <a:custGeom>
              <a:rect b="b" l="l" r="r" t="t"/>
              <a:pathLst>
                <a:path extrusionOk="0" h="777" w="1768">
                  <a:moveTo>
                    <a:pt x="0" y="0"/>
                  </a:moveTo>
                  <a:lnTo>
                    <a:pt x="0" y="776"/>
                  </a:lnTo>
                  <a:lnTo>
                    <a:pt x="1767" y="776"/>
                  </a:lnTo>
                  <a:lnTo>
                    <a:pt x="1767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0"/>
            <p:cNvSpPr/>
            <p:nvPr/>
          </p:nvSpPr>
          <p:spPr>
            <a:xfrm>
              <a:off x="1506115" y="3568558"/>
              <a:ext cx="57535" cy="26371"/>
            </a:xfrm>
            <a:custGeom>
              <a:rect b="b" l="l" r="r" t="t"/>
              <a:pathLst>
                <a:path extrusionOk="0" h="842" w="1837">
                  <a:moveTo>
                    <a:pt x="1772" y="70"/>
                  </a:moveTo>
                  <a:lnTo>
                    <a:pt x="1772" y="777"/>
                  </a:lnTo>
                  <a:lnTo>
                    <a:pt x="70" y="777"/>
                  </a:lnTo>
                  <a:lnTo>
                    <a:pt x="70" y="70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1836" y="84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0"/>
            <p:cNvSpPr/>
            <p:nvPr/>
          </p:nvSpPr>
          <p:spPr>
            <a:xfrm>
              <a:off x="1333662" y="356959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0"/>
            <p:cNvSpPr/>
            <p:nvPr/>
          </p:nvSpPr>
          <p:spPr>
            <a:xfrm>
              <a:off x="1332534" y="3569592"/>
              <a:ext cx="2161" cy="23835"/>
            </a:xfrm>
            <a:custGeom>
              <a:rect b="b" l="l" r="r" t="t"/>
              <a:pathLst>
                <a:path extrusionOk="0" h="761" w="69">
                  <a:moveTo>
                    <a:pt x="0" y="0"/>
                  </a:moveTo>
                  <a:lnTo>
                    <a:pt x="0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0"/>
            <p:cNvSpPr/>
            <p:nvPr/>
          </p:nvSpPr>
          <p:spPr>
            <a:xfrm>
              <a:off x="1346817" y="356959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0"/>
            <p:cNvSpPr/>
            <p:nvPr/>
          </p:nvSpPr>
          <p:spPr>
            <a:xfrm>
              <a:off x="1345814" y="3569592"/>
              <a:ext cx="2067" cy="23835"/>
            </a:xfrm>
            <a:custGeom>
              <a:rect b="b" l="l" r="r" t="t"/>
              <a:pathLst>
                <a:path extrusionOk="0" h="761" w="66">
                  <a:moveTo>
                    <a:pt x="1" y="0"/>
                  </a:moveTo>
                  <a:lnTo>
                    <a:pt x="1" y="760"/>
                  </a:lnTo>
                  <a:lnTo>
                    <a:pt x="65" y="76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0"/>
            <p:cNvSpPr/>
            <p:nvPr/>
          </p:nvSpPr>
          <p:spPr>
            <a:xfrm>
              <a:off x="1360504" y="3582246"/>
              <a:ext cx="31" cy="11181"/>
            </a:xfrm>
            <a:custGeom>
              <a:rect b="b" l="l" r="r" t="t"/>
              <a:pathLst>
                <a:path extrusionOk="0" h="357" w="1">
                  <a:moveTo>
                    <a:pt x="1" y="0"/>
                  </a:moveTo>
                  <a:lnTo>
                    <a:pt x="1" y="3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0"/>
            <p:cNvSpPr/>
            <p:nvPr/>
          </p:nvSpPr>
          <p:spPr>
            <a:xfrm>
              <a:off x="1359502" y="3582246"/>
              <a:ext cx="2161" cy="11181"/>
            </a:xfrm>
            <a:custGeom>
              <a:rect b="b" l="l" r="r" t="t"/>
              <a:pathLst>
                <a:path extrusionOk="0" h="357" w="69">
                  <a:moveTo>
                    <a:pt x="0" y="0"/>
                  </a:moveTo>
                  <a:lnTo>
                    <a:pt x="0" y="356"/>
                  </a:lnTo>
                  <a:lnTo>
                    <a:pt x="69" y="35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0"/>
            <p:cNvSpPr/>
            <p:nvPr/>
          </p:nvSpPr>
          <p:spPr>
            <a:xfrm>
              <a:off x="1360504" y="3569592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0"/>
                  </a:moveTo>
                  <a:lnTo>
                    <a:pt x="1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0"/>
            <p:cNvSpPr/>
            <p:nvPr/>
          </p:nvSpPr>
          <p:spPr>
            <a:xfrm>
              <a:off x="1359502" y="3569592"/>
              <a:ext cx="2161" cy="8519"/>
            </a:xfrm>
            <a:custGeom>
              <a:rect b="b" l="l" r="r" t="t"/>
              <a:pathLst>
                <a:path extrusionOk="0" h="272" w="69">
                  <a:moveTo>
                    <a:pt x="0" y="0"/>
                  </a:moveTo>
                  <a:lnTo>
                    <a:pt x="0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0"/>
            <p:cNvSpPr/>
            <p:nvPr/>
          </p:nvSpPr>
          <p:spPr>
            <a:xfrm>
              <a:off x="1373659" y="356959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0"/>
            <p:cNvSpPr/>
            <p:nvPr/>
          </p:nvSpPr>
          <p:spPr>
            <a:xfrm>
              <a:off x="1372656" y="3569592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0"/>
            <p:cNvSpPr/>
            <p:nvPr/>
          </p:nvSpPr>
          <p:spPr>
            <a:xfrm>
              <a:off x="1387471" y="356959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0"/>
            <p:cNvSpPr/>
            <p:nvPr/>
          </p:nvSpPr>
          <p:spPr>
            <a:xfrm>
              <a:off x="1386344" y="3569592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0" y="0"/>
                  </a:moveTo>
                  <a:lnTo>
                    <a:pt x="0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0"/>
            <p:cNvSpPr/>
            <p:nvPr/>
          </p:nvSpPr>
          <p:spPr>
            <a:xfrm>
              <a:off x="1401159" y="3587069"/>
              <a:ext cx="31" cy="6358"/>
            </a:xfrm>
            <a:custGeom>
              <a:rect b="b" l="l" r="r" t="t"/>
              <a:pathLst>
                <a:path extrusionOk="0" h="203" w="1">
                  <a:moveTo>
                    <a:pt x="0" y="0"/>
                  </a:moveTo>
                  <a:lnTo>
                    <a:pt x="0" y="2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0"/>
            <p:cNvSpPr/>
            <p:nvPr/>
          </p:nvSpPr>
          <p:spPr>
            <a:xfrm>
              <a:off x="1400125" y="3587069"/>
              <a:ext cx="2067" cy="6358"/>
            </a:xfrm>
            <a:custGeom>
              <a:rect b="b" l="l" r="r" t="t"/>
              <a:pathLst>
                <a:path extrusionOk="0" h="203" w="66">
                  <a:moveTo>
                    <a:pt x="1" y="0"/>
                  </a:moveTo>
                  <a:lnTo>
                    <a:pt x="1" y="202"/>
                  </a:lnTo>
                  <a:lnTo>
                    <a:pt x="66" y="20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0"/>
            <p:cNvSpPr/>
            <p:nvPr/>
          </p:nvSpPr>
          <p:spPr>
            <a:xfrm>
              <a:off x="1401159" y="3569592"/>
              <a:ext cx="31" cy="10148"/>
            </a:xfrm>
            <a:custGeom>
              <a:rect b="b" l="l" r="r" t="t"/>
              <a:pathLst>
                <a:path extrusionOk="0" h="324" w="1">
                  <a:moveTo>
                    <a:pt x="0" y="0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0"/>
            <p:cNvSpPr/>
            <p:nvPr/>
          </p:nvSpPr>
          <p:spPr>
            <a:xfrm>
              <a:off x="1400125" y="3569592"/>
              <a:ext cx="2067" cy="10148"/>
            </a:xfrm>
            <a:custGeom>
              <a:rect b="b" l="l" r="r" t="t"/>
              <a:pathLst>
                <a:path extrusionOk="0" h="324" w="66">
                  <a:moveTo>
                    <a:pt x="1" y="0"/>
                  </a:moveTo>
                  <a:lnTo>
                    <a:pt x="1" y="324"/>
                  </a:lnTo>
                  <a:lnTo>
                    <a:pt x="66" y="324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0"/>
            <p:cNvSpPr/>
            <p:nvPr/>
          </p:nvSpPr>
          <p:spPr>
            <a:xfrm>
              <a:off x="1414313" y="356959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0"/>
            <p:cNvSpPr/>
            <p:nvPr/>
          </p:nvSpPr>
          <p:spPr>
            <a:xfrm>
              <a:off x="1413311" y="3569592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0" y="0"/>
                  </a:moveTo>
                  <a:lnTo>
                    <a:pt x="0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0"/>
            <p:cNvSpPr/>
            <p:nvPr/>
          </p:nvSpPr>
          <p:spPr>
            <a:xfrm>
              <a:off x="1428126" y="356959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0"/>
            <p:cNvSpPr/>
            <p:nvPr/>
          </p:nvSpPr>
          <p:spPr>
            <a:xfrm>
              <a:off x="1426998" y="3569592"/>
              <a:ext cx="2161" cy="23835"/>
            </a:xfrm>
            <a:custGeom>
              <a:rect b="b" l="l" r="r" t="t"/>
              <a:pathLst>
                <a:path extrusionOk="0" h="761" w="69">
                  <a:moveTo>
                    <a:pt x="0" y="0"/>
                  </a:moveTo>
                  <a:lnTo>
                    <a:pt x="0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0"/>
            <p:cNvSpPr/>
            <p:nvPr/>
          </p:nvSpPr>
          <p:spPr>
            <a:xfrm>
              <a:off x="1441281" y="3584908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0"/>
                  </a:moveTo>
                  <a:lnTo>
                    <a:pt x="1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0"/>
            <p:cNvSpPr/>
            <p:nvPr/>
          </p:nvSpPr>
          <p:spPr>
            <a:xfrm>
              <a:off x="1440153" y="3584908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0"/>
                  </a:moveTo>
                  <a:lnTo>
                    <a:pt x="1" y="271"/>
                  </a:lnTo>
                  <a:lnTo>
                    <a:pt x="69" y="27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0"/>
            <p:cNvSpPr/>
            <p:nvPr/>
          </p:nvSpPr>
          <p:spPr>
            <a:xfrm>
              <a:off x="1441281" y="3584908"/>
              <a:ext cx="31" cy="31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0"/>
            <p:cNvSpPr/>
            <p:nvPr/>
          </p:nvSpPr>
          <p:spPr>
            <a:xfrm>
              <a:off x="1441281" y="3584908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0"/>
            <p:cNvSpPr/>
            <p:nvPr/>
          </p:nvSpPr>
          <p:spPr>
            <a:xfrm>
              <a:off x="1441281" y="3569592"/>
              <a:ext cx="31" cy="10148"/>
            </a:xfrm>
            <a:custGeom>
              <a:rect b="b" l="l" r="r" t="t"/>
              <a:pathLst>
                <a:path extrusionOk="0" h="324" w="1">
                  <a:moveTo>
                    <a:pt x="1" y="0"/>
                  </a:moveTo>
                  <a:lnTo>
                    <a:pt x="1" y="3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0"/>
            <p:cNvSpPr/>
            <p:nvPr/>
          </p:nvSpPr>
          <p:spPr>
            <a:xfrm>
              <a:off x="1440153" y="3569592"/>
              <a:ext cx="2192" cy="10148"/>
            </a:xfrm>
            <a:custGeom>
              <a:rect b="b" l="l" r="r" t="t"/>
              <a:pathLst>
                <a:path extrusionOk="0" h="324" w="70">
                  <a:moveTo>
                    <a:pt x="1" y="0"/>
                  </a:moveTo>
                  <a:lnTo>
                    <a:pt x="1" y="324"/>
                  </a:lnTo>
                  <a:lnTo>
                    <a:pt x="69" y="32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0"/>
            <p:cNvSpPr/>
            <p:nvPr/>
          </p:nvSpPr>
          <p:spPr>
            <a:xfrm>
              <a:off x="1454968" y="356959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1" y="0"/>
                  </a:moveTo>
                  <a:lnTo>
                    <a:pt x="1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0"/>
            <p:cNvSpPr/>
            <p:nvPr/>
          </p:nvSpPr>
          <p:spPr>
            <a:xfrm>
              <a:off x="1453966" y="3569592"/>
              <a:ext cx="2036" cy="23835"/>
            </a:xfrm>
            <a:custGeom>
              <a:rect b="b" l="l" r="r" t="t"/>
              <a:pathLst>
                <a:path extrusionOk="0" h="761" w="65">
                  <a:moveTo>
                    <a:pt x="0" y="0"/>
                  </a:moveTo>
                  <a:lnTo>
                    <a:pt x="0" y="760"/>
                  </a:lnTo>
                  <a:lnTo>
                    <a:pt x="65" y="76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0"/>
            <p:cNvSpPr/>
            <p:nvPr/>
          </p:nvSpPr>
          <p:spPr>
            <a:xfrm>
              <a:off x="1468154" y="3569592"/>
              <a:ext cx="31" cy="23835"/>
            </a:xfrm>
            <a:custGeom>
              <a:rect b="b" l="l" r="r" t="t"/>
              <a:pathLst>
                <a:path extrusionOk="0" h="761" w="1">
                  <a:moveTo>
                    <a:pt x="0" y="0"/>
                  </a:moveTo>
                  <a:lnTo>
                    <a:pt x="0" y="7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0"/>
            <p:cNvSpPr/>
            <p:nvPr/>
          </p:nvSpPr>
          <p:spPr>
            <a:xfrm>
              <a:off x="1467121" y="3569592"/>
              <a:ext cx="2192" cy="23835"/>
            </a:xfrm>
            <a:custGeom>
              <a:rect b="b" l="l" r="r" t="t"/>
              <a:pathLst>
                <a:path extrusionOk="0" h="761" w="70">
                  <a:moveTo>
                    <a:pt x="1" y="0"/>
                  </a:moveTo>
                  <a:lnTo>
                    <a:pt x="1" y="760"/>
                  </a:lnTo>
                  <a:lnTo>
                    <a:pt x="69" y="76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0"/>
            <p:cNvSpPr/>
            <p:nvPr/>
          </p:nvSpPr>
          <p:spPr>
            <a:xfrm>
              <a:off x="1481936" y="3570719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1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0"/>
            <p:cNvSpPr/>
            <p:nvPr/>
          </p:nvSpPr>
          <p:spPr>
            <a:xfrm>
              <a:off x="1480808" y="3570719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0"/>
            <p:cNvSpPr/>
            <p:nvPr/>
          </p:nvSpPr>
          <p:spPr>
            <a:xfrm>
              <a:off x="1495122" y="3583874"/>
              <a:ext cx="31" cy="8519"/>
            </a:xfrm>
            <a:custGeom>
              <a:rect b="b" l="l" r="r" t="t"/>
              <a:pathLst>
                <a:path extrusionOk="0" h="272" w="1">
                  <a:moveTo>
                    <a:pt x="0" y="1"/>
                  </a:moveTo>
                  <a:lnTo>
                    <a:pt x="0" y="2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0"/>
            <p:cNvSpPr/>
            <p:nvPr/>
          </p:nvSpPr>
          <p:spPr>
            <a:xfrm>
              <a:off x="1493963" y="3583874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1"/>
                  </a:moveTo>
                  <a:lnTo>
                    <a:pt x="1" y="272"/>
                  </a:lnTo>
                  <a:lnTo>
                    <a:pt x="70" y="272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0"/>
            <p:cNvSpPr/>
            <p:nvPr/>
          </p:nvSpPr>
          <p:spPr>
            <a:xfrm>
              <a:off x="1495122" y="3570719"/>
              <a:ext cx="31" cy="3696"/>
            </a:xfrm>
            <a:custGeom>
              <a:rect b="b" l="l" r="r" t="t"/>
              <a:pathLst>
                <a:path extrusionOk="0" h="118" w="1">
                  <a:moveTo>
                    <a:pt x="0" y="1"/>
                  </a:moveTo>
                  <a:lnTo>
                    <a:pt x="0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0"/>
            <p:cNvSpPr/>
            <p:nvPr/>
          </p:nvSpPr>
          <p:spPr>
            <a:xfrm>
              <a:off x="1493963" y="3570719"/>
              <a:ext cx="2192" cy="3696"/>
            </a:xfrm>
            <a:custGeom>
              <a:rect b="b" l="l" r="r" t="t"/>
              <a:pathLst>
                <a:path extrusionOk="0" h="118" w="70">
                  <a:moveTo>
                    <a:pt x="1" y="1"/>
                  </a:moveTo>
                  <a:lnTo>
                    <a:pt x="1" y="118"/>
                  </a:lnTo>
                  <a:lnTo>
                    <a:pt x="70" y="118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0"/>
            <p:cNvSpPr/>
            <p:nvPr/>
          </p:nvSpPr>
          <p:spPr>
            <a:xfrm>
              <a:off x="1507775" y="3570719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0" y="1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0"/>
            <p:cNvSpPr/>
            <p:nvPr/>
          </p:nvSpPr>
          <p:spPr>
            <a:xfrm>
              <a:off x="1520930" y="3570719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1"/>
                  </a:moveTo>
                  <a:lnTo>
                    <a:pt x="1" y="692"/>
                  </a:lnTo>
                  <a:lnTo>
                    <a:pt x="70" y="692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0"/>
            <p:cNvSpPr/>
            <p:nvPr/>
          </p:nvSpPr>
          <p:spPr>
            <a:xfrm>
              <a:off x="1534618" y="3570719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1"/>
                  </a:moveTo>
                  <a:lnTo>
                    <a:pt x="1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0"/>
            <p:cNvSpPr/>
            <p:nvPr/>
          </p:nvSpPr>
          <p:spPr>
            <a:xfrm>
              <a:off x="1549432" y="3588071"/>
              <a:ext cx="31" cy="5356"/>
            </a:xfrm>
            <a:custGeom>
              <a:rect b="b" l="l" r="r" t="t"/>
              <a:pathLst>
                <a:path extrusionOk="0" h="171" w="1">
                  <a:moveTo>
                    <a:pt x="1" y="0"/>
                  </a:moveTo>
                  <a:lnTo>
                    <a:pt x="1" y="1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0"/>
            <p:cNvSpPr/>
            <p:nvPr/>
          </p:nvSpPr>
          <p:spPr>
            <a:xfrm>
              <a:off x="1548430" y="3588071"/>
              <a:ext cx="2036" cy="5356"/>
            </a:xfrm>
            <a:custGeom>
              <a:rect b="b" l="l" r="r" t="t"/>
              <a:pathLst>
                <a:path extrusionOk="0" h="171" w="65">
                  <a:moveTo>
                    <a:pt x="0" y="0"/>
                  </a:moveTo>
                  <a:lnTo>
                    <a:pt x="0" y="170"/>
                  </a:lnTo>
                  <a:lnTo>
                    <a:pt x="65" y="17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0"/>
            <p:cNvSpPr/>
            <p:nvPr/>
          </p:nvSpPr>
          <p:spPr>
            <a:xfrm>
              <a:off x="1548430" y="3570719"/>
              <a:ext cx="2036" cy="9521"/>
            </a:xfrm>
            <a:custGeom>
              <a:rect b="b" l="l" r="r" t="t"/>
              <a:pathLst>
                <a:path extrusionOk="0" h="304" w="65">
                  <a:moveTo>
                    <a:pt x="0" y="1"/>
                  </a:moveTo>
                  <a:lnTo>
                    <a:pt x="0" y="304"/>
                  </a:lnTo>
                  <a:lnTo>
                    <a:pt x="65" y="30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0"/>
            <p:cNvSpPr/>
            <p:nvPr/>
          </p:nvSpPr>
          <p:spPr>
            <a:xfrm>
              <a:off x="1561585" y="3570719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1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0"/>
            <p:cNvSpPr/>
            <p:nvPr/>
          </p:nvSpPr>
          <p:spPr>
            <a:xfrm>
              <a:off x="1576275" y="3570719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1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0"/>
            <p:cNvSpPr/>
            <p:nvPr/>
          </p:nvSpPr>
          <p:spPr>
            <a:xfrm>
              <a:off x="1575272" y="3570719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0"/>
            <p:cNvSpPr/>
            <p:nvPr/>
          </p:nvSpPr>
          <p:spPr>
            <a:xfrm>
              <a:off x="1333161" y="3546414"/>
              <a:ext cx="272766" cy="24336"/>
            </a:xfrm>
            <a:custGeom>
              <a:rect b="b" l="l" r="r" t="t"/>
              <a:pathLst>
                <a:path extrusionOk="0" h="777" w="8709">
                  <a:moveTo>
                    <a:pt x="0" y="0"/>
                  </a:moveTo>
                  <a:lnTo>
                    <a:pt x="0" y="777"/>
                  </a:lnTo>
                  <a:lnTo>
                    <a:pt x="8709" y="777"/>
                  </a:lnTo>
                  <a:lnTo>
                    <a:pt x="8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0"/>
            <p:cNvSpPr/>
            <p:nvPr/>
          </p:nvSpPr>
          <p:spPr>
            <a:xfrm>
              <a:off x="1332002" y="3545381"/>
              <a:ext cx="274958" cy="26371"/>
            </a:xfrm>
            <a:custGeom>
              <a:rect b="b" l="l" r="r" t="t"/>
              <a:pathLst>
                <a:path extrusionOk="0" h="842" w="8779">
                  <a:moveTo>
                    <a:pt x="8709" y="66"/>
                  </a:moveTo>
                  <a:lnTo>
                    <a:pt x="8709" y="773"/>
                  </a:lnTo>
                  <a:lnTo>
                    <a:pt x="70" y="773"/>
                  </a:lnTo>
                  <a:lnTo>
                    <a:pt x="70" y="66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8778" y="842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0"/>
            <p:cNvSpPr/>
            <p:nvPr/>
          </p:nvSpPr>
          <p:spPr>
            <a:xfrm>
              <a:off x="1439652" y="3546414"/>
              <a:ext cx="26998" cy="24336"/>
            </a:xfrm>
            <a:custGeom>
              <a:rect b="b" l="l" r="r" t="t"/>
              <a:pathLst>
                <a:path extrusionOk="0" h="777" w="862">
                  <a:moveTo>
                    <a:pt x="0" y="0"/>
                  </a:moveTo>
                  <a:lnTo>
                    <a:pt x="0" y="777"/>
                  </a:lnTo>
                  <a:lnTo>
                    <a:pt x="862" y="777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0"/>
            <p:cNvSpPr/>
            <p:nvPr/>
          </p:nvSpPr>
          <p:spPr>
            <a:xfrm>
              <a:off x="1438650" y="3545381"/>
              <a:ext cx="29002" cy="26371"/>
            </a:xfrm>
            <a:custGeom>
              <a:rect b="b" l="l" r="r" t="t"/>
              <a:pathLst>
                <a:path extrusionOk="0" h="842" w="926">
                  <a:moveTo>
                    <a:pt x="857" y="66"/>
                  </a:moveTo>
                  <a:lnTo>
                    <a:pt x="857" y="773"/>
                  </a:lnTo>
                  <a:lnTo>
                    <a:pt x="69" y="773"/>
                  </a:lnTo>
                  <a:lnTo>
                    <a:pt x="69" y="66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926" y="842"/>
                  </a:lnTo>
                  <a:lnTo>
                    <a:pt x="92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0"/>
            <p:cNvSpPr/>
            <p:nvPr/>
          </p:nvSpPr>
          <p:spPr>
            <a:xfrm>
              <a:off x="1467121" y="3546414"/>
              <a:ext cx="60698" cy="24336"/>
            </a:xfrm>
            <a:custGeom>
              <a:rect b="b" l="l" r="r" t="t"/>
              <a:pathLst>
                <a:path extrusionOk="0" h="777" w="1938">
                  <a:moveTo>
                    <a:pt x="1" y="0"/>
                  </a:moveTo>
                  <a:lnTo>
                    <a:pt x="1" y="777"/>
                  </a:lnTo>
                  <a:lnTo>
                    <a:pt x="1937" y="777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0"/>
            <p:cNvSpPr/>
            <p:nvPr/>
          </p:nvSpPr>
          <p:spPr>
            <a:xfrm>
              <a:off x="1466118" y="3545381"/>
              <a:ext cx="62703" cy="26371"/>
            </a:xfrm>
            <a:custGeom>
              <a:rect b="b" l="l" r="r" t="t"/>
              <a:pathLst>
                <a:path extrusionOk="0" h="842" w="2002">
                  <a:moveTo>
                    <a:pt x="1937" y="66"/>
                  </a:moveTo>
                  <a:lnTo>
                    <a:pt x="1937" y="773"/>
                  </a:lnTo>
                  <a:lnTo>
                    <a:pt x="65" y="773"/>
                  </a:lnTo>
                  <a:lnTo>
                    <a:pt x="65" y="66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2002" y="842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0"/>
            <p:cNvSpPr/>
            <p:nvPr/>
          </p:nvSpPr>
          <p:spPr>
            <a:xfrm>
              <a:off x="1538282" y="3546414"/>
              <a:ext cx="60823" cy="24336"/>
            </a:xfrm>
            <a:custGeom>
              <a:rect b="b" l="l" r="r" t="t"/>
              <a:pathLst>
                <a:path extrusionOk="0" h="777" w="1942">
                  <a:moveTo>
                    <a:pt x="1" y="0"/>
                  </a:moveTo>
                  <a:lnTo>
                    <a:pt x="1" y="777"/>
                  </a:lnTo>
                  <a:lnTo>
                    <a:pt x="1941" y="777"/>
                  </a:lnTo>
                  <a:lnTo>
                    <a:pt x="1941" y="0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0"/>
            <p:cNvSpPr/>
            <p:nvPr/>
          </p:nvSpPr>
          <p:spPr>
            <a:xfrm>
              <a:off x="1537280" y="3545381"/>
              <a:ext cx="62828" cy="26371"/>
            </a:xfrm>
            <a:custGeom>
              <a:rect b="b" l="l" r="r" t="t"/>
              <a:pathLst>
                <a:path extrusionOk="0" h="842" w="2006">
                  <a:moveTo>
                    <a:pt x="1937" y="66"/>
                  </a:moveTo>
                  <a:lnTo>
                    <a:pt x="1937" y="773"/>
                  </a:lnTo>
                  <a:lnTo>
                    <a:pt x="69" y="773"/>
                  </a:lnTo>
                  <a:lnTo>
                    <a:pt x="69" y="66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2006" y="842"/>
                  </a:lnTo>
                  <a:lnTo>
                    <a:pt x="200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0"/>
            <p:cNvSpPr/>
            <p:nvPr/>
          </p:nvSpPr>
          <p:spPr>
            <a:xfrm>
              <a:off x="1519928" y="3546414"/>
              <a:ext cx="55374" cy="24336"/>
            </a:xfrm>
            <a:custGeom>
              <a:rect b="b" l="l" r="r" t="t"/>
              <a:pathLst>
                <a:path extrusionOk="0" h="777" w="1768">
                  <a:moveTo>
                    <a:pt x="1" y="0"/>
                  </a:moveTo>
                  <a:lnTo>
                    <a:pt x="1" y="777"/>
                  </a:lnTo>
                  <a:lnTo>
                    <a:pt x="1767" y="777"/>
                  </a:lnTo>
                  <a:lnTo>
                    <a:pt x="1767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0"/>
            <p:cNvSpPr/>
            <p:nvPr/>
          </p:nvSpPr>
          <p:spPr>
            <a:xfrm>
              <a:off x="1518800" y="3545381"/>
              <a:ext cx="57504" cy="26371"/>
            </a:xfrm>
            <a:custGeom>
              <a:rect b="b" l="l" r="r" t="t"/>
              <a:pathLst>
                <a:path extrusionOk="0" h="842" w="1836">
                  <a:moveTo>
                    <a:pt x="1771" y="66"/>
                  </a:moveTo>
                  <a:lnTo>
                    <a:pt x="1771" y="773"/>
                  </a:lnTo>
                  <a:lnTo>
                    <a:pt x="69" y="773"/>
                  </a:lnTo>
                  <a:lnTo>
                    <a:pt x="69" y="66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1836" y="84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0"/>
            <p:cNvSpPr/>
            <p:nvPr/>
          </p:nvSpPr>
          <p:spPr>
            <a:xfrm>
              <a:off x="1345814" y="354691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0"/>
                  </a:moveTo>
                  <a:lnTo>
                    <a:pt x="1" y="7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0"/>
            <p:cNvSpPr/>
            <p:nvPr/>
          </p:nvSpPr>
          <p:spPr>
            <a:xfrm>
              <a:off x="1344687" y="3546915"/>
              <a:ext cx="2161" cy="23333"/>
            </a:xfrm>
            <a:custGeom>
              <a:rect b="b" l="l" r="r" t="t"/>
              <a:pathLst>
                <a:path extrusionOk="0" h="745" w="69">
                  <a:moveTo>
                    <a:pt x="0" y="0"/>
                  </a:moveTo>
                  <a:lnTo>
                    <a:pt x="0" y="744"/>
                  </a:lnTo>
                  <a:lnTo>
                    <a:pt x="69" y="74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0"/>
            <p:cNvSpPr/>
            <p:nvPr/>
          </p:nvSpPr>
          <p:spPr>
            <a:xfrm>
              <a:off x="1359502" y="354691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0" y="0"/>
                  </a:moveTo>
                  <a:lnTo>
                    <a:pt x="0" y="7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0"/>
            <p:cNvSpPr/>
            <p:nvPr/>
          </p:nvSpPr>
          <p:spPr>
            <a:xfrm>
              <a:off x="1358468" y="3546915"/>
              <a:ext cx="2067" cy="23333"/>
            </a:xfrm>
            <a:custGeom>
              <a:rect b="b" l="l" r="r" t="t"/>
              <a:pathLst>
                <a:path extrusionOk="0" h="745" w="66">
                  <a:moveTo>
                    <a:pt x="1" y="0"/>
                  </a:moveTo>
                  <a:lnTo>
                    <a:pt x="1" y="744"/>
                  </a:lnTo>
                  <a:lnTo>
                    <a:pt x="66" y="744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0"/>
            <p:cNvSpPr/>
            <p:nvPr/>
          </p:nvSpPr>
          <p:spPr>
            <a:xfrm>
              <a:off x="1373158" y="3559068"/>
              <a:ext cx="31" cy="11181"/>
            </a:xfrm>
            <a:custGeom>
              <a:rect b="b" l="l" r="r" t="t"/>
              <a:pathLst>
                <a:path extrusionOk="0" h="357" w="1">
                  <a:moveTo>
                    <a:pt x="1" y="1"/>
                  </a:moveTo>
                  <a:lnTo>
                    <a:pt x="1" y="3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0"/>
            <p:cNvSpPr/>
            <p:nvPr/>
          </p:nvSpPr>
          <p:spPr>
            <a:xfrm>
              <a:off x="1372155" y="3559068"/>
              <a:ext cx="2192" cy="11181"/>
            </a:xfrm>
            <a:custGeom>
              <a:rect b="b" l="l" r="r" t="t"/>
              <a:pathLst>
                <a:path extrusionOk="0" h="357" w="70">
                  <a:moveTo>
                    <a:pt x="0" y="1"/>
                  </a:moveTo>
                  <a:lnTo>
                    <a:pt x="0" y="356"/>
                  </a:lnTo>
                  <a:lnTo>
                    <a:pt x="69" y="356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0"/>
            <p:cNvSpPr/>
            <p:nvPr/>
          </p:nvSpPr>
          <p:spPr>
            <a:xfrm>
              <a:off x="1373158" y="3546915"/>
              <a:ext cx="31" cy="8018"/>
            </a:xfrm>
            <a:custGeom>
              <a:rect b="b" l="l" r="r" t="t"/>
              <a:pathLst>
                <a:path extrusionOk="0" h="256" w="1">
                  <a:moveTo>
                    <a:pt x="1" y="0"/>
                  </a:moveTo>
                  <a:lnTo>
                    <a:pt x="1" y="2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0"/>
            <p:cNvSpPr/>
            <p:nvPr/>
          </p:nvSpPr>
          <p:spPr>
            <a:xfrm>
              <a:off x="1372155" y="3546915"/>
              <a:ext cx="2192" cy="8018"/>
            </a:xfrm>
            <a:custGeom>
              <a:rect b="b" l="l" r="r" t="t"/>
              <a:pathLst>
                <a:path extrusionOk="0" h="256" w="70">
                  <a:moveTo>
                    <a:pt x="0" y="0"/>
                  </a:moveTo>
                  <a:lnTo>
                    <a:pt x="0" y="255"/>
                  </a:lnTo>
                  <a:lnTo>
                    <a:pt x="69" y="255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0"/>
            <p:cNvSpPr/>
            <p:nvPr/>
          </p:nvSpPr>
          <p:spPr>
            <a:xfrm>
              <a:off x="1386344" y="354691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0" y="0"/>
                  </a:moveTo>
                  <a:lnTo>
                    <a:pt x="0" y="7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0"/>
            <p:cNvSpPr/>
            <p:nvPr/>
          </p:nvSpPr>
          <p:spPr>
            <a:xfrm>
              <a:off x="1385310" y="3546915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0"/>
                  </a:moveTo>
                  <a:lnTo>
                    <a:pt x="1" y="744"/>
                  </a:lnTo>
                  <a:lnTo>
                    <a:pt x="70" y="744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0"/>
            <p:cNvSpPr/>
            <p:nvPr/>
          </p:nvSpPr>
          <p:spPr>
            <a:xfrm>
              <a:off x="1400125" y="354691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0"/>
                  </a:moveTo>
                  <a:lnTo>
                    <a:pt x="1" y="7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0"/>
            <p:cNvSpPr/>
            <p:nvPr/>
          </p:nvSpPr>
          <p:spPr>
            <a:xfrm>
              <a:off x="1398997" y="3546915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0"/>
                  </a:moveTo>
                  <a:lnTo>
                    <a:pt x="1" y="744"/>
                  </a:lnTo>
                  <a:lnTo>
                    <a:pt x="69" y="74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0"/>
            <p:cNvSpPr/>
            <p:nvPr/>
          </p:nvSpPr>
          <p:spPr>
            <a:xfrm>
              <a:off x="1413311" y="3563892"/>
              <a:ext cx="31" cy="6358"/>
            </a:xfrm>
            <a:custGeom>
              <a:rect b="b" l="l" r="r" t="t"/>
              <a:pathLst>
                <a:path extrusionOk="0" h="203" w="1">
                  <a:moveTo>
                    <a:pt x="0" y="0"/>
                  </a:moveTo>
                  <a:lnTo>
                    <a:pt x="0" y="2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0"/>
            <p:cNvSpPr/>
            <p:nvPr/>
          </p:nvSpPr>
          <p:spPr>
            <a:xfrm>
              <a:off x="1412309" y="3563892"/>
              <a:ext cx="2036" cy="6358"/>
            </a:xfrm>
            <a:custGeom>
              <a:rect b="b" l="l" r="r" t="t"/>
              <a:pathLst>
                <a:path extrusionOk="0" h="203" w="65">
                  <a:moveTo>
                    <a:pt x="0" y="0"/>
                  </a:moveTo>
                  <a:lnTo>
                    <a:pt x="0" y="202"/>
                  </a:lnTo>
                  <a:lnTo>
                    <a:pt x="65" y="20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0"/>
            <p:cNvSpPr/>
            <p:nvPr/>
          </p:nvSpPr>
          <p:spPr>
            <a:xfrm>
              <a:off x="1413311" y="3546915"/>
              <a:ext cx="31" cy="9521"/>
            </a:xfrm>
            <a:custGeom>
              <a:rect b="b" l="l" r="r" t="t"/>
              <a:pathLst>
                <a:path extrusionOk="0" h="304" w="1">
                  <a:moveTo>
                    <a:pt x="0" y="0"/>
                  </a:moveTo>
                  <a:lnTo>
                    <a:pt x="0" y="3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0"/>
            <p:cNvSpPr/>
            <p:nvPr/>
          </p:nvSpPr>
          <p:spPr>
            <a:xfrm>
              <a:off x="1412309" y="3546915"/>
              <a:ext cx="2036" cy="9521"/>
            </a:xfrm>
            <a:custGeom>
              <a:rect b="b" l="l" r="r" t="t"/>
              <a:pathLst>
                <a:path extrusionOk="0" h="304" w="65">
                  <a:moveTo>
                    <a:pt x="0" y="0"/>
                  </a:moveTo>
                  <a:lnTo>
                    <a:pt x="0" y="304"/>
                  </a:lnTo>
                  <a:lnTo>
                    <a:pt x="65" y="304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0"/>
            <p:cNvSpPr/>
            <p:nvPr/>
          </p:nvSpPr>
          <p:spPr>
            <a:xfrm>
              <a:off x="1426998" y="354691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0" y="0"/>
                  </a:moveTo>
                  <a:lnTo>
                    <a:pt x="0" y="7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0"/>
            <p:cNvSpPr/>
            <p:nvPr/>
          </p:nvSpPr>
          <p:spPr>
            <a:xfrm>
              <a:off x="1425965" y="3546915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0"/>
                  </a:moveTo>
                  <a:lnTo>
                    <a:pt x="1" y="744"/>
                  </a:lnTo>
                  <a:lnTo>
                    <a:pt x="69" y="74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0"/>
            <p:cNvSpPr/>
            <p:nvPr/>
          </p:nvSpPr>
          <p:spPr>
            <a:xfrm>
              <a:off x="1440153" y="354691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0"/>
                  </a:moveTo>
                  <a:lnTo>
                    <a:pt x="1" y="7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0"/>
            <p:cNvSpPr/>
            <p:nvPr/>
          </p:nvSpPr>
          <p:spPr>
            <a:xfrm>
              <a:off x="1439151" y="3546915"/>
              <a:ext cx="2161" cy="23333"/>
            </a:xfrm>
            <a:custGeom>
              <a:rect b="b" l="l" r="r" t="t"/>
              <a:pathLst>
                <a:path extrusionOk="0" h="745" w="69">
                  <a:moveTo>
                    <a:pt x="0" y="0"/>
                  </a:moveTo>
                  <a:lnTo>
                    <a:pt x="0" y="744"/>
                  </a:lnTo>
                  <a:lnTo>
                    <a:pt x="69" y="74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0"/>
            <p:cNvSpPr/>
            <p:nvPr/>
          </p:nvSpPr>
          <p:spPr>
            <a:xfrm>
              <a:off x="1453966" y="3561730"/>
              <a:ext cx="31" cy="8519"/>
            </a:xfrm>
            <a:custGeom>
              <a:rect b="b" l="l" r="r" t="t"/>
              <a:pathLst>
                <a:path extrusionOk="0" h="272" w="1">
                  <a:moveTo>
                    <a:pt x="0" y="0"/>
                  </a:moveTo>
                  <a:lnTo>
                    <a:pt x="0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0"/>
            <p:cNvSpPr/>
            <p:nvPr/>
          </p:nvSpPr>
          <p:spPr>
            <a:xfrm>
              <a:off x="1452807" y="3561730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0"/>
                  </a:moveTo>
                  <a:lnTo>
                    <a:pt x="1" y="271"/>
                  </a:lnTo>
                  <a:lnTo>
                    <a:pt x="70" y="271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0"/>
            <p:cNvSpPr/>
            <p:nvPr/>
          </p:nvSpPr>
          <p:spPr>
            <a:xfrm>
              <a:off x="1453966" y="3561730"/>
              <a:ext cx="31" cy="31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0"/>
            <p:cNvSpPr/>
            <p:nvPr/>
          </p:nvSpPr>
          <p:spPr>
            <a:xfrm>
              <a:off x="1453966" y="3561730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0"/>
            <p:cNvSpPr/>
            <p:nvPr/>
          </p:nvSpPr>
          <p:spPr>
            <a:xfrm>
              <a:off x="1453966" y="3546915"/>
              <a:ext cx="31" cy="9521"/>
            </a:xfrm>
            <a:custGeom>
              <a:rect b="b" l="l" r="r" t="t"/>
              <a:pathLst>
                <a:path extrusionOk="0" h="304" w="1">
                  <a:moveTo>
                    <a:pt x="0" y="0"/>
                  </a:moveTo>
                  <a:lnTo>
                    <a:pt x="0" y="3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0"/>
            <p:cNvSpPr/>
            <p:nvPr/>
          </p:nvSpPr>
          <p:spPr>
            <a:xfrm>
              <a:off x="1452807" y="3546915"/>
              <a:ext cx="2192" cy="9521"/>
            </a:xfrm>
            <a:custGeom>
              <a:rect b="b" l="l" r="r" t="t"/>
              <a:pathLst>
                <a:path extrusionOk="0" h="304" w="70">
                  <a:moveTo>
                    <a:pt x="1" y="0"/>
                  </a:moveTo>
                  <a:lnTo>
                    <a:pt x="1" y="304"/>
                  </a:lnTo>
                  <a:lnTo>
                    <a:pt x="70" y="304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0"/>
            <p:cNvSpPr/>
            <p:nvPr/>
          </p:nvSpPr>
          <p:spPr>
            <a:xfrm>
              <a:off x="1467121" y="354691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0"/>
                  </a:moveTo>
                  <a:lnTo>
                    <a:pt x="1" y="7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0"/>
            <p:cNvSpPr/>
            <p:nvPr/>
          </p:nvSpPr>
          <p:spPr>
            <a:xfrm>
              <a:off x="1466118" y="3546915"/>
              <a:ext cx="2067" cy="23333"/>
            </a:xfrm>
            <a:custGeom>
              <a:rect b="b" l="l" r="r" t="t"/>
              <a:pathLst>
                <a:path extrusionOk="0" h="745" w="66">
                  <a:moveTo>
                    <a:pt x="0" y="0"/>
                  </a:moveTo>
                  <a:lnTo>
                    <a:pt x="0" y="744"/>
                  </a:lnTo>
                  <a:lnTo>
                    <a:pt x="65" y="744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0"/>
            <p:cNvSpPr/>
            <p:nvPr/>
          </p:nvSpPr>
          <p:spPr>
            <a:xfrm>
              <a:off x="1480808" y="3546915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0" y="0"/>
                  </a:moveTo>
                  <a:lnTo>
                    <a:pt x="0" y="7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0"/>
            <p:cNvSpPr/>
            <p:nvPr/>
          </p:nvSpPr>
          <p:spPr>
            <a:xfrm>
              <a:off x="1479774" y="3546915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0"/>
                  </a:moveTo>
                  <a:lnTo>
                    <a:pt x="1" y="744"/>
                  </a:lnTo>
                  <a:lnTo>
                    <a:pt x="70" y="744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0"/>
            <p:cNvSpPr/>
            <p:nvPr/>
          </p:nvSpPr>
          <p:spPr>
            <a:xfrm>
              <a:off x="1493963" y="3547417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1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1492961" y="3547417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1507775" y="3560728"/>
              <a:ext cx="31" cy="8362"/>
            </a:xfrm>
            <a:custGeom>
              <a:rect b="b" l="l" r="r" t="t"/>
              <a:pathLst>
                <a:path extrusionOk="0" h="267" w="1">
                  <a:moveTo>
                    <a:pt x="0" y="0"/>
                  </a:moveTo>
                  <a:lnTo>
                    <a:pt x="0" y="2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1506648" y="3560728"/>
              <a:ext cx="2161" cy="8362"/>
            </a:xfrm>
            <a:custGeom>
              <a:rect b="b" l="l" r="r" t="t"/>
              <a:pathLst>
                <a:path extrusionOk="0" h="267" w="69">
                  <a:moveTo>
                    <a:pt x="0" y="0"/>
                  </a:moveTo>
                  <a:lnTo>
                    <a:pt x="0" y="267"/>
                  </a:lnTo>
                  <a:lnTo>
                    <a:pt x="69" y="26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1507775" y="3547417"/>
              <a:ext cx="31" cy="3821"/>
            </a:xfrm>
            <a:custGeom>
              <a:rect b="b" l="l" r="r" t="t"/>
              <a:pathLst>
                <a:path extrusionOk="0" h="122" w="1">
                  <a:moveTo>
                    <a:pt x="0" y="1"/>
                  </a:moveTo>
                  <a:lnTo>
                    <a:pt x="0" y="1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1506648" y="3547417"/>
              <a:ext cx="2161" cy="3821"/>
            </a:xfrm>
            <a:custGeom>
              <a:rect b="b" l="l" r="r" t="t"/>
              <a:pathLst>
                <a:path extrusionOk="0" h="122" w="69">
                  <a:moveTo>
                    <a:pt x="0" y="1"/>
                  </a:moveTo>
                  <a:lnTo>
                    <a:pt x="0" y="122"/>
                  </a:lnTo>
                  <a:lnTo>
                    <a:pt x="69" y="12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1520429" y="3547417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1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1533615" y="3547417"/>
              <a:ext cx="2161" cy="21673"/>
            </a:xfrm>
            <a:custGeom>
              <a:rect b="b" l="l" r="r" t="t"/>
              <a:pathLst>
                <a:path extrusionOk="0" h="692" w="69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0"/>
            <p:cNvSpPr/>
            <p:nvPr/>
          </p:nvSpPr>
          <p:spPr>
            <a:xfrm>
              <a:off x="1547271" y="3547417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1"/>
                  </a:moveTo>
                  <a:lnTo>
                    <a:pt x="1" y="692"/>
                  </a:lnTo>
                  <a:lnTo>
                    <a:pt x="70" y="692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0"/>
            <p:cNvSpPr/>
            <p:nvPr/>
          </p:nvSpPr>
          <p:spPr>
            <a:xfrm>
              <a:off x="1561585" y="3564894"/>
              <a:ext cx="31" cy="5356"/>
            </a:xfrm>
            <a:custGeom>
              <a:rect b="b" l="l" r="r" t="t"/>
              <a:pathLst>
                <a:path extrusionOk="0" h="171" w="1">
                  <a:moveTo>
                    <a:pt x="1" y="1"/>
                  </a:moveTo>
                  <a:lnTo>
                    <a:pt x="1" y="1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0"/>
            <p:cNvSpPr/>
            <p:nvPr/>
          </p:nvSpPr>
          <p:spPr>
            <a:xfrm>
              <a:off x="1560457" y="3564894"/>
              <a:ext cx="2192" cy="5356"/>
            </a:xfrm>
            <a:custGeom>
              <a:rect b="b" l="l" r="r" t="t"/>
              <a:pathLst>
                <a:path extrusionOk="0" h="171" w="70">
                  <a:moveTo>
                    <a:pt x="0" y="1"/>
                  </a:moveTo>
                  <a:lnTo>
                    <a:pt x="0" y="170"/>
                  </a:lnTo>
                  <a:lnTo>
                    <a:pt x="69" y="17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0"/>
            <p:cNvSpPr/>
            <p:nvPr/>
          </p:nvSpPr>
          <p:spPr>
            <a:xfrm>
              <a:off x="1560457" y="3547417"/>
              <a:ext cx="2192" cy="9521"/>
            </a:xfrm>
            <a:custGeom>
              <a:rect b="b" l="l" r="r" t="t"/>
              <a:pathLst>
                <a:path extrusionOk="0" h="304" w="70">
                  <a:moveTo>
                    <a:pt x="0" y="1"/>
                  </a:moveTo>
                  <a:lnTo>
                    <a:pt x="0" y="304"/>
                  </a:lnTo>
                  <a:lnTo>
                    <a:pt x="69" y="304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0"/>
            <p:cNvSpPr/>
            <p:nvPr/>
          </p:nvSpPr>
          <p:spPr>
            <a:xfrm>
              <a:off x="1574270" y="3547417"/>
              <a:ext cx="2036" cy="21673"/>
            </a:xfrm>
            <a:custGeom>
              <a:rect b="b" l="l" r="r" t="t"/>
              <a:pathLst>
                <a:path extrusionOk="0" h="692" w="65">
                  <a:moveTo>
                    <a:pt x="0" y="1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0"/>
            <p:cNvSpPr/>
            <p:nvPr/>
          </p:nvSpPr>
          <p:spPr>
            <a:xfrm>
              <a:off x="1588427" y="3547417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1" y="1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0"/>
            <p:cNvSpPr/>
            <p:nvPr/>
          </p:nvSpPr>
          <p:spPr>
            <a:xfrm>
              <a:off x="1587425" y="3547417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1"/>
                  </a:moveTo>
                  <a:lnTo>
                    <a:pt x="1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0"/>
            <p:cNvSpPr/>
            <p:nvPr/>
          </p:nvSpPr>
          <p:spPr>
            <a:xfrm>
              <a:off x="1332534" y="3523738"/>
              <a:ext cx="272891" cy="23709"/>
            </a:xfrm>
            <a:custGeom>
              <a:rect b="b" l="l" r="r" t="t"/>
              <a:pathLst>
                <a:path extrusionOk="0" h="757" w="8713">
                  <a:moveTo>
                    <a:pt x="0" y="1"/>
                  </a:moveTo>
                  <a:lnTo>
                    <a:pt x="0" y="757"/>
                  </a:lnTo>
                  <a:lnTo>
                    <a:pt x="8713" y="757"/>
                  </a:lnTo>
                  <a:lnTo>
                    <a:pt x="87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0"/>
            <p:cNvSpPr/>
            <p:nvPr/>
          </p:nvSpPr>
          <p:spPr>
            <a:xfrm>
              <a:off x="1331501" y="3522736"/>
              <a:ext cx="274927" cy="25839"/>
            </a:xfrm>
            <a:custGeom>
              <a:rect b="b" l="l" r="r" t="t"/>
              <a:pathLst>
                <a:path extrusionOk="0" h="825" w="8778">
                  <a:moveTo>
                    <a:pt x="8709" y="65"/>
                  </a:moveTo>
                  <a:lnTo>
                    <a:pt x="8709" y="756"/>
                  </a:lnTo>
                  <a:lnTo>
                    <a:pt x="69" y="756"/>
                  </a:lnTo>
                  <a:lnTo>
                    <a:pt x="69" y="65"/>
                  </a:lnTo>
                  <a:close/>
                  <a:moveTo>
                    <a:pt x="1" y="0"/>
                  </a:moveTo>
                  <a:lnTo>
                    <a:pt x="1" y="825"/>
                  </a:lnTo>
                  <a:lnTo>
                    <a:pt x="8778" y="825"/>
                  </a:lnTo>
                  <a:lnTo>
                    <a:pt x="877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0"/>
            <p:cNvSpPr/>
            <p:nvPr/>
          </p:nvSpPr>
          <p:spPr>
            <a:xfrm>
              <a:off x="1439151" y="3523738"/>
              <a:ext cx="26998" cy="23709"/>
            </a:xfrm>
            <a:custGeom>
              <a:rect b="b" l="l" r="r" t="t"/>
              <a:pathLst>
                <a:path extrusionOk="0" h="757" w="862">
                  <a:moveTo>
                    <a:pt x="0" y="1"/>
                  </a:moveTo>
                  <a:lnTo>
                    <a:pt x="0" y="757"/>
                  </a:lnTo>
                  <a:lnTo>
                    <a:pt x="861" y="757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0"/>
            <p:cNvSpPr/>
            <p:nvPr/>
          </p:nvSpPr>
          <p:spPr>
            <a:xfrm>
              <a:off x="1438117" y="3522736"/>
              <a:ext cx="29034" cy="25839"/>
            </a:xfrm>
            <a:custGeom>
              <a:rect b="b" l="l" r="r" t="t"/>
              <a:pathLst>
                <a:path extrusionOk="0" h="825" w="927">
                  <a:moveTo>
                    <a:pt x="858" y="65"/>
                  </a:moveTo>
                  <a:lnTo>
                    <a:pt x="858" y="756"/>
                  </a:lnTo>
                  <a:lnTo>
                    <a:pt x="66" y="756"/>
                  </a:lnTo>
                  <a:lnTo>
                    <a:pt x="66" y="65"/>
                  </a:lnTo>
                  <a:close/>
                  <a:moveTo>
                    <a:pt x="1" y="0"/>
                  </a:moveTo>
                  <a:lnTo>
                    <a:pt x="1" y="825"/>
                  </a:lnTo>
                  <a:lnTo>
                    <a:pt x="927" y="825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0"/>
            <p:cNvSpPr/>
            <p:nvPr/>
          </p:nvSpPr>
          <p:spPr>
            <a:xfrm>
              <a:off x="1466620" y="3523738"/>
              <a:ext cx="60698" cy="23709"/>
            </a:xfrm>
            <a:custGeom>
              <a:rect b="b" l="l" r="r" t="t"/>
              <a:pathLst>
                <a:path extrusionOk="0" h="757" w="1938">
                  <a:moveTo>
                    <a:pt x="1" y="1"/>
                  </a:moveTo>
                  <a:lnTo>
                    <a:pt x="1" y="757"/>
                  </a:lnTo>
                  <a:lnTo>
                    <a:pt x="1937" y="757"/>
                  </a:lnTo>
                  <a:lnTo>
                    <a:pt x="1937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1465492" y="3522736"/>
              <a:ext cx="62828" cy="25839"/>
            </a:xfrm>
            <a:custGeom>
              <a:rect b="b" l="l" r="r" t="t"/>
              <a:pathLst>
                <a:path extrusionOk="0" h="825" w="2006">
                  <a:moveTo>
                    <a:pt x="1941" y="65"/>
                  </a:moveTo>
                  <a:lnTo>
                    <a:pt x="1941" y="756"/>
                  </a:lnTo>
                  <a:lnTo>
                    <a:pt x="69" y="756"/>
                  </a:lnTo>
                  <a:lnTo>
                    <a:pt x="69" y="65"/>
                  </a:lnTo>
                  <a:close/>
                  <a:moveTo>
                    <a:pt x="0" y="0"/>
                  </a:moveTo>
                  <a:lnTo>
                    <a:pt x="0" y="825"/>
                  </a:lnTo>
                  <a:lnTo>
                    <a:pt x="2005" y="825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0"/>
            <p:cNvSpPr/>
            <p:nvPr/>
          </p:nvSpPr>
          <p:spPr>
            <a:xfrm>
              <a:off x="1537280" y="3523738"/>
              <a:ext cx="61199" cy="23709"/>
            </a:xfrm>
            <a:custGeom>
              <a:rect b="b" l="l" r="r" t="t"/>
              <a:pathLst>
                <a:path extrusionOk="0" h="757" w="1954">
                  <a:moveTo>
                    <a:pt x="1" y="1"/>
                  </a:moveTo>
                  <a:lnTo>
                    <a:pt x="1" y="757"/>
                  </a:lnTo>
                  <a:lnTo>
                    <a:pt x="1953" y="757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0"/>
            <p:cNvSpPr/>
            <p:nvPr/>
          </p:nvSpPr>
          <p:spPr>
            <a:xfrm>
              <a:off x="1536278" y="3522736"/>
              <a:ext cx="63329" cy="25839"/>
            </a:xfrm>
            <a:custGeom>
              <a:rect b="b" l="l" r="r" t="t"/>
              <a:pathLst>
                <a:path extrusionOk="0" h="825" w="2022">
                  <a:moveTo>
                    <a:pt x="1953" y="65"/>
                  </a:moveTo>
                  <a:lnTo>
                    <a:pt x="1953" y="756"/>
                  </a:lnTo>
                  <a:lnTo>
                    <a:pt x="65" y="756"/>
                  </a:lnTo>
                  <a:lnTo>
                    <a:pt x="65" y="65"/>
                  </a:lnTo>
                  <a:close/>
                  <a:moveTo>
                    <a:pt x="0" y="0"/>
                  </a:moveTo>
                  <a:lnTo>
                    <a:pt x="0" y="825"/>
                  </a:lnTo>
                  <a:lnTo>
                    <a:pt x="2022" y="825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1519302" y="3523738"/>
              <a:ext cx="55499" cy="23709"/>
            </a:xfrm>
            <a:custGeom>
              <a:rect b="b" l="l" r="r" t="t"/>
              <a:pathLst>
                <a:path extrusionOk="0" h="757" w="1772">
                  <a:moveTo>
                    <a:pt x="0" y="1"/>
                  </a:moveTo>
                  <a:lnTo>
                    <a:pt x="0" y="757"/>
                  </a:lnTo>
                  <a:lnTo>
                    <a:pt x="1771" y="757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1518299" y="3522736"/>
              <a:ext cx="57504" cy="25839"/>
            </a:xfrm>
            <a:custGeom>
              <a:rect b="b" l="l" r="r" t="t"/>
              <a:pathLst>
                <a:path extrusionOk="0" h="825" w="1836">
                  <a:moveTo>
                    <a:pt x="1771" y="65"/>
                  </a:moveTo>
                  <a:lnTo>
                    <a:pt x="1771" y="756"/>
                  </a:lnTo>
                  <a:lnTo>
                    <a:pt x="69" y="756"/>
                  </a:lnTo>
                  <a:lnTo>
                    <a:pt x="69" y="65"/>
                  </a:lnTo>
                  <a:close/>
                  <a:moveTo>
                    <a:pt x="0" y="0"/>
                  </a:moveTo>
                  <a:lnTo>
                    <a:pt x="0" y="825"/>
                  </a:lnTo>
                  <a:lnTo>
                    <a:pt x="1836" y="825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0"/>
            <p:cNvSpPr/>
            <p:nvPr/>
          </p:nvSpPr>
          <p:spPr>
            <a:xfrm>
              <a:off x="1345188" y="352373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0"/>
            <p:cNvSpPr/>
            <p:nvPr/>
          </p:nvSpPr>
          <p:spPr>
            <a:xfrm>
              <a:off x="1344154" y="3523738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0"/>
                  </a:lnTo>
                  <a:lnTo>
                    <a:pt x="70" y="740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0"/>
            <p:cNvSpPr/>
            <p:nvPr/>
          </p:nvSpPr>
          <p:spPr>
            <a:xfrm>
              <a:off x="1358969" y="352373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0"/>
            <p:cNvSpPr/>
            <p:nvPr/>
          </p:nvSpPr>
          <p:spPr>
            <a:xfrm>
              <a:off x="1357842" y="3523738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0"/>
                  </a:lnTo>
                  <a:lnTo>
                    <a:pt x="69" y="74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0"/>
            <p:cNvSpPr/>
            <p:nvPr/>
          </p:nvSpPr>
          <p:spPr>
            <a:xfrm>
              <a:off x="1372155" y="3535890"/>
              <a:ext cx="31" cy="11056"/>
            </a:xfrm>
            <a:custGeom>
              <a:rect b="b" l="l" r="r" t="t"/>
              <a:pathLst>
                <a:path extrusionOk="0" h="353" w="1">
                  <a:moveTo>
                    <a:pt x="0" y="1"/>
                  </a:moveTo>
                  <a:lnTo>
                    <a:pt x="0" y="3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0"/>
            <p:cNvSpPr/>
            <p:nvPr/>
          </p:nvSpPr>
          <p:spPr>
            <a:xfrm>
              <a:off x="1371153" y="3535890"/>
              <a:ext cx="2036" cy="11056"/>
            </a:xfrm>
            <a:custGeom>
              <a:rect b="b" l="l" r="r" t="t"/>
              <a:pathLst>
                <a:path extrusionOk="0" h="353" w="65">
                  <a:moveTo>
                    <a:pt x="0" y="1"/>
                  </a:moveTo>
                  <a:lnTo>
                    <a:pt x="0" y="352"/>
                  </a:lnTo>
                  <a:lnTo>
                    <a:pt x="65" y="35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0"/>
            <p:cNvSpPr/>
            <p:nvPr/>
          </p:nvSpPr>
          <p:spPr>
            <a:xfrm>
              <a:off x="1372155" y="3523738"/>
              <a:ext cx="31" cy="7893"/>
            </a:xfrm>
            <a:custGeom>
              <a:rect b="b" l="l" r="r" t="t"/>
              <a:pathLst>
                <a:path extrusionOk="0" h="252" w="1">
                  <a:moveTo>
                    <a:pt x="0" y="1"/>
                  </a:moveTo>
                  <a:lnTo>
                    <a:pt x="0" y="2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0"/>
            <p:cNvSpPr/>
            <p:nvPr/>
          </p:nvSpPr>
          <p:spPr>
            <a:xfrm>
              <a:off x="1371153" y="3523738"/>
              <a:ext cx="2036" cy="7893"/>
            </a:xfrm>
            <a:custGeom>
              <a:rect b="b" l="l" r="r" t="t"/>
              <a:pathLst>
                <a:path extrusionOk="0" h="252" w="65">
                  <a:moveTo>
                    <a:pt x="0" y="1"/>
                  </a:moveTo>
                  <a:lnTo>
                    <a:pt x="0" y="251"/>
                  </a:lnTo>
                  <a:lnTo>
                    <a:pt x="65" y="25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0"/>
            <p:cNvSpPr/>
            <p:nvPr/>
          </p:nvSpPr>
          <p:spPr>
            <a:xfrm>
              <a:off x="1385843" y="352373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0"/>
            <p:cNvSpPr/>
            <p:nvPr/>
          </p:nvSpPr>
          <p:spPr>
            <a:xfrm>
              <a:off x="1384809" y="3523738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0"/>
                  </a:lnTo>
                  <a:lnTo>
                    <a:pt x="69" y="74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0"/>
            <p:cNvSpPr/>
            <p:nvPr/>
          </p:nvSpPr>
          <p:spPr>
            <a:xfrm>
              <a:off x="1398997" y="352373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0"/>
            <p:cNvSpPr/>
            <p:nvPr/>
          </p:nvSpPr>
          <p:spPr>
            <a:xfrm>
              <a:off x="1398496" y="3523738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0" y="1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0"/>
            <p:cNvSpPr/>
            <p:nvPr/>
          </p:nvSpPr>
          <p:spPr>
            <a:xfrm>
              <a:off x="1412810" y="3540589"/>
              <a:ext cx="31" cy="6358"/>
            </a:xfrm>
            <a:custGeom>
              <a:rect b="b" l="l" r="r" t="t"/>
              <a:pathLst>
                <a:path extrusionOk="0" h="203" w="1">
                  <a:moveTo>
                    <a:pt x="0" y="0"/>
                  </a:moveTo>
                  <a:lnTo>
                    <a:pt x="0" y="2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0"/>
            <p:cNvSpPr/>
            <p:nvPr/>
          </p:nvSpPr>
          <p:spPr>
            <a:xfrm>
              <a:off x="1411651" y="3540589"/>
              <a:ext cx="2192" cy="6358"/>
            </a:xfrm>
            <a:custGeom>
              <a:rect b="b" l="l" r="r" t="t"/>
              <a:pathLst>
                <a:path extrusionOk="0" h="203" w="70">
                  <a:moveTo>
                    <a:pt x="1" y="0"/>
                  </a:moveTo>
                  <a:lnTo>
                    <a:pt x="1" y="202"/>
                  </a:lnTo>
                  <a:lnTo>
                    <a:pt x="70" y="202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0"/>
            <p:cNvSpPr/>
            <p:nvPr/>
          </p:nvSpPr>
          <p:spPr>
            <a:xfrm>
              <a:off x="1412810" y="3523738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0" y="1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0"/>
            <p:cNvSpPr/>
            <p:nvPr/>
          </p:nvSpPr>
          <p:spPr>
            <a:xfrm>
              <a:off x="1411651" y="3523738"/>
              <a:ext cx="2192" cy="10022"/>
            </a:xfrm>
            <a:custGeom>
              <a:rect b="b" l="l" r="r" t="t"/>
              <a:pathLst>
                <a:path extrusionOk="0" h="320" w="70">
                  <a:moveTo>
                    <a:pt x="1" y="1"/>
                  </a:moveTo>
                  <a:lnTo>
                    <a:pt x="1" y="320"/>
                  </a:lnTo>
                  <a:lnTo>
                    <a:pt x="70" y="320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0"/>
            <p:cNvSpPr/>
            <p:nvPr/>
          </p:nvSpPr>
          <p:spPr>
            <a:xfrm>
              <a:off x="1426466" y="352373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0"/>
            <p:cNvSpPr/>
            <p:nvPr/>
          </p:nvSpPr>
          <p:spPr>
            <a:xfrm>
              <a:off x="1425464" y="3523738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1" y="1"/>
                  </a:moveTo>
                  <a:lnTo>
                    <a:pt x="1" y="740"/>
                  </a:lnTo>
                  <a:lnTo>
                    <a:pt x="65" y="74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0"/>
            <p:cNvSpPr/>
            <p:nvPr/>
          </p:nvSpPr>
          <p:spPr>
            <a:xfrm>
              <a:off x="1439652" y="352373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0"/>
            <p:cNvSpPr/>
            <p:nvPr/>
          </p:nvSpPr>
          <p:spPr>
            <a:xfrm>
              <a:off x="1438650" y="3523738"/>
              <a:ext cx="2161" cy="23208"/>
            </a:xfrm>
            <a:custGeom>
              <a:rect b="b" l="l" r="r" t="t"/>
              <a:pathLst>
                <a:path extrusionOk="0" h="741" w="69">
                  <a:moveTo>
                    <a:pt x="0" y="1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0"/>
            <p:cNvSpPr/>
            <p:nvPr/>
          </p:nvSpPr>
          <p:spPr>
            <a:xfrm>
              <a:off x="1453465" y="3539054"/>
              <a:ext cx="31" cy="7893"/>
            </a:xfrm>
            <a:custGeom>
              <a:rect b="b" l="l" r="r" t="t"/>
              <a:pathLst>
                <a:path extrusionOk="0" h="252" w="1">
                  <a:moveTo>
                    <a:pt x="0" y="1"/>
                  </a:moveTo>
                  <a:lnTo>
                    <a:pt x="0" y="2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0"/>
            <p:cNvSpPr/>
            <p:nvPr/>
          </p:nvSpPr>
          <p:spPr>
            <a:xfrm>
              <a:off x="1452306" y="3539054"/>
              <a:ext cx="2192" cy="7893"/>
            </a:xfrm>
            <a:custGeom>
              <a:rect b="b" l="l" r="r" t="t"/>
              <a:pathLst>
                <a:path extrusionOk="0" h="252" w="70">
                  <a:moveTo>
                    <a:pt x="1" y="1"/>
                  </a:moveTo>
                  <a:lnTo>
                    <a:pt x="1" y="251"/>
                  </a:lnTo>
                  <a:lnTo>
                    <a:pt x="69" y="25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0"/>
            <p:cNvSpPr/>
            <p:nvPr/>
          </p:nvSpPr>
          <p:spPr>
            <a:xfrm>
              <a:off x="1453465" y="3539054"/>
              <a:ext cx="31" cy="31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0"/>
            <p:cNvSpPr/>
            <p:nvPr/>
          </p:nvSpPr>
          <p:spPr>
            <a:xfrm>
              <a:off x="1453465" y="3539054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0"/>
            <p:cNvSpPr/>
            <p:nvPr/>
          </p:nvSpPr>
          <p:spPr>
            <a:xfrm>
              <a:off x="1453465" y="3523738"/>
              <a:ext cx="31" cy="10022"/>
            </a:xfrm>
            <a:custGeom>
              <a:rect b="b" l="l" r="r" t="t"/>
              <a:pathLst>
                <a:path extrusionOk="0" h="320" w="1">
                  <a:moveTo>
                    <a:pt x="0" y="1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0"/>
            <p:cNvSpPr/>
            <p:nvPr/>
          </p:nvSpPr>
          <p:spPr>
            <a:xfrm>
              <a:off x="1452306" y="3523738"/>
              <a:ext cx="2192" cy="10022"/>
            </a:xfrm>
            <a:custGeom>
              <a:rect b="b" l="l" r="r" t="t"/>
              <a:pathLst>
                <a:path extrusionOk="0" h="320" w="70">
                  <a:moveTo>
                    <a:pt x="1" y="1"/>
                  </a:moveTo>
                  <a:lnTo>
                    <a:pt x="1" y="320"/>
                  </a:lnTo>
                  <a:lnTo>
                    <a:pt x="69" y="32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0"/>
            <p:cNvSpPr/>
            <p:nvPr/>
          </p:nvSpPr>
          <p:spPr>
            <a:xfrm>
              <a:off x="1466620" y="352373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0"/>
            <p:cNvSpPr/>
            <p:nvPr/>
          </p:nvSpPr>
          <p:spPr>
            <a:xfrm>
              <a:off x="1465492" y="3523738"/>
              <a:ext cx="2161" cy="23208"/>
            </a:xfrm>
            <a:custGeom>
              <a:rect b="b" l="l" r="r" t="t"/>
              <a:pathLst>
                <a:path extrusionOk="0" h="741" w="69">
                  <a:moveTo>
                    <a:pt x="0" y="1"/>
                  </a:moveTo>
                  <a:lnTo>
                    <a:pt x="0" y="740"/>
                  </a:lnTo>
                  <a:lnTo>
                    <a:pt x="69" y="74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0"/>
            <p:cNvSpPr/>
            <p:nvPr/>
          </p:nvSpPr>
          <p:spPr>
            <a:xfrm>
              <a:off x="1480307" y="3523738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0"/>
            <p:cNvSpPr/>
            <p:nvPr/>
          </p:nvSpPr>
          <p:spPr>
            <a:xfrm>
              <a:off x="1479273" y="3523738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1" y="1"/>
                  </a:moveTo>
                  <a:lnTo>
                    <a:pt x="1" y="740"/>
                  </a:lnTo>
                  <a:lnTo>
                    <a:pt x="66" y="74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0"/>
            <p:cNvSpPr/>
            <p:nvPr/>
          </p:nvSpPr>
          <p:spPr>
            <a:xfrm>
              <a:off x="1493462" y="3524239"/>
              <a:ext cx="31" cy="21705"/>
            </a:xfrm>
            <a:custGeom>
              <a:rect b="b" l="l" r="r" t="t"/>
              <a:pathLst>
                <a:path extrusionOk="0" h="693" w="1">
                  <a:moveTo>
                    <a:pt x="1" y="1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0"/>
            <p:cNvSpPr/>
            <p:nvPr/>
          </p:nvSpPr>
          <p:spPr>
            <a:xfrm>
              <a:off x="1492459" y="3524239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0"/>
            <p:cNvSpPr/>
            <p:nvPr/>
          </p:nvSpPr>
          <p:spPr>
            <a:xfrm>
              <a:off x="1507274" y="3537425"/>
              <a:ext cx="31" cy="8519"/>
            </a:xfrm>
            <a:custGeom>
              <a:rect b="b" l="l" r="r" t="t"/>
              <a:pathLst>
                <a:path extrusionOk="0" h="272" w="1">
                  <a:moveTo>
                    <a:pt x="0" y="0"/>
                  </a:moveTo>
                  <a:lnTo>
                    <a:pt x="0" y="2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0"/>
            <p:cNvSpPr/>
            <p:nvPr/>
          </p:nvSpPr>
          <p:spPr>
            <a:xfrm>
              <a:off x="1506115" y="3537425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0"/>
                  </a:moveTo>
                  <a:lnTo>
                    <a:pt x="1" y="271"/>
                  </a:lnTo>
                  <a:lnTo>
                    <a:pt x="70" y="271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0"/>
            <p:cNvSpPr/>
            <p:nvPr/>
          </p:nvSpPr>
          <p:spPr>
            <a:xfrm>
              <a:off x="1507274" y="3524239"/>
              <a:ext cx="31" cy="3696"/>
            </a:xfrm>
            <a:custGeom>
              <a:rect b="b" l="l" r="r" t="t"/>
              <a:pathLst>
                <a:path extrusionOk="0" h="118" w="1">
                  <a:moveTo>
                    <a:pt x="0" y="1"/>
                  </a:moveTo>
                  <a:lnTo>
                    <a:pt x="0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0"/>
            <p:cNvSpPr/>
            <p:nvPr/>
          </p:nvSpPr>
          <p:spPr>
            <a:xfrm>
              <a:off x="1506115" y="3524239"/>
              <a:ext cx="2192" cy="3696"/>
            </a:xfrm>
            <a:custGeom>
              <a:rect b="b" l="l" r="r" t="t"/>
              <a:pathLst>
                <a:path extrusionOk="0" h="118" w="70">
                  <a:moveTo>
                    <a:pt x="1" y="1"/>
                  </a:moveTo>
                  <a:lnTo>
                    <a:pt x="1" y="118"/>
                  </a:lnTo>
                  <a:lnTo>
                    <a:pt x="70" y="118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0"/>
            <p:cNvSpPr/>
            <p:nvPr/>
          </p:nvSpPr>
          <p:spPr>
            <a:xfrm>
              <a:off x="1519302" y="3524239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0" y="1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0"/>
            <p:cNvSpPr/>
            <p:nvPr/>
          </p:nvSpPr>
          <p:spPr>
            <a:xfrm>
              <a:off x="1533114" y="3524239"/>
              <a:ext cx="2036" cy="21705"/>
            </a:xfrm>
            <a:custGeom>
              <a:rect b="b" l="l" r="r" t="t"/>
              <a:pathLst>
                <a:path extrusionOk="0" h="693" w="65">
                  <a:moveTo>
                    <a:pt x="0" y="1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0"/>
            <p:cNvSpPr/>
            <p:nvPr/>
          </p:nvSpPr>
          <p:spPr>
            <a:xfrm>
              <a:off x="1546770" y="3524239"/>
              <a:ext cx="2192" cy="21705"/>
            </a:xfrm>
            <a:custGeom>
              <a:rect b="b" l="l" r="r" t="t"/>
              <a:pathLst>
                <a:path extrusionOk="0" h="693" w="70">
                  <a:moveTo>
                    <a:pt x="1" y="1"/>
                  </a:moveTo>
                  <a:lnTo>
                    <a:pt x="1" y="692"/>
                  </a:lnTo>
                  <a:lnTo>
                    <a:pt x="69" y="69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0"/>
            <p:cNvSpPr/>
            <p:nvPr/>
          </p:nvSpPr>
          <p:spPr>
            <a:xfrm>
              <a:off x="1561084" y="3541716"/>
              <a:ext cx="31" cy="5230"/>
            </a:xfrm>
            <a:custGeom>
              <a:rect b="b" l="l" r="r" t="t"/>
              <a:pathLst>
                <a:path extrusionOk="0" h="167" w="1">
                  <a:moveTo>
                    <a:pt x="1" y="1"/>
                  </a:moveTo>
                  <a:lnTo>
                    <a:pt x="1" y="1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0"/>
            <p:cNvSpPr/>
            <p:nvPr/>
          </p:nvSpPr>
          <p:spPr>
            <a:xfrm>
              <a:off x="1559956" y="3541716"/>
              <a:ext cx="2161" cy="5230"/>
            </a:xfrm>
            <a:custGeom>
              <a:rect b="b" l="l" r="r" t="t"/>
              <a:pathLst>
                <a:path extrusionOk="0" h="167" w="69">
                  <a:moveTo>
                    <a:pt x="0" y="1"/>
                  </a:moveTo>
                  <a:lnTo>
                    <a:pt x="0" y="166"/>
                  </a:lnTo>
                  <a:lnTo>
                    <a:pt x="69" y="166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0"/>
            <p:cNvSpPr/>
            <p:nvPr/>
          </p:nvSpPr>
          <p:spPr>
            <a:xfrm>
              <a:off x="1559956" y="3524239"/>
              <a:ext cx="2161" cy="9521"/>
            </a:xfrm>
            <a:custGeom>
              <a:rect b="b" l="l" r="r" t="t"/>
              <a:pathLst>
                <a:path extrusionOk="0" h="304" w="69">
                  <a:moveTo>
                    <a:pt x="0" y="1"/>
                  </a:moveTo>
                  <a:lnTo>
                    <a:pt x="0" y="304"/>
                  </a:lnTo>
                  <a:lnTo>
                    <a:pt x="69" y="304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0"/>
            <p:cNvSpPr/>
            <p:nvPr/>
          </p:nvSpPr>
          <p:spPr>
            <a:xfrm>
              <a:off x="1573738" y="3524239"/>
              <a:ext cx="2067" cy="21705"/>
            </a:xfrm>
            <a:custGeom>
              <a:rect b="b" l="l" r="r" t="t"/>
              <a:pathLst>
                <a:path extrusionOk="0" h="693" w="66">
                  <a:moveTo>
                    <a:pt x="1" y="1"/>
                  </a:moveTo>
                  <a:lnTo>
                    <a:pt x="1" y="692"/>
                  </a:lnTo>
                  <a:lnTo>
                    <a:pt x="66" y="69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0"/>
            <p:cNvSpPr/>
            <p:nvPr/>
          </p:nvSpPr>
          <p:spPr>
            <a:xfrm>
              <a:off x="1587926" y="3524239"/>
              <a:ext cx="31" cy="21705"/>
            </a:xfrm>
            <a:custGeom>
              <a:rect b="b" l="l" r="r" t="t"/>
              <a:pathLst>
                <a:path extrusionOk="0" h="693" w="1">
                  <a:moveTo>
                    <a:pt x="1" y="1"/>
                  </a:moveTo>
                  <a:lnTo>
                    <a:pt x="1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0"/>
            <p:cNvSpPr/>
            <p:nvPr/>
          </p:nvSpPr>
          <p:spPr>
            <a:xfrm>
              <a:off x="1586924" y="3524239"/>
              <a:ext cx="2067" cy="21705"/>
            </a:xfrm>
            <a:custGeom>
              <a:rect b="b" l="l" r="r" t="t"/>
              <a:pathLst>
                <a:path extrusionOk="0" h="693" w="66">
                  <a:moveTo>
                    <a:pt x="0" y="1"/>
                  </a:moveTo>
                  <a:lnTo>
                    <a:pt x="0" y="692"/>
                  </a:lnTo>
                  <a:lnTo>
                    <a:pt x="65" y="69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0"/>
            <p:cNvSpPr/>
            <p:nvPr/>
          </p:nvSpPr>
          <p:spPr>
            <a:xfrm>
              <a:off x="1334664" y="3500560"/>
              <a:ext cx="272797" cy="24210"/>
            </a:xfrm>
            <a:custGeom>
              <a:rect b="b" l="l" r="r" t="t"/>
              <a:pathLst>
                <a:path extrusionOk="0" h="773" w="8710">
                  <a:moveTo>
                    <a:pt x="1" y="1"/>
                  </a:moveTo>
                  <a:lnTo>
                    <a:pt x="1" y="773"/>
                  </a:lnTo>
                  <a:lnTo>
                    <a:pt x="8709" y="773"/>
                  </a:lnTo>
                  <a:lnTo>
                    <a:pt x="8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0"/>
            <p:cNvSpPr/>
            <p:nvPr/>
          </p:nvSpPr>
          <p:spPr>
            <a:xfrm>
              <a:off x="1333662" y="3499433"/>
              <a:ext cx="274927" cy="26497"/>
            </a:xfrm>
            <a:custGeom>
              <a:rect b="b" l="l" r="r" t="t"/>
              <a:pathLst>
                <a:path extrusionOk="0" h="846" w="8778">
                  <a:moveTo>
                    <a:pt x="8709" y="69"/>
                  </a:moveTo>
                  <a:lnTo>
                    <a:pt x="8709" y="777"/>
                  </a:lnTo>
                  <a:lnTo>
                    <a:pt x="65" y="777"/>
                  </a:lnTo>
                  <a:lnTo>
                    <a:pt x="65" y="69"/>
                  </a:lnTo>
                  <a:close/>
                  <a:moveTo>
                    <a:pt x="0" y="0"/>
                  </a:moveTo>
                  <a:lnTo>
                    <a:pt x="0" y="845"/>
                  </a:lnTo>
                  <a:lnTo>
                    <a:pt x="8778" y="845"/>
                  </a:lnTo>
                  <a:lnTo>
                    <a:pt x="877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0"/>
            <p:cNvSpPr/>
            <p:nvPr/>
          </p:nvSpPr>
          <p:spPr>
            <a:xfrm>
              <a:off x="1441281" y="3500560"/>
              <a:ext cx="26371" cy="24210"/>
            </a:xfrm>
            <a:custGeom>
              <a:rect b="b" l="l" r="r" t="t"/>
              <a:pathLst>
                <a:path extrusionOk="0" h="773" w="842">
                  <a:moveTo>
                    <a:pt x="1" y="1"/>
                  </a:moveTo>
                  <a:lnTo>
                    <a:pt x="1" y="773"/>
                  </a:lnTo>
                  <a:lnTo>
                    <a:pt x="842" y="773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1440153" y="3499433"/>
              <a:ext cx="28533" cy="26497"/>
            </a:xfrm>
            <a:custGeom>
              <a:rect b="b" l="l" r="r" t="t"/>
              <a:pathLst>
                <a:path extrusionOk="0" h="846" w="911">
                  <a:moveTo>
                    <a:pt x="846" y="69"/>
                  </a:moveTo>
                  <a:lnTo>
                    <a:pt x="846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1" y="0"/>
                  </a:moveTo>
                  <a:lnTo>
                    <a:pt x="1" y="845"/>
                  </a:lnTo>
                  <a:lnTo>
                    <a:pt x="910" y="845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1468154" y="3500560"/>
              <a:ext cx="61293" cy="24210"/>
            </a:xfrm>
            <a:custGeom>
              <a:rect b="b" l="l" r="r" t="t"/>
              <a:pathLst>
                <a:path extrusionOk="0" h="773" w="1957">
                  <a:moveTo>
                    <a:pt x="0" y="1"/>
                  </a:moveTo>
                  <a:lnTo>
                    <a:pt x="0" y="773"/>
                  </a:lnTo>
                  <a:lnTo>
                    <a:pt x="1957" y="773"/>
                  </a:lnTo>
                  <a:lnTo>
                    <a:pt x="1957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1467121" y="3499433"/>
              <a:ext cx="63360" cy="26497"/>
            </a:xfrm>
            <a:custGeom>
              <a:rect b="b" l="l" r="r" t="t"/>
              <a:pathLst>
                <a:path extrusionOk="0" h="846" w="2023">
                  <a:moveTo>
                    <a:pt x="1953" y="69"/>
                  </a:moveTo>
                  <a:lnTo>
                    <a:pt x="1953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1" y="0"/>
                  </a:moveTo>
                  <a:lnTo>
                    <a:pt x="1" y="845"/>
                  </a:lnTo>
                  <a:lnTo>
                    <a:pt x="2022" y="845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1539441" y="3500560"/>
              <a:ext cx="60667" cy="24210"/>
            </a:xfrm>
            <a:custGeom>
              <a:rect b="b" l="l" r="r" t="t"/>
              <a:pathLst>
                <a:path extrusionOk="0" h="773" w="1937">
                  <a:moveTo>
                    <a:pt x="0" y="1"/>
                  </a:moveTo>
                  <a:lnTo>
                    <a:pt x="0" y="773"/>
                  </a:lnTo>
                  <a:lnTo>
                    <a:pt x="1937" y="773"/>
                  </a:lnTo>
                  <a:lnTo>
                    <a:pt x="1937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0"/>
            <p:cNvSpPr/>
            <p:nvPr/>
          </p:nvSpPr>
          <p:spPr>
            <a:xfrm>
              <a:off x="1538282" y="3499433"/>
              <a:ext cx="62859" cy="26497"/>
            </a:xfrm>
            <a:custGeom>
              <a:rect b="b" l="l" r="r" t="t"/>
              <a:pathLst>
                <a:path extrusionOk="0" h="846" w="2007">
                  <a:moveTo>
                    <a:pt x="1941" y="69"/>
                  </a:moveTo>
                  <a:lnTo>
                    <a:pt x="1941" y="777"/>
                  </a:lnTo>
                  <a:lnTo>
                    <a:pt x="70" y="777"/>
                  </a:lnTo>
                  <a:lnTo>
                    <a:pt x="70" y="69"/>
                  </a:lnTo>
                  <a:close/>
                  <a:moveTo>
                    <a:pt x="1" y="0"/>
                  </a:moveTo>
                  <a:lnTo>
                    <a:pt x="1" y="845"/>
                  </a:lnTo>
                  <a:lnTo>
                    <a:pt x="2006" y="845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0"/>
            <p:cNvSpPr/>
            <p:nvPr/>
          </p:nvSpPr>
          <p:spPr>
            <a:xfrm>
              <a:off x="1520930" y="3500560"/>
              <a:ext cx="55374" cy="24210"/>
            </a:xfrm>
            <a:custGeom>
              <a:rect b="b" l="l" r="r" t="t"/>
              <a:pathLst>
                <a:path extrusionOk="0" h="773" w="1768">
                  <a:moveTo>
                    <a:pt x="1" y="1"/>
                  </a:moveTo>
                  <a:lnTo>
                    <a:pt x="1" y="773"/>
                  </a:lnTo>
                  <a:lnTo>
                    <a:pt x="1768" y="773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1519928" y="3499433"/>
              <a:ext cx="57535" cy="26497"/>
            </a:xfrm>
            <a:custGeom>
              <a:rect b="b" l="l" r="r" t="t"/>
              <a:pathLst>
                <a:path extrusionOk="0" h="846" w="1837">
                  <a:moveTo>
                    <a:pt x="1767" y="69"/>
                  </a:moveTo>
                  <a:lnTo>
                    <a:pt x="1767" y="777"/>
                  </a:lnTo>
                  <a:lnTo>
                    <a:pt x="65" y="777"/>
                  </a:lnTo>
                  <a:lnTo>
                    <a:pt x="65" y="69"/>
                  </a:lnTo>
                  <a:close/>
                  <a:moveTo>
                    <a:pt x="1" y="0"/>
                  </a:moveTo>
                  <a:lnTo>
                    <a:pt x="1" y="845"/>
                  </a:lnTo>
                  <a:lnTo>
                    <a:pt x="1836" y="845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1347349" y="350056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1346315" y="3500560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1" y="1"/>
                  </a:moveTo>
                  <a:lnTo>
                    <a:pt x="1" y="741"/>
                  </a:lnTo>
                  <a:lnTo>
                    <a:pt x="65" y="74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0"/>
            <p:cNvSpPr/>
            <p:nvPr/>
          </p:nvSpPr>
          <p:spPr>
            <a:xfrm>
              <a:off x="1360504" y="350056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0"/>
            <p:cNvSpPr/>
            <p:nvPr/>
          </p:nvSpPr>
          <p:spPr>
            <a:xfrm>
              <a:off x="1359502" y="3500560"/>
              <a:ext cx="2161" cy="23208"/>
            </a:xfrm>
            <a:custGeom>
              <a:rect b="b" l="l" r="r" t="t"/>
              <a:pathLst>
                <a:path extrusionOk="0" h="741" w="69">
                  <a:moveTo>
                    <a:pt x="0" y="1"/>
                  </a:moveTo>
                  <a:lnTo>
                    <a:pt x="0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0"/>
            <p:cNvSpPr/>
            <p:nvPr/>
          </p:nvSpPr>
          <p:spPr>
            <a:xfrm>
              <a:off x="1374316" y="3512588"/>
              <a:ext cx="31" cy="11181"/>
            </a:xfrm>
            <a:custGeom>
              <a:rect b="b" l="l" r="r" t="t"/>
              <a:pathLst>
                <a:path extrusionOk="0" h="357" w="1">
                  <a:moveTo>
                    <a:pt x="0" y="1"/>
                  </a:moveTo>
                  <a:lnTo>
                    <a:pt x="0" y="3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0"/>
            <p:cNvSpPr/>
            <p:nvPr/>
          </p:nvSpPr>
          <p:spPr>
            <a:xfrm>
              <a:off x="1373158" y="3512588"/>
              <a:ext cx="2192" cy="11181"/>
            </a:xfrm>
            <a:custGeom>
              <a:rect b="b" l="l" r="r" t="t"/>
              <a:pathLst>
                <a:path extrusionOk="0" h="357" w="70">
                  <a:moveTo>
                    <a:pt x="1" y="1"/>
                  </a:moveTo>
                  <a:lnTo>
                    <a:pt x="1" y="357"/>
                  </a:lnTo>
                  <a:lnTo>
                    <a:pt x="70" y="35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0"/>
            <p:cNvSpPr/>
            <p:nvPr/>
          </p:nvSpPr>
          <p:spPr>
            <a:xfrm>
              <a:off x="1374316" y="3500560"/>
              <a:ext cx="31" cy="7893"/>
            </a:xfrm>
            <a:custGeom>
              <a:rect b="b" l="l" r="r" t="t"/>
              <a:pathLst>
                <a:path extrusionOk="0" h="252" w="1">
                  <a:moveTo>
                    <a:pt x="0" y="1"/>
                  </a:moveTo>
                  <a:lnTo>
                    <a:pt x="0" y="2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0"/>
            <p:cNvSpPr/>
            <p:nvPr/>
          </p:nvSpPr>
          <p:spPr>
            <a:xfrm>
              <a:off x="1373158" y="3500560"/>
              <a:ext cx="2192" cy="7893"/>
            </a:xfrm>
            <a:custGeom>
              <a:rect b="b" l="l" r="r" t="t"/>
              <a:pathLst>
                <a:path extrusionOk="0" h="252" w="70">
                  <a:moveTo>
                    <a:pt x="1" y="1"/>
                  </a:moveTo>
                  <a:lnTo>
                    <a:pt x="1" y="251"/>
                  </a:lnTo>
                  <a:lnTo>
                    <a:pt x="70" y="251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>
              <a:off x="1387471" y="350056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0"/>
            <p:cNvSpPr/>
            <p:nvPr/>
          </p:nvSpPr>
          <p:spPr>
            <a:xfrm>
              <a:off x="1386344" y="3500560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0" y="1"/>
                  </a:moveTo>
                  <a:lnTo>
                    <a:pt x="0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0"/>
            <p:cNvSpPr/>
            <p:nvPr/>
          </p:nvSpPr>
          <p:spPr>
            <a:xfrm>
              <a:off x="1401159" y="350056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0"/>
            <p:cNvSpPr/>
            <p:nvPr/>
          </p:nvSpPr>
          <p:spPr>
            <a:xfrm>
              <a:off x="1400125" y="3500560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1" y="1"/>
                  </a:moveTo>
                  <a:lnTo>
                    <a:pt x="1" y="741"/>
                  </a:lnTo>
                  <a:lnTo>
                    <a:pt x="66" y="741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0"/>
            <p:cNvSpPr/>
            <p:nvPr/>
          </p:nvSpPr>
          <p:spPr>
            <a:xfrm>
              <a:off x="1414313" y="3517411"/>
              <a:ext cx="31" cy="6358"/>
            </a:xfrm>
            <a:custGeom>
              <a:rect b="b" l="l" r="r" t="t"/>
              <a:pathLst>
                <a:path extrusionOk="0" h="203" w="1">
                  <a:moveTo>
                    <a:pt x="1" y="0"/>
                  </a:moveTo>
                  <a:lnTo>
                    <a:pt x="1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0"/>
            <p:cNvSpPr/>
            <p:nvPr/>
          </p:nvSpPr>
          <p:spPr>
            <a:xfrm>
              <a:off x="1413311" y="3517411"/>
              <a:ext cx="2192" cy="6358"/>
            </a:xfrm>
            <a:custGeom>
              <a:rect b="b" l="l" r="r" t="t"/>
              <a:pathLst>
                <a:path extrusionOk="0" h="203" w="70">
                  <a:moveTo>
                    <a:pt x="0" y="0"/>
                  </a:moveTo>
                  <a:lnTo>
                    <a:pt x="0" y="203"/>
                  </a:lnTo>
                  <a:lnTo>
                    <a:pt x="69" y="20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0"/>
            <p:cNvSpPr/>
            <p:nvPr/>
          </p:nvSpPr>
          <p:spPr>
            <a:xfrm>
              <a:off x="1414313" y="3500560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1" y="1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0"/>
            <p:cNvSpPr/>
            <p:nvPr/>
          </p:nvSpPr>
          <p:spPr>
            <a:xfrm>
              <a:off x="1413311" y="3500560"/>
              <a:ext cx="2192" cy="10054"/>
            </a:xfrm>
            <a:custGeom>
              <a:rect b="b" l="l" r="r" t="t"/>
              <a:pathLst>
                <a:path extrusionOk="0" h="321" w="70">
                  <a:moveTo>
                    <a:pt x="0" y="1"/>
                  </a:moveTo>
                  <a:lnTo>
                    <a:pt x="0" y="320"/>
                  </a:lnTo>
                  <a:lnTo>
                    <a:pt x="69" y="32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0"/>
            <p:cNvSpPr/>
            <p:nvPr/>
          </p:nvSpPr>
          <p:spPr>
            <a:xfrm>
              <a:off x="1428126" y="350056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0"/>
            <p:cNvSpPr/>
            <p:nvPr/>
          </p:nvSpPr>
          <p:spPr>
            <a:xfrm>
              <a:off x="1426998" y="3500560"/>
              <a:ext cx="2161" cy="23208"/>
            </a:xfrm>
            <a:custGeom>
              <a:rect b="b" l="l" r="r" t="t"/>
              <a:pathLst>
                <a:path extrusionOk="0" h="741" w="69">
                  <a:moveTo>
                    <a:pt x="0" y="1"/>
                  </a:moveTo>
                  <a:lnTo>
                    <a:pt x="0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1441813" y="350056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0"/>
            <p:cNvSpPr/>
            <p:nvPr/>
          </p:nvSpPr>
          <p:spPr>
            <a:xfrm>
              <a:off x="1440780" y="3500560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1" y="1"/>
                  </a:moveTo>
                  <a:lnTo>
                    <a:pt x="1" y="741"/>
                  </a:lnTo>
                  <a:lnTo>
                    <a:pt x="65" y="74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0"/>
            <p:cNvSpPr/>
            <p:nvPr/>
          </p:nvSpPr>
          <p:spPr>
            <a:xfrm>
              <a:off x="1454968" y="3515751"/>
              <a:ext cx="31" cy="8018"/>
            </a:xfrm>
            <a:custGeom>
              <a:rect b="b" l="l" r="r" t="t"/>
              <a:pathLst>
                <a:path extrusionOk="0" h="256" w="1">
                  <a:moveTo>
                    <a:pt x="1" y="1"/>
                  </a:moveTo>
                  <a:lnTo>
                    <a:pt x="1" y="2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0"/>
            <p:cNvSpPr/>
            <p:nvPr/>
          </p:nvSpPr>
          <p:spPr>
            <a:xfrm>
              <a:off x="1453966" y="3515751"/>
              <a:ext cx="2036" cy="8018"/>
            </a:xfrm>
            <a:custGeom>
              <a:rect b="b" l="l" r="r" t="t"/>
              <a:pathLst>
                <a:path extrusionOk="0" h="256" w="65">
                  <a:moveTo>
                    <a:pt x="0" y="1"/>
                  </a:moveTo>
                  <a:lnTo>
                    <a:pt x="0" y="256"/>
                  </a:lnTo>
                  <a:lnTo>
                    <a:pt x="65" y="256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0"/>
            <p:cNvSpPr/>
            <p:nvPr/>
          </p:nvSpPr>
          <p:spPr>
            <a:xfrm>
              <a:off x="1454968" y="3515751"/>
              <a:ext cx="31" cy="3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0"/>
            <p:cNvSpPr/>
            <p:nvPr/>
          </p:nvSpPr>
          <p:spPr>
            <a:xfrm>
              <a:off x="1454968" y="3515751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0"/>
            <p:cNvSpPr/>
            <p:nvPr/>
          </p:nvSpPr>
          <p:spPr>
            <a:xfrm>
              <a:off x="1454968" y="3500560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1" y="1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0"/>
            <p:cNvSpPr/>
            <p:nvPr/>
          </p:nvSpPr>
          <p:spPr>
            <a:xfrm>
              <a:off x="1453966" y="3500560"/>
              <a:ext cx="2036" cy="10054"/>
            </a:xfrm>
            <a:custGeom>
              <a:rect b="b" l="l" r="r" t="t"/>
              <a:pathLst>
                <a:path extrusionOk="0" h="321" w="65">
                  <a:moveTo>
                    <a:pt x="0" y="1"/>
                  </a:moveTo>
                  <a:lnTo>
                    <a:pt x="0" y="320"/>
                  </a:lnTo>
                  <a:lnTo>
                    <a:pt x="65" y="32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0"/>
            <p:cNvSpPr/>
            <p:nvPr/>
          </p:nvSpPr>
          <p:spPr>
            <a:xfrm>
              <a:off x="1468655" y="350056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0"/>
            <p:cNvSpPr/>
            <p:nvPr/>
          </p:nvSpPr>
          <p:spPr>
            <a:xfrm>
              <a:off x="1467622" y="3500560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1"/>
                  </a:lnTo>
                  <a:lnTo>
                    <a:pt x="70" y="741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0"/>
            <p:cNvSpPr/>
            <p:nvPr/>
          </p:nvSpPr>
          <p:spPr>
            <a:xfrm>
              <a:off x="1481936" y="350056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0"/>
            <p:cNvSpPr/>
            <p:nvPr/>
          </p:nvSpPr>
          <p:spPr>
            <a:xfrm>
              <a:off x="1480808" y="3500560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0" y="1"/>
                  </a:moveTo>
                  <a:lnTo>
                    <a:pt x="0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0"/>
            <p:cNvSpPr/>
            <p:nvPr/>
          </p:nvSpPr>
          <p:spPr>
            <a:xfrm>
              <a:off x="1495623" y="3501061"/>
              <a:ext cx="31" cy="22206"/>
            </a:xfrm>
            <a:custGeom>
              <a:rect b="b" l="l" r="r" t="t"/>
              <a:pathLst>
                <a:path extrusionOk="0" h="709" w="1">
                  <a:moveTo>
                    <a:pt x="0" y="1"/>
                  </a:moveTo>
                  <a:lnTo>
                    <a:pt x="0" y="7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0"/>
            <p:cNvSpPr/>
            <p:nvPr/>
          </p:nvSpPr>
          <p:spPr>
            <a:xfrm>
              <a:off x="1494621" y="3501061"/>
              <a:ext cx="2036" cy="22206"/>
            </a:xfrm>
            <a:custGeom>
              <a:rect b="b" l="l" r="r" t="t"/>
              <a:pathLst>
                <a:path extrusionOk="0" h="709" w="65">
                  <a:moveTo>
                    <a:pt x="0" y="1"/>
                  </a:moveTo>
                  <a:lnTo>
                    <a:pt x="0" y="708"/>
                  </a:lnTo>
                  <a:lnTo>
                    <a:pt x="65" y="708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0"/>
            <p:cNvSpPr/>
            <p:nvPr/>
          </p:nvSpPr>
          <p:spPr>
            <a:xfrm>
              <a:off x="1508778" y="3514248"/>
              <a:ext cx="31" cy="9020"/>
            </a:xfrm>
            <a:custGeom>
              <a:rect b="b" l="l" r="r" t="t"/>
              <a:pathLst>
                <a:path extrusionOk="0" h="288" w="1">
                  <a:moveTo>
                    <a:pt x="1" y="0"/>
                  </a:moveTo>
                  <a:lnTo>
                    <a:pt x="1" y="2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0"/>
            <p:cNvSpPr/>
            <p:nvPr/>
          </p:nvSpPr>
          <p:spPr>
            <a:xfrm>
              <a:off x="1507775" y="3514248"/>
              <a:ext cx="2067" cy="9020"/>
            </a:xfrm>
            <a:custGeom>
              <a:rect b="b" l="l" r="r" t="t"/>
              <a:pathLst>
                <a:path extrusionOk="0" h="288" w="66">
                  <a:moveTo>
                    <a:pt x="0" y="0"/>
                  </a:moveTo>
                  <a:lnTo>
                    <a:pt x="0" y="287"/>
                  </a:lnTo>
                  <a:lnTo>
                    <a:pt x="65" y="28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0"/>
            <p:cNvSpPr/>
            <p:nvPr/>
          </p:nvSpPr>
          <p:spPr>
            <a:xfrm>
              <a:off x="1508778" y="3501061"/>
              <a:ext cx="31" cy="4228"/>
            </a:xfrm>
            <a:custGeom>
              <a:rect b="b" l="l" r="r" t="t"/>
              <a:pathLst>
                <a:path extrusionOk="0" h="135" w="1">
                  <a:moveTo>
                    <a:pt x="1" y="1"/>
                  </a:moveTo>
                  <a:lnTo>
                    <a:pt x="1" y="1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0"/>
            <p:cNvSpPr/>
            <p:nvPr/>
          </p:nvSpPr>
          <p:spPr>
            <a:xfrm>
              <a:off x="1507775" y="3501061"/>
              <a:ext cx="2067" cy="4228"/>
            </a:xfrm>
            <a:custGeom>
              <a:rect b="b" l="l" r="r" t="t"/>
              <a:pathLst>
                <a:path extrusionOk="0" h="135" w="66">
                  <a:moveTo>
                    <a:pt x="0" y="1"/>
                  </a:moveTo>
                  <a:lnTo>
                    <a:pt x="0" y="134"/>
                  </a:lnTo>
                  <a:lnTo>
                    <a:pt x="65" y="13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0"/>
            <p:cNvSpPr/>
            <p:nvPr/>
          </p:nvSpPr>
          <p:spPr>
            <a:xfrm>
              <a:off x="1521463" y="3501061"/>
              <a:ext cx="2161" cy="22206"/>
            </a:xfrm>
            <a:custGeom>
              <a:rect b="b" l="l" r="r" t="t"/>
              <a:pathLst>
                <a:path extrusionOk="0" h="709" w="69">
                  <a:moveTo>
                    <a:pt x="0" y="1"/>
                  </a:moveTo>
                  <a:lnTo>
                    <a:pt x="0" y="708"/>
                  </a:lnTo>
                  <a:lnTo>
                    <a:pt x="69" y="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0"/>
            <p:cNvSpPr/>
            <p:nvPr/>
          </p:nvSpPr>
          <p:spPr>
            <a:xfrm>
              <a:off x="1534618" y="3501061"/>
              <a:ext cx="2192" cy="22206"/>
            </a:xfrm>
            <a:custGeom>
              <a:rect b="b" l="l" r="r" t="t"/>
              <a:pathLst>
                <a:path extrusionOk="0" h="709" w="70">
                  <a:moveTo>
                    <a:pt x="1" y="1"/>
                  </a:moveTo>
                  <a:lnTo>
                    <a:pt x="1" y="708"/>
                  </a:lnTo>
                  <a:lnTo>
                    <a:pt x="69" y="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0"/>
            <p:cNvSpPr/>
            <p:nvPr/>
          </p:nvSpPr>
          <p:spPr>
            <a:xfrm>
              <a:off x="1548430" y="3501061"/>
              <a:ext cx="2036" cy="22206"/>
            </a:xfrm>
            <a:custGeom>
              <a:rect b="b" l="l" r="r" t="t"/>
              <a:pathLst>
                <a:path extrusionOk="0" h="709" w="65">
                  <a:moveTo>
                    <a:pt x="0" y="1"/>
                  </a:moveTo>
                  <a:lnTo>
                    <a:pt x="0" y="708"/>
                  </a:lnTo>
                  <a:lnTo>
                    <a:pt x="65" y="708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0"/>
            <p:cNvSpPr/>
            <p:nvPr/>
          </p:nvSpPr>
          <p:spPr>
            <a:xfrm>
              <a:off x="1562619" y="3518413"/>
              <a:ext cx="31" cy="5356"/>
            </a:xfrm>
            <a:custGeom>
              <a:rect b="b" l="l" r="r" t="t"/>
              <a:pathLst>
                <a:path extrusionOk="0" h="171" w="1">
                  <a:moveTo>
                    <a:pt x="0" y="1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0"/>
            <p:cNvSpPr/>
            <p:nvPr/>
          </p:nvSpPr>
          <p:spPr>
            <a:xfrm>
              <a:off x="1561585" y="3518413"/>
              <a:ext cx="2067" cy="5356"/>
            </a:xfrm>
            <a:custGeom>
              <a:rect b="b" l="l" r="r" t="t"/>
              <a:pathLst>
                <a:path extrusionOk="0" h="171" w="66">
                  <a:moveTo>
                    <a:pt x="1" y="1"/>
                  </a:moveTo>
                  <a:lnTo>
                    <a:pt x="1" y="171"/>
                  </a:lnTo>
                  <a:lnTo>
                    <a:pt x="65" y="17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0"/>
            <p:cNvSpPr/>
            <p:nvPr/>
          </p:nvSpPr>
          <p:spPr>
            <a:xfrm>
              <a:off x="1561585" y="3501061"/>
              <a:ext cx="2067" cy="9553"/>
            </a:xfrm>
            <a:custGeom>
              <a:rect b="b" l="l" r="r" t="t"/>
              <a:pathLst>
                <a:path extrusionOk="0" h="305" w="66">
                  <a:moveTo>
                    <a:pt x="1" y="1"/>
                  </a:moveTo>
                  <a:lnTo>
                    <a:pt x="1" y="304"/>
                  </a:lnTo>
                  <a:lnTo>
                    <a:pt x="65" y="30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0"/>
            <p:cNvSpPr/>
            <p:nvPr/>
          </p:nvSpPr>
          <p:spPr>
            <a:xfrm>
              <a:off x="1575272" y="3501061"/>
              <a:ext cx="2192" cy="22206"/>
            </a:xfrm>
            <a:custGeom>
              <a:rect b="b" l="l" r="r" t="t"/>
              <a:pathLst>
                <a:path extrusionOk="0" h="709" w="70">
                  <a:moveTo>
                    <a:pt x="0" y="1"/>
                  </a:moveTo>
                  <a:lnTo>
                    <a:pt x="0" y="708"/>
                  </a:lnTo>
                  <a:lnTo>
                    <a:pt x="69" y="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0"/>
            <p:cNvSpPr/>
            <p:nvPr/>
          </p:nvSpPr>
          <p:spPr>
            <a:xfrm>
              <a:off x="1590087" y="3501061"/>
              <a:ext cx="31" cy="22206"/>
            </a:xfrm>
            <a:custGeom>
              <a:rect b="b" l="l" r="r" t="t"/>
              <a:pathLst>
                <a:path extrusionOk="0" h="709" w="1">
                  <a:moveTo>
                    <a:pt x="0" y="1"/>
                  </a:moveTo>
                  <a:lnTo>
                    <a:pt x="0" y="7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0"/>
            <p:cNvSpPr/>
            <p:nvPr/>
          </p:nvSpPr>
          <p:spPr>
            <a:xfrm>
              <a:off x="1588960" y="3501061"/>
              <a:ext cx="2161" cy="22206"/>
            </a:xfrm>
            <a:custGeom>
              <a:rect b="b" l="l" r="r" t="t"/>
              <a:pathLst>
                <a:path extrusionOk="0" h="709" w="69">
                  <a:moveTo>
                    <a:pt x="0" y="1"/>
                  </a:moveTo>
                  <a:lnTo>
                    <a:pt x="0" y="708"/>
                  </a:lnTo>
                  <a:lnTo>
                    <a:pt x="69" y="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0"/>
            <p:cNvSpPr/>
            <p:nvPr/>
          </p:nvSpPr>
          <p:spPr>
            <a:xfrm>
              <a:off x="1322511" y="3477257"/>
              <a:ext cx="272797" cy="24367"/>
            </a:xfrm>
            <a:custGeom>
              <a:rect b="b" l="l" r="r" t="t"/>
              <a:pathLst>
                <a:path extrusionOk="0" h="778" w="8710">
                  <a:moveTo>
                    <a:pt x="1" y="1"/>
                  </a:moveTo>
                  <a:lnTo>
                    <a:pt x="1" y="777"/>
                  </a:lnTo>
                  <a:lnTo>
                    <a:pt x="8709" y="777"/>
                  </a:lnTo>
                  <a:lnTo>
                    <a:pt x="8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0"/>
            <p:cNvSpPr/>
            <p:nvPr/>
          </p:nvSpPr>
          <p:spPr>
            <a:xfrm>
              <a:off x="1321509" y="3476255"/>
              <a:ext cx="274927" cy="26371"/>
            </a:xfrm>
            <a:custGeom>
              <a:rect b="b" l="l" r="r" t="t"/>
              <a:pathLst>
                <a:path extrusionOk="0" h="842" w="8778">
                  <a:moveTo>
                    <a:pt x="8709" y="69"/>
                  </a:moveTo>
                  <a:lnTo>
                    <a:pt x="8709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0" y="0"/>
                  </a:moveTo>
                  <a:lnTo>
                    <a:pt x="0" y="841"/>
                  </a:lnTo>
                  <a:lnTo>
                    <a:pt x="8778" y="841"/>
                  </a:lnTo>
                  <a:lnTo>
                    <a:pt x="877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0"/>
            <p:cNvSpPr/>
            <p:nvPr/>
          </p:nvSpPr>
          <p:spPr>
            <a:xfrm>
              <a:off x="1429128" y="3477257"/>
              <a:ext cx="26371" cy="24367"/>
            </a:xfrm>
            <a:custGeom>
              <a:rect b="b" l="l" r="r" t="t"/>
              <a:pathLst>
                <a:path extrusionOk="0" h="778" w="842">
                  <a:moveTo>
                    <a:pt x="1" y="1"/>
                  </a:moveTo>
                  <a:lnTo>
                    <a:pt x="1" y="777"/>
                  </a:lnTo>
                  <a:lnTo>
                    <a:pt x="842" y="777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0"/>
            <p:cNvSpPr/>
            <p:nvPr/>
          </p:nvSpPr>
          <p:spPr>
            <a:xfrm>
              <a:off x="1428126" y="3476255"/>
              <a:ext cx="28533" cy="26371"/>
            </a:xfrm>
            <a:custGeom>
              <a:rect b="b" l="l" r="r" t="t"/>
              <a:pathLst>
                <a:path extrusionOk="0" h="842" w="911">
                  <a:moveTo>
                    <a:pt x="841" y="69"/>
                  </a:moveTo>
                  <a:lnTo>
                    <a:pt x="841" y="777"/>
                  </a:lnTo>
                  <a:lnTo>
                    <a:pt x="65" y="777"/>
                  </a:lnTo>
                  <a:lnTo>
                    <a:pt x="65" y="69"/>
                  </a:lnTo>
                  <a:close/>
                  <a:moveTo>
                    <a:pt x="0" y="0"/>
                  </a:moveTo>
                  <a:lnTo>
                    <a:pt x="0" y="841"/>
                  </a:lnTo>
                  <a:lnTo>
                    <a:pt x="910" y="841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0"/>
            <p:cNvSpPr/>
            <p:nvPr/>
          </p:nvSpPr>
          <p:spPr>
            <a:xfrm>
              <a:off x="1456628" y="3477257"/>
              <a:ext cx="60667" cy="24367"/>
            </a:xfrm>
            <a:custGeom>
              <a:rect b="b" l="l" r="r" t="t"/>
              <a:pathLst>
                <a:path extrusionOk="0" h="778" w="1937">
                  <a:moveTo>
                    <a:pt x="0" y="1"/>
                  </a:moveTo>
                  <a:lnTo>
                    <a:pt x="0" y="777"/>
                  </a:lnTo>
                  <a:lnTo>
                    <a:pt x="1937" y="777"/>
                  </a:lnTo>
                  <a:lnTo>
                    <a:pt x="1937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0"/>
            <p:cNvSpPr/>
            <p:nvPr/>
          </p:nvSpPr>
          <p:spPr>
            <a:xfrm>
              <a:off x="1455469" y="3476255"/>
              <a:ext cx="62859" cy="26371"/>
            </a:xfrm>
            <a:custGeom>
              <a:rect b="b" l="l" r="r" t="t"/>
              <a:pathLst>
                <a:path extrusionOk="0" h="842" w="2007">
                  <a:moveTo>
                    <a:pt x="1937" y="69"/>
                  </a:moveTo>
                  <a:lnTo>
                    <a:pt x="1937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2006" y="841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0"/>
            <p:cNvSpPr/>
            <p:nvPr/>
          </p:nvSpPr>
          <p:spPr>
            <a:xfrm>
              <a:off x="1527288" y="3477257"/>
              <a:ext cx="61168" cy="24367"/>
            </a:xfrm>
            <a:custGeom>
              <a:rect b="b" l="l" r="r" t="t"/>
              <a:pathLst>
                <a:path extrusionOk="0" h="778" w="1953">
                  <a:moveTo>
                    <a:pt x="0" y="1"/>
                  </a:moveTo>
                  <a:lnTo>
                    <a:pt x="0" y="777"/>
                  </a:lnTo>
                  <a:lnTo>
                    <a:pt x="1953" y="777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0"/>
            <p:cNvSpPr/>
            <p:nvPr/>
          </p:nvSpPr>
          <p:spPr>
            <a:xfrm>
              <a:off x="1526255" y="3476255"/>
              <a:ext cx="63360" cy="26371"/>
            </a:xfrm>
            <a:custGeom>
              <a:rect b="b" l="l" r="r" t="t"/>
              <a:pathLst>
                <a:path extrusionOk="0" h="842" w="2023">
                  <a:moveTo>
                    <a:pt x="1954" y="69"/>
                  </a:moveTo>
                  <a:lnTo>
                    <a:pt x="1954" y="777"/>
                  </a:lnTo>
                  <a:lnTo>
                    <a:pt x="65" y="777"/>
                  </a:lnTo>
                  <a:lnTo>
                    <a:pt x="65" y="69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2022" y="841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0"/>
            <p:cNvSpPr/>
            <p:nvPr/>
          </p:nvSpPr>
          <p:spPr>
            <a:xfrm>
              <a:off x="1509310" y="3477257"/>
              <a:ext cx="55468" cy="24367"/>
            </a:xfrm>
            <a:custGeom>
              <a:rect b="b" l="l" r="r" t="t"/>
              <a:pathLst>
                <a:path extrusionOk="0" h="778" w="1771">
                  <a:moveTo>
                    <a:pt x="0" y="1"/>
                  </a:moveTo>
                  <a:lnTo>
                    <a:pt x="0" y="777"/>
                  </a:lnTo>
                  <a:lnTo>
                    <a:pt x="1771" y="777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0"/>
            <p:cNvSpPr/>
            <p:nvPr/>
          </p:nvSpPr>
          <p:spPr>
            <a:xfrm>
              <a:off x="1508277" y="3476255"/>
              <a:ext cx="57535" cy="26371"/>
            </a:xfrm>
            <a:custGeom>
              <a:rect b="b" l="l" r="r" t="t"/>
              <a:pathLst>
                <a:path extrusionOk="0" h="842" w="1837">
                  <a:moveTo>
                    <a:pt x="1767" y="69"/>
                  </a:moveTo>
                  <a:lnTo>
                    <a:pt x="1767" y="777"/>
                  </a:lnTo>
                  <a:lnTo>
                    <a:pt x="69" y="777"/>
                  </a:lnTo>
                  <a:lnTo>
                    <a:pt x="69" y="69"/>
                  </a:lnTo>
                  <a:close/>
                  <a:moveTo>
                    <a:pt x="1" y="0"/>
                  </a:moveTo>
                  <a:lnTo>
                    <a:pt x="1" y="841"/>
                  </a:lnTo>
                  <a:lnTo>
                    <a:pt x="1836" y="841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0"/>
            <p:cNvSpPr/>
            <p:nvPr/>
          </p:nvSpPr>
          <p:spPr>
            <a:xfrm>
              <a:off x="1335165" y="3477257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1"/>
                  </a:moveTo>
                  <a:lnTo>
                    <a:pt x="1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0"/>
            <p:cNvSpPr/>
            <p:nvPr/>
          </p:nvSpPr>
          <p:spPr>
            <a:xfrm>
              <a:off x="1334163" y="3477257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1"/>
                  </a:moveTo>
                  <a:lnTo>
                    <a:pt x="1" y="745"/>
                  </a:lnTo>
                  <a:lnTo>
                    <a:pt x="69" y="74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0"/>
            <p:cNvSpPr/>
            <p:nvPr/>
          </p:nvSpPr>
          <p:spPr>
            <a:xfrm>
              <a:off x="1348978" y="3477257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1"/>
                  </a:moveTo>
                  <a:lnTo>
                    <a:pt x="1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0"/>
            <p:cNvSpPr/>
            <p:nvPr/>
          </p:nvSpPr>
          <p:spPr>
            <a:xfrm>
              <a:off x="1347850" y="3477257"/>
              <a:ext cx="2161" cy="23333"/>
            </a:xfrm>
            <a:custGeom>
              <a:rect b="b" l="l" r="r" t="t"/>
              <a:pathLst>
                <a:path extrusionOk="0" h="745" w="69">
                  <a:moveTo>
                    <a:pt x="0" y="1"/>
                  </a:moveTo>
                  <a:lnTo>
                    <a:pt x="0" y="745"/>
                  </a:lnTo>
                  <a:lnTo>
                    <a:pt x="69" y="74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0"/>
            <p:cNvSpPr/>
            <p:nvPr/>
          </p:nvSpPr>
          <p:spPr>
            <a:xfrm>
              <a:off x="1362164" y="3489410"/>
              <a:ext cx="31" cy="11181"/>
            </a:xfrm>
            <a:custGeom>
              <a:rect b="b" l="l" r="r" t="t"/>
              <a:pathLst>
                <a:path extrusionOk="0" h="357" w="1">
                  <a:moveTo>
                    <a:pt x="0" y="1"/>
                  </a:moveTo>
                  <a:lnTo>
                    <a:pt x="0" y="3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0"/>
            <p:cNvSpPr/>
            <p:nvPr/>
          </p:nvSpPr>
          <p:spPr>
            <a:xfrm>
              <a:off x="1361005" y="3489410"/>
              <a:ext cx="2192" cy="11181"/>
            </a:xfrm>
            <a:custGeom>
              <a:rect b="b" l="l" r="r" t="t"/>
              <a:pathLst>
                <a:path extrusionOk="0" h="357" w="70">
                  <a:moveTo>
                    <a:pt x="1" y="1"/>
                  </a:moveTo>
                  <a:lnTo>
                    <a:pt x="1" y="357"/>
                  </a:lnTo>
                  <a:lnTo>
                    <a:pt x="69" y="35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0"/>
            <p:cNvSpPr/>
            <p:nvPr/>
          </p:nvSpPr>
          <p:spPr>
            <a:xfrm>
              <a:off x="1362164" y="3477257"/>
              <a:ext cx="31" cy="8018"/>
            </a:xfrm>
            <a:custGeom>
              <a:rect b="b" l="l" r="r" t="t"/>
              <a:pathLst>
                <a:path extrusionOk="0" h="256" w="1">
                  <a:moveTo>
                    <a:pt x="0" y="1"/>
                  </a:moveTo>
                  <a:lnTo>
                    <a:pt x="0" y="2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0"/>
            <p:cNvSpPr/>
            <p:nvPr/>
          </p:nvSpPr>
          <p:spPr>
            <a:xfrm>
              <a:off x="1361005" y="3477257"/>
              <a:ext cx="2192" cy="8018"/>
            </a:xfrm>
            <a:custGeom>
              <a:rect b="b" l="l" r="r" t="t"/>
              <a:pathLst>
                <a:path extrusionOk="0" h="256" w="70">
                  <a:moveTo>
                    <a:pt x="1" y="1"/>
                  </a:moveTo>
                  <a:lnTo>
                    <a:pt x="1" y="256"/>
                  </a:lnTo>
                  <a:lnTo>
                    <a:pt x="69" y="256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0"/>
            <p:cNvSpPr/>
            <p:nvPr/>
          </p:nvSpPr>
          <p:spPr>
            <a:xfrm>
              <a:off x="1375820" y="3477257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1"/>
                  </a:moveTo>
                  <a:lnTo>
                    <a:pt x="1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0"/>
            <p:cNvSpPr/>
            <p:nvPr/>
          </p:nvSpPr>
          <p:spPr>
            <a:xfrm>
              <a:off x="1374818" y="3477257"/>
              <a:ext cx="2067" cy="23333"/>
            </a:xfrm>
            <a:custGeom>
              <a:rect b="b" l="l" r="r" t="t"/>
              <a:pathLst>
                <a:path extrusionOk="0" h="745" w="66">
                  <a:moveTo>
                    <a:pt x="0" y="1"/>
                  </a:moveTo>
                  <a:lnTo>
                    <a:pt x="0" y="745"/>
                  </a:lnTo>
                  <a:lnTo>
                    <a:pt x="65" y="74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0"/>
            <p:cNvSpPr/>
            <p:nvPr/>
          </p:nvSpPr>
          <p:spPr>
            <a:xfrm>
              <a:off x="1389006" y="3477257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0" y="1"/>
                  </a:moveTo>
                  <a:lnTo>
                    <a:pt x="0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0"/>
            <p:cNvSpPr/>
            <p:nvPr/>
          </p:nvSpPr>
          <p:spPr>
            <a:xfrm>
              <a:off x="1387972" y="3477257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1"/>
                  </a:moveTo>
                  <a:lnTo>
                    <a:pt x="1" y="745"/>
                  </a:lnTo>
                  <a:lnTo>
                    <a:pt x="70" y="745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0"/>
            <p:cNvSpPr/>
            <p:nvPr/>
          </p:nvSpPr>
          <p:spPr>
            <a:xfrm>
              <a:off x="1402787" y="3494233"/>
              <a:ext cx="31" cy="6358"/>
            </a:xfrm>
            <a:custGeom>
              <a:rect b="b" l="l" r="r" t="t"/>
              <a:pathLst>
                <a:path extrusionOk="0" h="203" w="1">
                  <a:moveTo>
                    <a:pt x="1" y="1"/>
                  </a:moveTo>
                  <a:lnTo>
                    <a:pt x="1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0"/>
            <p:cNvSpPr/>
            <p:nvPr/>
          </p:nvSpPr>
          <p:spPr>
            <a:xfrm>
              <a:off x="1401660" y="3494233"/>
              <a:ext cx="2192" cy="6358"/>
            </a:xfrm>
            <a:custGeom>
              <a:rect b="b" l="l" r="r" t="t"/>
              <a:pathLst>
                <a:path extrusionOk="0" h="203" w="70">
                  <a:moveTo>
                    <a:pt x="0" y="1"/>
                  </a:moveTo>
                  <a:lnTo>
                    <a:pt x="0" y="203"/>
                  </a:lnTo>
                  <a:lnTo>
                    <a:pt x="69" y="203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0"/>
            <p:cNvSpPr/>
            <p:nvPr/>
          </p:nvSpPr>
          <p:spPr>
            <a:xfrm>
              <a:off x="1402787" y="3477257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1" y="1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0"/>
            <p:cNvSpPr/>
            <p:nvPr/>
          </p:nvSpPr>
          <p:spPr>
            <a:xfrm>
              <a:off x="1401660" y="3477257"/>
              <a:ext cx="2192" cy="10054"/>
            </a:xfrm>
            <a:custGeom>
              <a:rect b="b" l="l" r="r" t="t"/>
              <a:pathLst>
                <a:path extrusionOk="0" h="321" w="70">
                  <a:moveTo>
                    <a:pt x="0" y="1"/>
                  </a:moveTo>
                  <a:lnTo>
                    <a:pt x="0" y="320"/>
                  </a:lnTo>
                  <a:lnTo>
                    <a:pt x="69" y="32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0"/>
            <p:cNvSpPr/>
            <p:nvPr/>
          </p:nvSpPr>
          <p:spPr>
            <a:xfrm>
              <a:off x="1415973" y="3477257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0" y="1"/>
                  </a:moveTo>
                  <a:lnTo>
                    <a:pt x="0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0"/>
            <p:cNvSpPr/>
            <p:nvPr/>
          </p:nvSpPr>
          <p:spPr>
            <a:xfrm>
              <a:off x="1414815" y="3477257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1"/>
                  </a:moveTo>
                  <a:lnTo>
                    <a:pt x="1" y="745"/>
                  </a:lnTo>
                  <a:lnTo>
                    <a:pt x="70" y="745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0"/>
            <p:cNvSpPr/>
            <p:nvPr/>
          </p:nvSpPr>
          <p:spPr>
            <a:xfrm>
              <a:off x="1429629" y="3477257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1"/>
                  </a:moveTo>
                  <a:lnTo>
                    <a:pt x="1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0"/>
            <p:cNvSpPr/>
            <p:nvPr/>
          </p:nvSpPr>
          <p:spPr>
            <a:xfrm>
              <a:off x="1428627" y="3477257"/>
              <a:ext cx="2067" cy="23333"/>
            </a:xfrm>
            <a:custGeom>
              <a:rect b="b" l="l" r="r" t="t"/>
              <a:pathLst>
                <a:path extrusionOk="0" h="745" w="66">
                  <a:moveTo>
                    <a:pt x="1" y="1"/>
                  </a:moveTo>
                  <a:lnTo>
                    <a:pt x="1" y="745"/>
                  </a:lnTo>
                  <a:lnTo>
                    <a:pt x="65" y="74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0"/>
            <p:cNvSpPr/>
            <p:nvPr/>
          </p:nvSpPr>
          <p:spPr>
            <a:xfrm>
              <a:off x="1443317" y="3492605"/>
              <a:ext cx="31" cy="7987"/>
            </a:xfrm>
            <a:custGeom>
              <a:rect b="b" l="l" r="r" t="t"/>
              <a:pathLst>
                <a:path extrusionOk="0" h="255" w="1">
                  <a:moveTo>
                    <a:pt x="1" y="0"/>
                  </a:moveTo>
                  <a:lnTo>
                    <a:pt x="1" y="2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0"/>
            <p:cNvSpPr/>
            <p:nvPr/>
          </p:nvSpPr>
          <p:spPr>
            <a:xfrm>
              <a:off x="1442314" y="3492605"/>
              <a:ext cx="2161" cy="7987"/>
            </a:xfrm>
            <a:custGeom>
              <a:rect b="b" l="l" r="r" t="t"/>
              <a:pathLst>
                <a:path extrusionOk="0" h="255" w="69">
                  <a:moveTo>
                    <a:pt x="0" y="0"/>
                  </a:moveTo>
                  <a:lnTo>
                    <a:pt x="0" y="255"/>
                  </a:lnTo>
                  <a:lnTo>
                    <a:pt x="69" y="255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0"/>
            <p:cNvSpPr/>
            <p:nvPr/>
          </p:nvSpPr>
          <p:spPr>
            <a:xfrm>
              <a:off x="1443317" y="3492605"/>
              <a:ext cx="31" cy="31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0"/>
            <p:cNvSpPr/>
            <p:nvPr/>
          </p:nvSpPr>
          <p:spPr>
            <a:xfrm>
              <a:off x="1443317" y="3492605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0"/>
            <p:cNvSpPr/>
            <p:nvPr/>
          </p:nvSpPr>
          <p:spPr>
            <a:xfrm>
              <a:off x="1443317" y="3477257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1" y="1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0"/>
            <p:cNvSpPr/>
            <p:nvPr/>
          </p:nvSpPr>
          <p:spPr>
            <a:xfrm>
              <a:off x="1442314" y="3477257"/>
              <a:ext cx="2161" cy="10054"/>
            </a:xfrm>
            <a:custGeom>
              <a:rect b="b" l="l" r="r" t="t"/>
              <a:pathLst>
                <a:path extrusionOk="0" h="321" w="69">
                  <a:moveTo>
                    <a:pt x="0" y="1"/>
                  </a:moveTo>
                  <a:lnTo>
                    <a:pt x="0" y="320"/>
                  </a:lnTo>
                  <a:lnTo>
                    <a:pt x="69" y="32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0"/>
            <p:cNvSpPr/>
            <p:nvPr/>
          </p:nvSpPr>
          <p:spPr>
            <a:xfrm>
              <a:off x="1456628" y="3477257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0" y="1"/>
                  </a:moveTo>
                  <a:lnTo>
                    <a:pt x="0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0"/>
            <p:cNvSpPr/>
            <p:nvPr/>
          </p:nvSpPr>
          <p:spPr>
            <a:xfrm>
              <a:off x="1455469" y="3477257"/>
              <a:ext cx="2192" cy="23333"/>
            </a:xfrm>
            <a:custGeom>
              <a:rect b="b" l="l" r="r" t="t"/>
              <a:pathLst>
                <a:path extrusionOk="0" h="745" w="70">
                  <a:moveTo>
                    <a:pt x="1" y="1"/>
                  </a:moveTo>
                  <a:lnTo>
                    <a:pt x="1" y="745"/>
                  </a:lnTo>
                  <a:lnTo>
                    <a:pt x="69" y="74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0"/>
            <p:cNvSpPr/>
            <p:nvPr/>
          </p:nvSpPr>
          <p:spPr>
            <a:xfrm>
              <a:off x="1470284" y="3477257"/>
              <a:ext cx="31" cy="23333"/>
            </a:xfrm>
            <a:custGeom>
              <a:rect b="b" l="l" r="r" t="t"/>
              <a:pathLst>
                <a:path extrusionOk="0" h="745" w="1">
                  <a:moveTo>
                    <a:pt x="1" y="1"/>
                  </a:moveTo>
                  <a:lnTo>
                    <a:pt x="1" y="7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0"/>
            <p:cNvSpPr/>
            <p:nvPr/>
          </p:nvSpPr>
          <p:spPr>
            <a:xfrm>
              <a:off x="1469282" y="3477257"/>
              <a:ext cx="2067" cy="23333"/>
            </a:xfrm>
            <a:custGeom>
              <a:rect b="b" l="l" r="r" t="t"/>
              <a:pathLst>
                <a:path extrusionOk="0" h="745" w="66">
                  <a:moveTo>
                    <a:pt x="0" y="1"/>
                  </a:moveTo>
                  <a:lnTo>
                    <a:pt x="0" y="745"/>
                  </a:lnTo>
                  <a:lnTo>
                    <a:pt x="65" y="74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0"/>
            <p:cNvSpPr/>
            <p:nvPr/>
          </p:nvSpPr>
          <p:spPr>
            <a:xfrm>
              <a:off x="1483470" y="3477759"/>
              <a:ext cx="31" cy="22206"/>
            </a:xfrm>
            <a:custGeom>
              <a:rect b="b" l="l" r="r" t="t"/>
              <a:pathLst>
                <a:path extrusionOk="0" h="709" w="1">
                  <a:moveTo>
                    <a:pt x="0" y="1"/>
                  </a:moveTo>
                  <a:lnTo>
                    <a:pt x="0" y="7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0"/>
            <p:cNvSpPr/>
            <p:nvPr/>
          </p:nvSpPr>
          <p:spPr>
            <a:xfrm>
              <a:off x="1482437" y="3477759"/>
              <a:ext cx="2067" cy="22206"/>
            </a:xfrm>
            <a:custGeom>
              <a:rect b="b" l="l" r="r" t="t"/>
              <a:pathLst>
                <a:path extrusionOk="0" h="709" w="66">
                  <a:moveTo>
                    <a:pt x="1" y="1"/>
                  </a:moveTo>
                  <a:lnTo>
                    <a:pt x="1" y="709"/>
                  </a:lnTo>
                  <a:lnTo>
                    <a:pt x="66" y="709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0"/>
            <p:cNvSpPr/>
            <p:nvPr/>
          </p:nvSpPr>
          <p:spPr>
            <a:xfrm>
              <a:off x="1497126" y="3491070"/>
              <a:ext cx="31" cy="8895"/>
            </a:xfrm>
            <a:custGeom>
              <a:rect b="b" l="l" r="r" t="t"/>
              <a:pathLst>
                <a:path extrusionOk="0" h="284" w="1">
                  <a:moveTo>
                    <a:pt x="1" y="1"/>
                  </a:moveTo>
                  <a:lnTo>
                    <a:pt x="1" y="2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0"/>
            <p:cNvSpPr/>
            <p:nvPr/>
          </p:nvSpPr>
          <p:spPr>
            <a:xfrm>
              <a:off x="1496124" y="3491070"/>
              <a:ext cx="2192" cy="8895"/>
            </a:xfrm>
            <a:custGeom>
              <a:rect b="b" l="l" r="r" t="t"/>
              <a:pathLst>
                <a:path extrusionOk="0" h="284" w="70">
                  <a:moveTo>
                    <a:pt x="1" y="1"/>
                  </a:moveTo>
                  <a:lnTo>
                    <a:pt x="1" y="284"/>
                  </a:lnTo>
                  <a:lnTo>
                    <a:pt x="69" y="284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0"/>
            <p:cNvSpPr/>
            <p:nvPr/>
          </p:nvSpPr>
          <p:spPr>
            <a:xfrm>
              <a:off x="1497126" y="3477759"/>
              <a:ext cx="31" cy="4353"/>
            </a:xfrm>
            <a:custGeom>
              <a:rect b="b" l="l" r="r" t="t"/>
              <a:pathLst>
                <a:path extrusionOk="0" h="139" w="1">
                  <a:moveTo>
                    <a:pt x="1" y="1"/>
                  </a:moveTo>
                  <a:lnTo>
                    <a:pt x="1" y="1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0"/>
            <p:cNvSpPr/>
            <p:nvPr/>
          </p:nvSpPr>
          <p:spPr>
            <a:xfrm>
              <a:off x="1496124" y="3477759"/>
              <a:ext cx="2192" cy="4353"/>
            </a:xfrm>
            <a:custGeom>
              <a:rect b="b" l="l" r="r" t="t"/>
              <a:pathLst>
                <a:path extrusionOk="0" h="139" w="70">
                  <a:moveTo>
                    <a:pt x="1" y="1"/>
                  </a:moveTo>
                  <a:lnTo>
                    <a:pt x="1" y="138"/>
                  </a:lnTo>
                  <a:lnTo>
                    <a:pt x="69" y="13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0"/>
            <p:cNvSpPr/>
            <p:nvPr/>
          </p:nvSpPr>
          <p:spPr>
            <a:xfrm>
              <a:off x="1509310" y="3477759"/>
              <a:ext cx="2161" cy="22206"/>
            </a:xfrm>
            <a:custGeom>
              <a:rect b="b" l="l" r="r" t="t"/>
              <a:pathLst>
                <a:path extrusionOk="0" h="709" w="69">
                  <a:moveTo>
                    <a:pt x="0" y="1"/>
                  </a:moveTo>
                  <a:lnTo>
                    <a:pt x="0" y="709"/>
                  </a:lnTo>
                  <a:lnTo>
                    <a:pt x="69" y="70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0"/>
            <p:cNvSpPr/>
            <p:nvPr/>
          </p:nvSpPr>
          <p:spPr>
            <a:xfrm>
              <a:off x="1523091" y="3477759"/>
              <a:ext cx="2067" cy="22206"/>
            </a:xfrm>
            <a:custGeom>
              <a:rect b="b" l="l" r="r" t="t"/>
              <a:pathLst>
                <a:path extrusionOk="0" h="709" w="66">
                  <a:moveTo>
                    <a:pt x="1" y="1"/>
                  </a:moveTo>
                  <a:lnTo>
                    <a:pt x="1" y="709"/>
                  </a:lnTo>
                  <a:lnTo>
                    <a:pt x="65" y="709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0"/>
            <p:cNvSpPr/>
            <p:nvPr/>
          </p:nvSpPr>
          <p:spPr>
            <a:xfrm>
              <a:off x="1536278" y="3477759"/>
              <a:ext cx="2036" cy="22206"/>
            </a:xfrm>
            <a:custGeom>
              <a:rect b="b" l="l" r="r" t="t"/>
              <a:pathLst>
                <a:path extrusionOk="0" h="709" w="65">
                  <a:moveTo>
                    <a:pt x="0" y="1"/>
                  </a:moveTo>
                  <a:lnTo>
                    <a:pt x="0" y="709"/>
                  </a:lnTo>
                  <a:lnTo>
                    <a:pt x="65" y="709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0"/>
            <p:cNvSpPr/>
            <p:nvPr/>
          </p:nvSpPr>
          <p:spPr>
            <a:xfrm>
              <a:off x="1550967" y="3495236"/>
              <a:ext cx="31" cy="5356"/>
            </a:xfrm>
            <a:custGeom>
              <a:rect b="b" l="l" r="r" t="t"/>
              <a:pathLst>
                <a:path extrusionOk="0" h="171" w="1">
                  <a:moveTo>
                    <a:pt x="0" y="1"/>
                  </a:moveTo>
                  <a:lnTo>
                    <a:pt x="0" y="1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0"/>
            <p:cNvSpPr/>
            <p:nvPr/>
          </p:nvSpPr>
          <p:spPr>
            <a:xfrm>
              <a:off x="1549934" y="3495236"/>
              <a:ext cx="2192" cy="5356"/>
            </a:xfrm>
            <a:custGeom>
              <a:rect b="b" l="l" r="r" t="t"/>
              <a:pathLst>
                <a:path extrusionOk="0" h="171" w="70">
                  <a:moveTo>
                    <a:pt x="1" y="1"/>
                  </a:moveTo>
                  <a:lnTo>
                    <a:pt x="1" y="171"/>
                  </a:lnTo>
                  <a:lnTo>
                    <a:pt x="70" y="171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0"/>
            <p:cNvSpPr/>
            <p:nvPr/>
          </p:nvSpPr>
          <p:spPr>
            <a:xfrm>
              <a:off x="1549934" y="3477759"/>
              <a:ext cx="2192" cy="9553"/>
            </a:xfrm>
            <a:custGeom>
              <a:rect b="b" l="l" r="r" t="t"/>
              <a:pathLst>
                <a:path extrusionOk="0" h="305" w="70">
                  <a:moveTo>
                    <a:pt x="1" y="1"/>
                  </a:moveTo>
                  <a:lnTo>
                    <a:pt x="1" y="304"/>
                  </a:lnTo>
                  <a:lnTo>
                    <a:pt x="70" y="304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0"/>
            <p:cNvSpPr/>
            <p:nvPr/>
          </p:nvSpPr>
          <p:spPr>
            <a:xfrm>
              <a:off x="1563120" y="3477759"/>
              <a:ext cx="2192" cy="22206"/>
            </a:xfrm>
            <a:custGeom>
              <a:rect b="b" l="l" r="r" t="t"/>
              <a:pathLst>
                <a:path extrusionOk="0" h="709" w="70">
                  <a:moveTo>
                    <a:pt x="0" y="1"/>
                  </a:moveTo>
                  <a:lnTo>
                    <a:pt x="0" y="709"/>
                  </a:lnTo>
                  <a:lnTo>
                    <a:pt x="69" y="70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0"/>
            <p:cNvSpPr/>
            <p:nvPr/>
          </p:nvSpPr>
          <p:spPr>
            <a:xfrm>
              <a:off x="1577935" y="3477759"/>
              <a:ext cx="31" cy="22206"/>
            </a:xfrm>
            <a:custGeom>
              <a:rect b="b" l="l" r="r" t="t"/>
              <a:pathLst>
                <a:path extrusionOk="0" h="709" w="1">
                  <a:moveTo>
                    <a:pt x="0" y="1"/>
                  </a:moveTo>
                  <a:lnTo>
                    <a:pt x="0" y="7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0"/>
            <p:cNvSpPr/>
            <p:nvPr/>
          </p:nvSpPr>
          <p:spPr>
            <a:xfrm>
              <a:off x="1576901" y="3477759"/>
              <a:ext cx="2067" cy="22206"/>
            </a:xfrm>
            <a:custGeom>
              <a:rect b="b" l="l" r="r" t="t"/>
              <a:pathLst>
                <a:path extrusionOk="0" h="709" w="66">
                  <a:moveTo>
                    <a:pt x="1" y="1"/>
                  </a:moveTo>
                  <a:lnTo>
                    <a:pt x="1" y="709"/>
                  </a:lnTo>
                  <a:lnTo>
                    <a:pt x="66" y="709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0"/>
            <p:cNvSpPr/>
            <p:nvPr/>
          </p:nvSpPr>
          <p:spPr>
            <a:xfrm>
              <a:off x="1322010" y="3454080"/>
              <a:ext cx="272797" cy="24367"/>
            </a:xfrm>
            <a:custGeom>
              <a:rect b="b" l="l" r="r" t="t"/>
              <a:pathLst>
                <a:path extrusionOk="0" h="778" w="8710">
                  <a:moveTo>
                    <a:pt x="0" y="1"/>
                  </a:moveTo>
                  <a:lnTo>
                    <a:pt x="0" y="777"/>
                  </a:lnTo>
                  <a:lnTo>
                    <a:pt x="8709" y="777"/>
                  </a:lnTo>
                  <a:lnTo>
                    <a:pt x="8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0"/>
            <p:cNvSpPr/>
            <p:nvPr/>
          </p:nvSpPr>
          <p:spPr>
            <a:xfrm>
              <a:off x="1321008" y="3453078"/>
              <a:ext cx="274927" cy="26371"/>
            </a:xfrm>
            <a:custGeom>
              <a:rect b="b" l="l" r="r" t="t"/>
              <a:pathLst>
                <a:path extrusionOk="0" h="842" w="8778">
                  <a:moveTo>
                    <a:pt x="8709" y="65"/>
                  </a:moveTo>
                  <a:lnTo>
                    <a:pt x="8709" y="773"/>
                  </a:lnTo>
                  <a:lnTo>
                    <a:pt x="65" y="773"/>
                  </a:lnTo>
                  <a:lnTo>
                    <a:pt x="65" y="65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8777" y="842"/>
                  </a:lnTo>
                  <a:lnTo>
                    <a:pt x="877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0"/>
            <p:cNvSpPr/>
            <p:nvPr/>
          </p:nvSpPr>
          <p:spPr>
            <a:xfrm>
              <a:off x="1428627" y="3454080"/>
              <a:ext cx="26371" cy="24367"/>
            </a:xfrm>
            <a:custGeom>
              <a:rect b="b" l="l" r="r" t="t"/>
              <a:pathLst>
                <a:path extrusionOk="0" h="778" w="842">
                  <a:moveTo>
                    <a:pt x="1" y="1"/>
                  </a:moveTo>
                  <a:lnTo>
                    <a:pt x="1" y="777"/>
                  </a:lnTo>
                  <a:lnTo>
                    <a:pt x="842" y="777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0"/>
            <p:cNvSpPr/>
            <p:nvPr/>
          </p:nvSpPr>
          <p:spPr>
            <a:xfrm>
              <a:off x="1427500" y="3453078"/>
              <a:ext cx="28501" cy="26371"/>
            </a:xfrm>
            <a:custGeom>
              <a:rect b="b" l="l" r="r" t="t"/>
              <a:pathLst>
                <a:path extrusionOk="0" h="842" w="910">
                  <a:moveTo>
                    <a:pt x="845" y="65"/>
                  </a:moveTo>
                  <a:lnTo>
                    <a:pt x="845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910" y="842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0"/>
            <p:cNvSpPr/>
            <p:nvPr/>
          </p:nvSpPr>
          <p:spPr>
            <a:xfrm>
              <a:off x="1455970" y="3454080"/>
              <a:ext cx="60823" cy="24367"/>
            </a:xfrm>
            <a:custGeom>
              <a:rect b="b" l="l" r="r" t="t"/>
              <a:pathLst>
                <a:path extrusionOk="0" h="778" w="1942">
                  <a:moveTo>
                    <a:pt x="1" y="1"/>
                  </a:moveTo>
                  <a:lnTo>
                    <a:pt x="1" y="777"/>
                  </a:lnTo>
                  <a:lnTo>
                    <a:pt x="1942" y="777"/>
                  </a:lnTo>
                  <a:lnTo>
                    <a:pt x="1942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0"/>
            <p:cNvSpPr/>
            <p:nvPr/>
          </p:nvSpPr>
          <p:spPr>
            <a:xfrm>
              <a:off x="1454968" y="3453078"/>
              <a:ext cx="62828" cy="26371"/>
            </a:xfrm>
            <a:custGeom>
              <a:rect b="b" l="l" r="r" t="t"/>
              <a:pathLst>
                <a:path extrusionOk="0" h="842" w="2006">
                  <a:moveTo>
                    <a:pt x="1937" y="65"/>
                  </a:moveTo>
                  <a:lnTo>
                    <a:pt x="1937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2006" y="842"/>
                  </a:lnTo>
                  <a:lnTo>
                    <a:pt x="200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0"/>
            <p:cNvSpPr/>
            <p:nvPr/>
          </p:nvSpPr>
          <p:spPr>
            <a:xfrm>
              <a:off x="1526756" y="3454080"/>
              <a:ext cx="61199" cy="24367"/>
            </a:xfrm>
            <a:custGeom>
              <a:rect b="b" l="l" r="r" t="t"/>
              <a:pathLst>
                <a:path extrusionOk="0" h="778" w="1954">
                  <a:moveTo>
                    <a:pt x="1" y="1"/>
                  </a:moveTo>
                  <a:lnTo>
                    <a:pt x="1" y="777"/>
                  </a:lnTo>
                  <a:lnTo>
                    <a:pt x="1954" y="777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0"/>
            <p:cNvSpPr/>
            <p:nvPr/>
          </p:nvSpPr>
          <p:spPr>
            <a:xfrm>
              <a:off x="1525628" y="3453078"/>
              <a:ext cx="63360" cy="26371"/>
            </a:xfrm>
            <a:custGeom>
              <a:rect b="b" l="l" r="r" t="t"/>
              <a:pathLst>
                <a:path extrusionOk="0" h="842" w="2023">
                  <a:moveTo>
                    <a:pt x="1957" y="65"/>
                  </a:moveTo>
                  <a:lnTo>
                    <a:pt x="1957" y="773"/>
                  </a:lnTo>
                  <a:lnTo>
                    <a:pt x="69" y="773"/>
                  </a:lnTo>
                  <a:lnTo>
                    <a:pt x="69" y="65"/>
                  </a:lnTo>
                  <a:close/>
                  <a:moveTo>
                    <a:pt x="1" y="1"/>
                  </a:moveTo>
                  <a:lnTo>
                    <a:pt x="1" y="842"/>
                  </a:lnTo>
                  <a:lnTo>
                    <a:pt x="2022" y="842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0"/>
            <p:cNvSpPr/>
            <p:nvPr/>
          </p:nvSpPr>
          <p:spPr>
            <a:xfrm>
              <a:off x="1508778" y="3454080"/>
              <a:ext cx="55499" cy="24367"/>
            </a:xfrm>
            <a:custGeom>
              <a:rect b="b" l="l" r="r" t="t"/>
              <a:pathLst>
                <a:path extrusionOk="0" h="778" w="1772">
                  <a:moveTo>
                    <a:pt x="1" y="1"/>
                  </a:moveTo>
                  <a:lnTo>
                    <a:pt x="1" y="777"/>
                  </a:lnTo>
                  <a:lnTo>
                    <a:pt x="1772" y="777"/>
                  </a:lnTo>
                  <a:lnTo>
                    <a:pt x="177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0"/>
            <p:cNvSpPr/>
            <p:nvPr/>
          </p:nvSpPr>
          <p:spPr>
            <a:xfrm>
              <a:off x="1507775" y="3453078"/>
              <a:ext cx="57535" cy="26371"/>
            </a:xfrm>
            <a:custGeom>
              <a:rect b="b" l="l" r="r" t="t"/>
              <a:pathLst>
                <a:path extrusionOk="0" h="842" w="1837">
                  <a:moveTo>
                    <a:pt x="1767" y="65"/>
                  </a:moveTo>
                  <a:lnTo>
                    <a:pt x="1767" y="773"/>
                  </a:lnTo>
                  <a:lnTo>
                    <a:pt x="65" y="773"/>
                  </a:lnTo>
                  <a:lnTo>
                    <a:pt x="65" y="65"/>
                  </a:lnTo>
                  <a:close/>
                  <a:moveTo>
                    <a:pt x="0" y="1"/>
                  </a:moveTo>
                  <a:lnTo>
                    <a:pt x="0" y="842"/>
                  </a:lnTo>
                  <a:lnTo>
                    <a:pt x="1836" y="84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0"/>
            <p:cNvSpPr/>
            <p:nvPr/>
          </p:nvSpPr>
          <p:spPr>
            <a:xfrm>
              <a:off x="1334664" y="345408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0"/>
            <p:cNvSpPr/>
            <p:nvPr/>
          </p:nvSpPr>
          <p:spPr>
            <a:xfrm>
              <a:off x="1333662" y="3454080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0" y="1"/>
                  </a:moveTo>
                  <a:lnTo>
                    <a:pt x="0" y="741"/>
                  </a:lnTo>
                  <a:lnTo>
                    <a:pt x="65" y="74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0"/>
            <p:cNvSpPr/>
            <p:nvPr/>
          </p:nvSpPr>
          <p:spPr>
            <a:xfrm>
              <a:off x="1348351" y="345408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0"/>
            <p:cNvSpPr/>
            <p:nvPr/>
          </p:nvSpPr>
          <p:spPr>
            <a:xfrm>
              <a:off x="1347349" y="3454080"/>
              <a:ext cx="2161" cy="23208"/>
            </a:xfrm>
            <a:custGeom>
              <a:rect b="b" l="l" r="r" t="t"/>
              <a:pathLst>
                <a:path extrusionOk="0" h="741" w="69">
                  <a:moveTo>
                    <a:pt x="0" y="1"/>
                  </a:moveTo>
                  <a:lnTo>
                    <a:pt x="0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0"/>
            <p:cNvSpPr/>
            <p:nvPr/>
          </p:nvSpPr>
          <p:spPr>
            <a:xfrm>
              <a:off x="1361631" y="3466264"/>
              <a:ext cx="31" cy="11025"/>
            </a:xfrm>
            <a:custGeom>
              <a:rect b="b" l="l" r="r" t="t"/>
              <a:pathLst>
                <a:path extrusionOk="0" h="352" w="1">
                  <a:moveTo>
                    <a:pt x="1" y="0"/>
                  </a:moveTo>
                  <a:lnTo>
                    <a:pt x="1" y="3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0"/>
            <p:cNvSpPr/>
            <p:nvPr/>
          </p:nvSpPr>
          <p:spPr>
            <a:xfrm>
              <a:off x="1360504" y="3466264"/>
              <a:ext cx="2192" cy="11025"/>
            </a:xfrm>
            <a:custGeom>
              <a:rect b="b" l="l" r="r" t="t"/>
              <a:pathLst>
                <a:path extrusionOk="0" h="352" w="70">
                  <a:moveTo>
                    <a:pt x="1" y="0"/>
                  </a:moveTo>
                  <a:lnTo>
                    <a:pt x="1" y="352"/>
                  </a:lnTo>
                  <a:lnTo>
                    <a:pt x="69" y="35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0"/>
            <p:cNvSpPr/>
            <p:nvPr/>
          </p:nvSpPr>
          <p:spPr>
            <a:xfrm>
              <a:off x="1361631" y="3454080"/>
              <a:ext cx="31" cy="8519"/>
            </a:xfrm>
            <a:custGeom>
              <a:rect b="b" l="l" r="r" t="t"/>
              <a:pathLst>
                <a:path extrusionOk="0" h="272" w="1">
                  <a:moveTo>
                    <a:pt x="1" y="1"/>
                  </a:moveTo>
                  <a:lnTo>
                    <a:pt x="1" y="2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0"/>
            <p:cNvSpPr/>
            <p:nvPr/>
          </p:nvSpPr>
          <p:spPr>
            <a:xfrm>
              <a:off x="1360504" y="3454080"/>
              <a:ext cx="2192" cy="8519"/>
            </a:xfrm>
            <a:custGeom>
              <a:rect b="b" l="l" r="r" t="t"/>
              <a:pathLst>
                <a:path extrusionOk="0" h="272" w="70">
                  <a:moveTo>
                    <a:pt x="1" y="1"/>
                  </a:moveTo>
                  <a:lnTo>
                    <a:pt x="1" y="272"/>
                  </a:lnTo>
                  <a:lnTo>
                    <a:pt x="69" y="27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0"/>
            <p:cNvSpPr/>
            <p:nvPr/>
          </p:nvSpPr>
          <p:spPr>
            <a:xfrm>
              <a:off x="1375319" y="345408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0"/>
            <p:cNvSpPr/>
            <p:nvPr/>
          </p:nvSpPr>
          <p:spPr>
            <a:xfrm>
              <a:off x="1374316" y="3454080"/>
              <a:ext cx="2036" cy="23208"/>
            </a:xfrm>
            <a:custGeom>
              <a:rect b="b" l="l" r="r" t="t"/>
              <a:pathLst>
                <a:path extrusionOk="0" h="741" w="65">
                  <a:moveTo>
                    <a:pt x="0" y="1"/>
                  </a:moveTo>
                  <a:lnTo>
                    <a:pt x="0" y="741"/>
                  </a:lnTo>
                  <a:lnTo>
                    <a:pt x="65" y="74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0"/>
            <p:cNvSpPr/>
            <p:nvPr/>
          </p:nvSpPr>
          <p:spPr>
            <a:xfrm>
              <a:off x="1388505" y="345408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0"/>
            <p:cNvSpPr/>
            <p:nvPr/>
          </p:nvSpPr>
          <p:spPr>
            <a:xfrm>
              <a:off x="1387471" y="3454080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1" y="1"/>
                  </a:moveTo>
                  <a:lnTo>
                    <a:pt x="1" y="741"/>
                  </a:lnTo>
                  <a:lnTo>
                    <a:pt x="65" y="74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0"/>
            <p:cNvSpPr/>
            <p:nvPr/>
          </p:nvSpPr>
          <p:spPr>
            <a:xfrm>
              <a:off x="1402161" y="3470931"/>
              <a:ext cx="31" cy="6358"/>
            </a:xfrm>
            <a:custGeom>
              <a:rect b="b" l="l" r="r" t="t"/>
              <a:pathLst>
                <a:path extrusionOk="0" h="203" w="1">
                  <a:moveTo>
                    <a:pt x="1" y="1"/>
                  </a:moveTo>
                  <a:lnTo>
                    <a:pt x="1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0"/>
            <p:cNvSpPr/>
            <p:nvPr/>
          </p:nvSpPr>
          <p:spPr>
            <a:xfrm>
              <a:off x="1401159" y="3470931"/>
              <a:ext cx="2192" cy="6358"/>
            </a:xfrm>
            <a:custGeom>
              <a:rect b="b" l="l" r="r" t="t"/>
              <a:pathLst>
                <a:path extrusionOk="0" h="203" w="70">
                  <a:moveTo>
                    <a:pt x="0" y="1"/>
                  </a:moveTo>
                  <a:lnTo>
                    <a:pt x="0" y="203"/>
                  </a:lnTo>
                  <a:lnTo>
                    <a:pt x="69" y="203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0"/>
            <p:cNvSpPr/>
            <p:nvPr/>
          </p:nvSpPr>
          <p:spPr>
            <a:xfrm>
              <a:off x="1402161" y="3454080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1" y="1"/>
                  </a:moveTo>
                  <a:lnTo>
                    <a:pt x="1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0"/>
            <p:cNvSpPr/>
            <p:nvPr/>
          </p:nvSpPr>
          <p:spPr>
            <a:xfrm>
              <a:off x="1401159" y="3454080"/>
              <a:ext cx="2192" cy="10054"/>
            </a:xfrm>
            <a:custGeom>
              <a:rect b="b" l="l" r="r" t="t"/>
              <a:pathLst>
                <a:path extrusionOk="0" h="321" w="70">
                  <a:moveTo>
                    <a:pt x="0" y="1"/>
                  </a:moveTo>
                  <a:lnTo>
                    <a:pt x="0" y="320"/>
                  </a:lnTo>
                  <a:lnTo>
                    <a:pt x="69" y="32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0"/>
            <p:cNvSpPr/>
            <p:nvPr/>
          </p:nvSpPr>
          <p:spPr>
            <a:xfrm>
              <a:off x="1415472" y="345408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0" y="1"/>
                  </a:moveTo>
                  <a:lnTo>
                    <a:pt x="0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0"/>
            <p:cNvSpPr/>
            <p:nvPr/>
          </p:nvSpPr>
          <p:spPr>
            <a:xfrm>
              <a:off x="1414313" y="3454080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1"/>
                  </a:lnTo>
                  <a:lnTo>
                    <a:pt x="70" y="741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0"/>
            <p:cNvSpPr/>
            <p:nvPr/>
          </p:nvSpPr>
          <p:spPr>
            <a:xfrm>
              <a:off x="1429128" y="345408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0"/>
            <p:cNvSpPr/>
            <p:nvPr/>
          </p:nvSpPr>
          <p:spPr>
            <a:xfrm>
              <a:off x="1428126" y="3454080"/>
              <a:ext cx="2067" cy="23208"/>
            </a:xfrm>
            <a:custGeom>
              <a:rect b="b" l="l" r="r" t="t"/>
              <a:pathLst>
                <a:path extrusionOk="0" h="741" w="66">
                  <a:moveTo>
                    <a:pt x="0" y="1"/>
                  </a:moveTo>
                  <a:lnTo>
                    <a:pt x="0" y="741"/>
                  </a:lnTo>
                  <a:lnTo>
                    <a:pt x="65" y="741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0"/>
            <p:cNvSpPr/>
            <p:nvPr/>
          </p:nvSpPr>
          <p:spPr>
            <a:xfrm>
              <a:off x="1442314" y="3469427"/>
              <a:ext cx="31" cy="7861"/>
            </a:xfrm>
            <a:custGeom>
              <a:rect b="b" l="l" r="r" t="t"/>
              <a:pathLst>
                <a:path extrusionOk="0" h="251" w="1">
                  <a:moveTo>
                    <a:pt x="0" y="0"/>
                  </a:moveTo>
                  <a:lnTo>
                    <a:pt x="0" y="2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0"/>
            <p:cNvSpPr/>
            <p:nvPr/>
          </p:nvSpPr>
          <p:spPr>
            <a:xfrm>
              <a:off x="1441281" y="3469427"/>
              <a:ext cx="2067" cy="7861"/>
            </a:xfrm>
            <a:custGeom>
              <a:rect b="b" l="l" r="r" t="t"/>
              <a:pathLst>
                <a:path extrusionOk="0" h="251" w="66">
                  <a:moveTo>
                    <a:pt x="1" y="0"/>
                  </a:moveTo>
                  <a:lnTo>
                    <a:pt x="1" y="251"/>
                  </a:lnTo>
                  <a:lnTo>
                    <a:pt x="66" y="25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0"/>
            <p:cNvSpPr/>
            <p:nvPr/>
          </p:nvSpPr>
          <p:spPr>
            <a:xfrm>
              <a:off x="1442314" y="3469427"/>
              <a:ext cx="31" cy="31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0"/>
            <p:cNvSpPr/>
            <p:nvPr/>
          </p:nvSpPr>
          <p:spPr>
            <a:xfrm>
              <a:off x="1442314" y="3469427"/>
              <a:ext cx="31" cy="3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1725">
              <a:solidFill>
                <a:srgbClr val="1A2E35"/>
              </a:solidFill>
              <a:prstDash val="solid"/>
              <a:miter lim="40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0"/>
            <p:cNvSpPr/>
            <p:nvPr/>
          </p:nvSpPr>
          <p:spPr>
            <a:xfrm>
              <a:off x="1442314" y="3454080"/>
              <a:ext cx="31" cy="10054"/>
            </a:xfrm>
            <a:custGeom>
              <a:rect b="b" l="l" r="r" t="t"/>
              <a:pathLst>
                <a:path extrusionOk="0" h="321" w="1">
                  <a:moveTo>
                    <a:pt x="0" y="1"/>
                  </a:moveTo>
                  <a:lnTo>
                    <a:pt x="0" y="3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0"/>
            <p:cNvSpPr/>
            <p:nvPr/>
          </p:nvSpPr>
          <p:spPr>
            <a:xfrm>
              <a:off x="1441281" y="3454080"/>
              <a:ext cx="2067" cy="10054"/>
            </a:xfrm>
            <a:custGeom>
              <a:rect b="b" l="l" r="r" t="t"/>
              <a:pathLst>
                <a:path extrusionOk="0" h="321" w="66">
                  <a:moveTo>
                    <a:pt x="1" y="1"/>
                  </a:moveTo>
                  <a:lnTo>
                    <a:pt x="1" y="320"/>
                  </a:lnTo>
                  <a:lnTo>
                    <a:pt x="66" y="32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0"/>
            <p:cNvSpPr/>
            <p:nvPr/>
          </p:nvSpPr>
          <p:spPr>
            <a:xfrm>
              <a:off x="1455970" y="345408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0"/>
            <p:cNvSpPr/>
            <p:nvPr/>
          </p:nvSpPr>
          <p:spPr>
            <a:xfrm>
              <a:off x="1454968" y="3454080"/>
              <a:ext cx="2192" cy="23208"/>
            </a:xfrm>
            <a:custGeom>
              <a:rect b="b" l="l" r="r" t="t"/>
              <a:pathLst>
                <a:path extrusionOk="0" h="741" w="70">
                  <a:moveTo>
                    <a:pt x="1" y="1"/>
                  </a:moveTo>
                  <a:lnTo>
                    <a:pt x="1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0"/>
            <p:cNvSpPr/>
            <p:nvPr/>
          </p:nvSpPr>
          <p:spPr>
            <a:xfrm>
              <a:off x="1469783" y="3454080"/>
              <a:ext cx="31" cy="23208"/>
            </a:xfrm>
            <a:custGeom>
              <a:rect b="b" l="l" r="r" t="t"/>
              <a:pathLst>
                <a:path extrusionOk="0" h="741" w="1">
                  <a:moveTo>
                    <a:pt x="1" y="1"/>
                  </a:moveTo>
                  <a:lnTo>
                    <a:pt x="1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0"/>
            <p:cNvSpPr/>
            <p:nvPr/>
          </p:nvSpPr>
          <p:spPr>
            <a:xfrm>
              <a:off x="1468655" y="3454080"/>
              <a:ext cx="2161" cy="23208"/>
            </a:xfrm>
            <a:custGeom>
              <a:rect b="b" l="l" r="r" t="t"/>
              <a:pathLst>
                <a:path extrusionOk="0" h="741" w="69">
                  <a:moveTo>
                    <a:pt x="0" y="1"/>
                  </a:moveTo>
                  <a:lnTo>
                    <a:pt x="0" y="741"/>
                  </a:lnTo>
                  <a:lnTo>
                    <a:pt x="69" y="74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0"/>
            <p:cNvSpPr/>
            <p:nvPr/>
          </p:nvSpPr>
          <p:spPr>
            <a:xfrm>
              <a:off x="1482969" y="3455114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0" y="0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0"/>
            <p:cNvSpPr/>
            <p:nvPr/>
          </p:nvSpPr>
          <p:spPr>
            <a:xfrm>
              <a:off x="1481936" y="3455114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5" y="69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0"/>
            <p:cNvSpPr/>
            <p:nvPr/>
          </p:nvSpPr>
          <p:spPr>
            <a:xfrm>
              <a:off x="1496625" y="3467767"/>
              <a:ext cx="31" cy="9020"/>
            </a:xfrm>
            <a:custGeom>
              <a:rect b="b" l="l" r="r" t="t"/>
              <a:pathLst>
                <a:path extrusionOk="0" h="288" w="1">
                  <a:moveTo>
                    <a:pt x="1" y="1"/>
                  </a:moveTo>
                  <a:lnTo>
                    <a:pt x="1" y="28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0"/>
            <p:cNvSpPr/>
            <p:nvPr/>
          </p:nvSpPr>
          <p:spPr>
            <a:xfrm>
              <a:off x="1495623" y="3467767"/>
              <a:ext cx="2192" cy="9020"/>
            </a:xfrm>
            <a:custGeom>
              <a:rect b="b" l="l" r="r" t="t"/>
              <a:pathLst>
                <a:path extrusionOk="0" h="288" w="70">
                  <a:moveTo>
                    <a:pt x="0" y="1"/>
                  </a:moveTo>
                  <a:lnTo>
                    <a:pt x="0" y="288"/>
                  </a:lnTo>
                  <a:lnTo>
                    <a:pt x="69" y="28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0"/>
            <p:cNvSpPr/>
            <p:nvPr/>
          </p:nvSpPr>
          <p:spPr>
            <a:xfrm>
              <a:off x="1496625" y="3455114"/>
              <a:ext cx="31" cy="3696"/>
            </a:xfrm>
            <a:custGeom>
              <a:rect b="b" l="l" r="r" t="t"/>
              <a:pathLst>
                <a:path extrusionOk="0" h="118" w="1">
                  <a:moveTo>
                    <a:pt x="1" y="0"/>
                  </a:moveTo>
                  <a:lnTo>
                    <a:pt x="1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0"/>
            <p:cNvSpPr/>
            <p:nvPr/>
          </p:nvSpPr>
          <p:spPr>
            <a:xfrm>
              <a:off x="1495623" y="3455114"/>
              <a:ext cx="2192" cy="3696"/>
            </a:xfrm>
            <a:custGeom>
              <a:rect b="b" l="l" r="r" t="t"/>
              <a:pathLst>
                <a:path extrusionOk="0" h="118" w="70">
                  <a:moveTo>
                    <a:pt x="0" y="0"/>
                  </a:moveTo>
                  <a:lnTo>
                    <a:pt x="0" y="118"/>
                  </a:lnTo>
                  <a:lnTo>
                    <a:pt x="69" y="11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0"/>
            <p:cNvSpPr/>
            <p:nvPr/>
          </p:nvSpPr>
          <p:spPr>
            <a:xfrm>
              <a:off x="1508778" y="3455114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0"/>
                  </a:moveTo>
                  <a:lnTo>
                    <a:pt x="1" y="692"/>
                  </a:lnTo>
                  <a:lnTo>
                    <a:pt x="70" y="692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0"/>
            <p:cNvSpPr/>
            <p:nvPr/>
          </p:nvSpPr>
          <p:spPr>
            <a:xfrm>
              <a:off x="1522465" y="3455114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0" y="0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0"/>
            <p:cNvSpPr/>
            <p:nvPr/>
          </p:nvSpPr>
          <p:spPr>
            <a:xfrm>
              <a:off x="1535745" y="3455114"/>
              <a:ext cx="2067" cy="21673"/>
            </a:xfrm>
            <a:custGeom>
              <a:rect b="b" l="l" r="r" t="t"/>
              <a:pathLst>
                <a:path extrusionOk="0" h="692" w="66">
                  <a:moveTo>
                    <a:pt x="1" y="0"/>
                  </a:moveTo>
                  <a:lnTo>
                    <a:pt x="1" y="692"/>
                  </a:lnTo>
                  <a:lnTo>
                    <a:pt x="66" y="69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0"/>
            <p:cNvSpPr/>
            <p:nvPr/>
          </p:nvSpPr>
          <p:spPr>
            <a:xfrm>
              <a:off x="1550435" y="3472090"/>
              <a:ext cx="31" cy="5199"/>
            </a:xfrm>
            <a:custGeom>
              <a:rect b="b" l="l" r="r" t="t"/>
              <a:pathLst>
                <a:path extrusionOk="0" h="166" w="1">
                  <a:moveTo>
                    <a:pt x="1" y="0"/>
                  </a:moveTo>
                  <a:lnTo>
                    <a:pt x="1" y="1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0"/>
            <p:cNvSpPr/>
            <p:nvPr/>
          </p:nvSpPr>
          <p:spPr>
            <a:xfrm>
              <a:off x="1549432" y="3472090"/>
              <a:ext cx="2192" cy="5199"/>
            </a:xfrm>
            <a:custGeom>
              <a:rect b="b" l="l" r="r" t="t"/>
              <a:pathLst>
                <a:path extrusionOk="0" h="166" w="70">
                  <a:moveTo>
                    <a:pt x="1" y="0"/>
                  </a:moveTo>
                  <a:lnTo>
                    <a:pt x="1" y="166"/>
                  </a:lnTo>
                  <a:lnTo>
                    <a:pt x="69" y="16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0"/>
            <p:cNvSpPr/>
            <p:nvPr/>
          </p:nvSpPr>
          <p:spPr>
            <a:xfrm>
              <a:off x="1549432" y="3455114"/>
              <a:ext cx="2192" cy="9020"/>
            </a:xfrm>
            <a:custGeom>
              <a:rect b="b" l="l" r="r" t="t"/>
              <a:pathLst>
                <a:path extrusionOk="0" h="288" w="70">
                  <a:moveTo>
                    <a:pt x="1" y="0"/>
                  </a:moveTo>
                  <a:lnTo>
                    <a:pt x="1" y="287"/>
                  </a:lnTo>
                  <a:lnTo>
                    <a:pt x="69" y="28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0"/>
            <p:cNvSpPr/>
            <p:nvPr/>
          </p:nvSpPr>
          <p:spPr>
            <a:xfrm>
              <a:off x="1562619" y="3455114"/>
              <a:ext cx="2161" cy="21673"/>
            </a:xfrm>
            <a:custGeom>
              <a:rect b="b" l="l" r="r" t="t"/>
              <a:pathLst>
                <a:path extrusionOk="0" h="692" w="69">
                  <a:moveTo>
                    <a:pt x="0" y="0"/>
                  </a:moveTo>
                  <a:lnTo>
                    <a:pt x="0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0"/>
            <p:cNvSpPr/>
            <p:nvPr/>
          </p:nvSpPr>
          <p:spPr>
            <a:xfrm>
              <a:off x="1577433" y="3455114"/>
              <a:ext cx="31" cy="21673"/>
            </a:xfrm>
            <a:custGeom>
              <a:rect b="b" l="l" r="r" t="t"/>
              <a:pathLst>
                <a:path extrusionOk="0" h="692" w="1">
                  <a:moveTo>
                    <a:pt x="0" y="0"/>
                  </a:moveTo>
                  <a:lnTo>
                    <a:pt x="0" y="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0"/>
            <p:cNvSpPr/>
            <p:nvPr/>
          </p:nvSpPr>
          <p:spPr>
            <a:xfrm>
              <a:off x="1576275" y="3455114"/>
              <a:ext cx="2192" cy="21673"/>
            </a:xfrm>
            <a:custGeom>
              <a:rect b="b" l="l" r="r" t="t"/>
              <a:pathLst>
                <a:path extrusionOk="0" h="692" w="70">
                  <a:moveTo>
                    <a:pt x="1" y="0"/>
                  </a:moveTo>
                  <a:lnTo>
                    <a:pt x="1" y="692"/>
                  </a:lnTo>
                  <a:lnTo>
                    <a:pt x="69" y="6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0"/>
            <p:cNvSpPr/>
            <p:nvPr/>
          </p:nvSpPr>
          <p:spPr>
            <a:xfrm>
              <a:off x="1207532" y="3672544"/>
              <a:ext cx="295974" cy="273862"/>
            </a:xfrm>
            <a:custGeom>
              <a:rect b="b" l="l" r="r" t="t"/>
              <a:pathLst>
                <a:path extrusionOk="0" h="8744" w="9450">
                  <a:moveTo>
                    <a:pt x="4731" y="0"/>
                  </a:moveTo>
                  <a:cubicBezTo>
                    <a:pt x="4477" y="0"/>
                    <a:pt x="4218" y="22"/>
                    <a:pt x="3959" y="69"/>
                  </a:cubicBezTo>
                  <a:cubicBezTo>
                    <a:pt x="1565" y="489"/>
                    <a:pt x="1" y="2761"/>
                    <a:pt x="421" y="5139"/>
                  </a:cubicBezTo>
                  <a:cubicBezTo>
                    <a:pt x="796" y="7255"/>
                    <a:pt x="2646" y="8744"/>
                    <a:pt x="4725" y="8744"/>
                  </a:cubicBezTo>
                  <a:cubicBezTo>
                    <a:pt x="4978" y="8744"/>
                    <a:pt x="5234" y="8722"/>
                    <a:pt x="5491" y="8676"/>
                  </a:cubicBezTo>
                  <a:cubicBezTo>
                    <a:pt x="7868" y="8256"/>
                    <a:pt x="9449" y="5980"/>
                    <a:pt x="9029" y="3606"/>
                  </a:cubicBezTo>
                  <a:cubicBezTo>
                    <a:pt x="8640" y="1489"/>
                    <a:pt x="6807" y="0"/>
                    <a:pt x="473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0"/>
            <p:cNvSpPr/>
            <p:nvPr/>
          </p:nvSpPr>
          <p:spPr>
            <a:xfrm>
              <a:off x="1196382" y="3671918"/>
              <a:ext cx="296099" cy="274144"/>
            </a:xfrm>
            <a:custGeom>
              <a:rect b="b" l="l" r="r" t="t"/>
              <a:pathLst>
                <a:path extrusionOk="0" h="8753" w="9454">
                  <a:moveTo>
                    <a:pt x="4729" y="1"/>
                  </a:moveTo>
                  <a:cubicBezTo>
                    <a:pt x="4476" y="1"/>
                    <a:pt x="4220" y="23"/>
                    <a:pt x="3963" y="69"/>
                  </a:cubicBezTo>
                  <a:cubicBezTo>
                    <a:pt x="1586" y="509"/>
                    <a:pt x="1" y="2765"/>
                    <a:pt x="425" y="5159"/>
                  </a:cubicBezTo>
                  <a:cubicBezTo>
                    <a:pt x="799" y="7267"/>
                    <a:pt x="2633" y="8752"/>
                    <a:pt x="4704" y="8752"/>
                  </a:cubicBezTo>
                  <a:cubicBezTo>
                    <a:pt x="4965" y="8752"/>
                    <a:pt x="5229" y="8729"/>
                    <a:pt x="5495" y="8680"/>
                  </a:cubicBezTo>
                  <a:cubicBezTo>
                    <a:pt x="7868" y="8256"/>
                    <a:pt x="9453" y="5983"/>
                    <a:pt x="9033" y="3606"/>
                  </a:cubicBezTo>
                  <a:cubicBezTo>
                    <a:pt x="8658" y="1490"/>
                    <a:pt x="6808" y="1"/>
                    <a:pt x="47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0"/>
            <p:cNvSpPr/>
            <p:nvPr/>
          </p:nvSpPr>
          <p:spPr>
            <a:xfrm>
              <a:off x="1195379" y="3670884"/>
              <a:ext cx="291276" cy="276086"/>
            </a:xfrm>
            <a:custGeom>
              <a:rect b="b" l="l" r="r" t="t"/>
              <a:pathLst>
                <a:path extrusionOk="0" h="8815" w="9300">
                  <a:moveTo>
                    <a:pt x="4767" y="69"/>
                  </a:moveTo>
                  <a:cubicBezTo>
                    <a:pt x="6874" y="69"/>
                    <a:pt x="8661" y="1585"/>
                    <a:pt x="9028" y="3659"/>
                  </a:cubicBezTo>
                  <a:cubicBezTo>
                    <a:pt x="9231" y="4787"/>
                    <a:pt x="8980" y="5948"/>
                    <a:pt x="8321" y="6894"/>
                  </a:cubicBezTo>
                  <a:cubicBezTo>
                    <a:pt x="7666" y="7852"/>
                    <a:pt x="6671" y="8475"/>
                    <a:pt x="5527" y="8677"/>
                  </a:cubicBezTo>
                  <a:cubicBezTo>
                    <a:pt x="5273" y="8729"/>
                    <a:pt x="5006" y="8745"/>
                    <a:pt x="4751" y="8745"/>
                  </a:cubicBezTo>
                  <a:cubicBezTo>
                    <a:pt x="2661" y="8745"/>
                    <a:pt x="862" y="7245"/>
                    <a:pt x="490" y="5175"/>
                  </a:cubicBezTo>
                  <a:cubicBezTo>
                    <a:pt x="69" y="2814"/>
                    <a:pt x="1650" y="558"/>
                    <a:pt x="3995" y="138"/>
                  </a:cubicBezTo>
                  <a:cubicBezTo>
                    <a:pt x="4246" y="102"/>
                    <a:pt x="4516" y="69"/>
                    <a:pt x="4767" y="69"/>
                  </a:cubicBezTo>
                  <a:close/>
                  <a:moveTo>
                    <a:pt x="4767" y="1"/>
                  </a:moveTo>
                  <a:cubicBezTo>
                    <a:pt x="4500" y="1"/>
                    <a:pt x="4246" y="37"/>
                    <a:pt x="3995" y="69"/>
                  </a:cubicBezTo>
                  <a:cubicBezTo>
                    <a:pt x="1601" y="506"/>
                    <a:pt x="0" y="2798"/>
                    <a:pt x="421" y="5192"/>
                  </a:cubicBezTo>
                  <a:cubicBezTo>
                    <a:pt x="793" y="7298"/>
                    <a:pt x="2628" y="8814"/>
                    <a:pt x="4751" y="8814"/>
                  </a:cubicBezTo>
                  <a:cubicBezTo>
                    <a:pt x="5022" y="8814"/>
                    <a:pt x="5273" y="8794"/>
                    <a:pt x="5543" y="8745"/>
                  </a:cubicBezTo>
                  <a:cubicBezTo>
                    <a:pt x="6688" y="8543"/>
                    <a:pt x="7698" y="7904"/>
                    <a:pt x="8373" y="6926"/>
                  </a:cubicBezTo>
                  <a:cubicBezTo>
                    <a:pt x="9049" y="5964"/>
                    <a:pt x="9299" y="4804"/>
                    <a:pt x="9097" y="3639"/>
                  </a:cubicBezTo>
                  <a:cubicBezTo>
                    <a:pt x="8725" y="1537"/>
                    <a:pt x="6906" y="1"/>
                    <a:pt x="47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0"/>
            <p:cNvSpPr/>
            <p:nvPr/>
          </p:nvSpPr>
          <p:spPr>
            <a:xfrm>
              <a:off x="1220186" y="3693936"/>
              <a:ext cx="248493" cy="230108"/>
            </a:xfrm>
            <a:custGeom>
              <a:rect b="b" l="l" r="r" t="t"/>
              <a:pathLst>
                <a:path extrusionOk="0" h="7347" w="7934">
                  <a:moveTo>
                    <a:pt x="3965" y="1"/>
                  </a:moveTo>
                  <a:cubicBezTo>
                    <a:pt x="3752" y="1"/>
                    <a:pt x="3537" y="19"/>
                    <a:pt x="3320" y="57"/>
                  </a:cubicBezTo>
                  <a:cubicBezTo>
                    <a:pt x="1331" y="429"/>
                    <a:pt x="1" y="2333"/>
                    <a:pt x="353" y="4318"/>
                  </a:cubicBezTo>
                  <a:cubicBezTo>
                    <a:pt x="669" y="6099"/>
                    <a:pt x="2205" y="7347"/>
                    <a:pt x="3949" y="7347"/>
                  </a:cubicBezTo>
                  <a:cubicBezTo>
                    <a:pt x="4170" y="7347"/>
                    <a:pt x="4393" y="7327"/>
                    <a:pt x="4618" y="7286"/>
                  </a:cubicBezTo>
                  <a:cubicBezTo>
                    <a:pt x="6603" y="6930"/>
                    <a:pt x="7933" y="5026"/>
                    <a:pt x="7581" y="3041"/>
                  </a:cubicBezTo>
                  <a:cubicBezTo>
                    <a:pt x="7264" y="1252"/>
                    <a:pt x="5718" y="1"/>
                    <a:pt x="3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0"/>
            <p:cNvSpPr/>
            <p:nvPr/>
          </p:nvSpPr>
          <p:spPr>
            <a:xfrm>
              <a:off x="1224884" y="3693059"/>
              <a:ext cx="239097" cy="232238"/>
            </a:xfrm>
            <a:custGeom>
              <a:rect b="b" l="l" r="r" t="t"/>
              <a:pathLst>
                <a:path extrusionOk="0" h="7415" w="7634">
                  <a:moveTo>
                    <a:pt x="3825" y="69"/>
                  </a:moveTo>
                  <a:cubicBezTo>
                    <a:pt x="5580" y="69"/>
                    <a:pt x="7096" y="1334"/>
                    <a:pt x="7399" y="3069"/>
                  </a:cubicBezTo>
                  <a:cubicBezTo>
                    <a:pt x="7565" y="4027"/>
                    <a:pt x="7363" y="4989"/>
                    <a:pt x="6809" y="5781"/>
                  </a:cubicBezTo>
                  <a:cubicBezTo>
                    <a:pt x="6251" y="6590"/>
                    <a:pt x="5410" y="7112"/>
                    <a:pt x="4468" y="7277"/>
                  </a:cubicBezTo>
                  <a:cubicBezTo>
                    <a:pt x="4246" y="7330"/>
                    <a:pt x="4027" y="7346"/>
                    <a:pt x="3809" y="7346"/>
                  </a:cubicBezTo>
                  <a:cubicBezTo>
                    <a:pt x="2058" y="7346"/>
                    <a:pt x="542" y="6085"/>
                    <a:pt x="239" y="4346"/>
                  </a:cubicBezTo>
                  <a:cubicBezTo>
                    <a:pt x="69" y="3388"/>
                    <a:pt x="271" y="2426"/>
                    <a:pt x="829" y="1617"/>
                  </a:cubicBezTo>
                  <a:cubicBezTo>
                    <a:pt x="1383" y="829"/>
                    <a:pt x="2224" y="287"/>
                    <a:pt x="3186" y="121"/>
                  </a:cubicBezTo>
                  <a:cubicBezTo>
                    <a:pt x="3388" y="85"/>
                    <a:pt x="3607" y="69"/>
                    <a:pt x="3825" y="69"/>
                  </a:cubicBezTo>
                  <a:close/>
                  <a:moveTo>
                    <a:pt x="3825" y="0"/>
                  </a:moveTo>
                  <a:cubicBezTo>
                    <a:pt x="3607" y="0"/>
                    <a:pt x="3388" y="20"/>
                    <a:pt x="3170" y="53"/>
                  </a:cubicBezTo>
                  <a:cubicBezTo>
                    <a:pt x="2192" y="239"/>
                    <a:pt x="1351" y="776"/>
                    <a:pt x="777" y="1585"/>
                  </a:cubicBezTo>
                  <a:cubicBezTo>
                    <a:pt x="223" y="2393"/>
                    <a:pt x="0" y="3388"/>
                    <a:pt x="170" y="4366"/>
                  </a:cubicBezTo>
                  <a:cubicBezTo>
                    <a:pt x="490" y="6133"/>
                    <a:pt x="2022" y="7415"/>
                    <a:pt x="3809" y="7415"/>
                  </a:cubicBezTo>
                  <a:cubicBezTo>
                    <a:pt x="4027" y="7415"/>
                    <a:pt x="4246" y="7399"/>
                    <a:pt x="4468" y="7346"/>
                  </a:cubicBezTo>
                  <a:cubicBezTo>
                    <a:pt x="5442" y="7176"/>
                    <a:pt x="6287" y="6639"/>
                    <a:pt x="6857" y="5830"/>
                  </a:cubicBezTo>
                  <a:cubicBezTo>
                    <a:pt x="7431" y="5005"/>
                    <a:pt x="7634" y="4027"/>
                    <a:pt x="7464" y="3052"/>
                  </a:cubicBezTo>
                  <a:cubicBezTo>
                    <a:pt x="7144" y="1282"/>
                    <a:pt x="5612" y="0"/>
                    <a:pt x="382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19" name="Google Shape;1519;p30"/>
            <p:cNvGrpSpPr/>
            <p:nvPr/>
          </p:nvGrpSpPr>
          <p:grpSpPr>
            <a:xfrm>
              <a:off x="1300624" y="3737589"/>
              <a:ext cx="97429" cy="153345"/>
              <a:chOff x="305274" y="2502602"/>
              <a:chExt cx="97429" cy="153345"/>
            </a:xfrm>
          </p:grpSpPr>
          <p:sp>
            <p:nvSpPr>
              <p:cNvPr id="1520" name="Google Shape;1520;p30"/>
              <p:cNvSpPr/>
              <p:nvPr/>
            </p:nvSpPr>
            <p:spPr>
              <a:xfrm>
                <a:off x="305961" y="2503288"/>
                <a:ext cx="96132" cy="151666"/>
              </a:xfrm>
              <a:custGeom>
                <a:rect b="b" l="l" r="r" t="t"/>
                <a:pathLst>
                  <a:path extrusionOk="0" h="7950" w="5039">
                    <a:moveTo>
                      <a:pt x="1" y="1"/>
                    </a:moveTo>
                    <a:lnTo>
                      <a:pt x="1" y="991"/>
                    </a:lnTo>
                    <a:lnTo>
                      <a:pt x="1784" y="991"/>
                    </a:lnTo>
                    <a:cubicBezTo>
                      <a:pt x="2426" y="991"/>
                      <a:pt x="2980" y="1416"/>
                      <a:pt x="3199" y="2002"/>
                    </a:cubicBezTo>
                    <a:lnTo>
                      <a:pt x="1" y="2002"/>
                    </a:lnTo>
                    <a:lnTo>
                      <a:pt x="1" y="2997"/>
                    </a:lnTo>
                    <a:lnTo>
                      <a:pt x="3199" y="2997"/>
                    </a:lnTo>
                    <a:cubicBezTo>
                      <a:pt x="2980" y="3587"/>
                      <a:pt x="2426" y="4007"/>
                      <a:pt x="1784" y="4007"/>
                    </a:cubicBezTo>
                    <a:lnTo>
                      <a:pt x="1" y="4007"/>
                    </a:lnTo>
                    <a:lnTo>
                      <a:pt x="1" y="5018"/>
                    </a:lnTo>
                    <a:lnTo>
                      <a:pt x="2932" y="7949"/>
                    </a:lnTo>
                    <a:lnTo>
                      <a:pt x="3639" y="7242"/>
                    </a:lnTo>
                    <a:lnTo>
                      <a:pt x="1416" y="5018"/>
                    </a:lnTo>
                    <a:lnTo>
                      <a:pt x="1784" y="5018"/>
                    </a:lnTo>
                    <a:cubicBezTo>
                      <a:pt x="2980" y="5018"/>
                      <a:pt x="4007" y="4145"/>
                      <a:pt x="4230" y="2997"/>
                    </a:cubicBezTo>
                    <a:lnTo>
                      <a:pt x="5038" y="2997"/>
                    </a:lnTo>
                    <a:lnTo>
                      <a:pt x="5038" y="2002"/>
                    </a:lnTo>
                    <a:lnTo>
                      <a:pt x="4230" y="2002"/>
                    </a:lnTo>
                    <a:cubicBezTo>
                      <a:pt x="4161" y="1634"/>
                      <a:pt x="4007" y="1295"/>
                      <a:pt x="3789" y="991"/>
                    </a:cubicBezTo>
                    <a:lnTo>
                      <a:pt x="5038" y="991"/>
                    </a:lnTo>
                    <a:lnTo>
                      <a:pt x="50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305274" y="2502602"/>
                <a:ext cx="97429" cy="153345"/>
              </a:xfrm>
              <a:custGeom>
                <a:rect b="b" l="l" r="r" t="t"/>
                <a:pathLst>
                  <a:path extrusionOk="0" h="8038" w="5107">
                    <a:moveTo>
                      <a:pt x="5038" y="69"/>
                    </a:moveTo>
                    <a:lnTo>
                      <a:pt x="5038" y="995"/>
                    </a:lnTo>
                    <a:lnTo>
                      <a:pt x="3760" y="995"/>
                    </a:lnTo>
                    <a:lnTo>
                      <a:pt x="3793" y="1064"/>
                    </a:lnTo>
                    <a:cubicBezTo>
                      <a:pt x="4011" y="1351"/>
                      <a:pt x="4164" y="1686"/>
                      <a:pt x="4229" y="2038"/>
                    </a:cubicBezTo>
                    <a:lnTo>
                      <a:pt x="4245" y="2074"/>
                    </a:lnTo>
                    <a:lnTo>
                      <a:pt x="5038" y="2074"/>
                    </a:lnTo>
                    <a:lnTo>
                      <a:pt x="5038" y="3000"/>
                    </a:lnTo>
                    <a:lnTo>
                      <a:pt x="4245" y="3000"/>
                    </a:lnTo>
                    <a:lnTo>
                      <a:pt x="4229" y="3033"/>
                    </a:lnTo>
                    <a:cubicBezTo>
                      <a:pt x="4011" y="4181"/>
                      <a:pt x="2984" y="5022"/>
                      <a:pt x="1820" y="5022"/>
                    </a:cubicBezTo>
                    <a:lnTo>
                      <a:pt x="1367" y="5022"/>
                    </a:lnTo>
                    <a:lnTo>
                      <a:pt x="3639" y="7278"/>
                    </a:lnTo>
                    <a:lnTo>
                      <a:pt x="2968" y="7937"/>
                    </a:lnTo>
                    <a:lnTo>
                      <a:pt x="69" y="5038"/>
                    </a:lnTo>
                    <a:lnTo>
                      <a:pt x="69" y="4080"/>
                    </a:lnTo>
                    <a:lnTo>
                      <a:pt x="1820" y="4080"/>
                    </a:lnTo>
                    <a:cubicBezTo>
                      <a:pt x="2462" y="4080"/>
                      <a:pt x="3053" y="3675"/>
                      <a:pt x="3271" y="3049"/>
                    </a:cubicBezTo>
                    <a:lnTo>
                      <a:pt x="3287" y="3000"/>
                    </a:lnTo>
                    <a:lnTo>
                      <a:pt x="69" y="3000"/>
                    </a:lnTo>
                    <a:lnTo>
                      <a:pt x="69" y="2074"/>
                    </a:lnTo>
                    <a:lnTo>
                      <a:pt x="3287" y="2074"/>
                    </a:lnTo>
                    <a:lnTo>
                      <a:pt x="3271" y="2022"/>
                    </a:lnTo>
                    <a:cubicBezTo>
                      <a:pt x="3053" y="1415"/>
                      <a:pt x="2462" y="995"/>
                      <a:pt x="1820" y="995"/>
                    </a:cubicBezTo>
                    <a:lnTo>
                      <a:pt x="69" y="995"/>
                    </a:lnTo>
                    <a:lnTo>
                      <a:pt x="69" y="69"/>
                    </a:lnTo>
                    <a:close/>
                    <a:moveTo>
                      <a:pt x="0" y="0"/>
                    </a:moveTo>
                    <a:lnTo>
                      <a:pt x="0" y="1064"/>
                    </a:lnTo>
                    <a:lnTo>
                      <a:pt x="1820" y="1064"/>
                    </a:lnTo>
                    <a:cubicBezTo>
                      <a:pt x="2426" y="1064"/>
                      <a:pt x="2968" y="1452"/>
                      <a:pt x="3186" y="2006"/>
                    </a:cubicBezTo>
                    <a:lnTo>
                      <a:pt x="0" y="2006"/>
                    </a:lnTo>
                    <a:lnTo>
                      <a:pt x="0" y="3069"/>
                    </a:lnTo>
                    <a:lnTo>
                      <a:pt x="3186" y="3069"/>
                    </a:lnTo>
                    <a:cubicBezTo>
                      <a:pt x="2968" y="3639"/>
                      <a:pt x="2426" y="4011"/>
                      <a:pt x="1820" y="4011"/>
                    </a:cubicBezTo>
                    <a:lnTo>
                      <a:pt x="0" y="4011"/>
                    </a:lnTo>
                    <a:lnTo>
                      <a:pt x="0" y="5054"/>
                    </a:lnTo>
                    <a:lnTo>
                      <a:pt x="2968" y="8038"/>
                    </a:lnTo>
                    <a:lnTo>
                      <a:pt x="3724" y="7278"/>
                    </a:lnTo>
                    <a:lnTo>
                      <a:pt x="1537" y="5091"/>
                    </a:lnTo>
                    <a:lnTo>
                      <a:pt x="1820" y="5091"/>
                    </a:lnTo>
                    <a:cubicBezTo>
                      <a:pt x="3000" y="5091"/>
                      <a:pt x="4043" y="4246"/>
                      <a:pt x="4298" y="3069"/>
                    </a:cubicBezTo>
                    <a:lnTo>
                      <a:pt x="5106" y="3069"/>
                    </a:lnTo>
                    <a:lnTo>
                      <a:pt x="5106" y="2006"/>
                    </a:lnTo>
                    <a:lnTo>
                      <a:pt x="4298" y="2006"/>
                    </a:lnTo>
                    <a:cubicBezTo>
                      <a:pt x="4229" y="1670"/>
                      <a:pt x="4080" y="1351"/>
                      <a:pt x="3877" y="1064"/>
                    </a:cubicBezTo>
                    <a:lnTo>
                      <a:pt x="5106" y="1064"/>
                    </a:lnTo>
                    <a:lnTo>
                      <a:pt x="510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22" name="Google Shape;1522;p30"/>
          <p:cNvSpPr/>
          <p:nvPr/>
        </p:nvSpPr>
        <p:spPr>
          <a:xfrm>
            <a:off x="578223" y="1220399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" name="Google Shape;1523;p30"/>
          <p:cNvSpPr/>
          <p:nvPr/>
        </p:nvSpPr>
        <p:spPr>
          <a:xfrm rot="-628322">
            <a:off x="2478310" y="1196723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4" name="Google Shape;1524;p30"/>
          <p:cNvSpPr/>
          <p:nvPr/>
        </p:nvSpPr>
        <p:spPr>
          <a:xfrm rot="1391390">
            <a:off x="1979217" y="315507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" name="Google Shape;1525;p30"/>
          <p:cNvSpPr/>
          <p:nvPr/>
        </p:nvSpPr>
        <p:spPr>
          <a:xfrm rot="-1108948">
            <a:off x="1464037" y="970549"/>
            <a:ext cx="303732" cy="301921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6" name="Google Shape;1526;p30"/>
          <p:cNvGrpSpPr/>
          <p:nvPr/>
        </p:nvGrpSpPr>
        <p:grpSpPr>
          <a:xfrm rot="-747500">
            <a:off x="470208" y="223750"/>
            <a:ext cx="763693" cy="631501"/>
            <a:chOff x="398814" y="401721"/>
            <a:chExt cx="1018870" cy="842507"/>
          </a:xfrm>
        </p:grpSpPr>
        <p:sp>
          <p:nvSpPr>
            <p:cNvPr id="1527" name="Google Shape;1527;p30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0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chivo Light"/>
              <a:buChar char="●"/>
              <a:defRPr sz="1200"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5" name="Google Shape;25;p4"/>
          <p:cNvSpPr/>
          <p:nvPr/>
        </p:nvSpPr>
        <p:spPr>
          <a:xfrm>
            <a:off x="258250" y="892450"/>
            <a:ext cx="325225" cy="323300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8731374" y="590681"/>
            <a:ext cx="284146" cy="281404"/>
          </a:xfrm>
          <a:custGeom>
            <a:rect b="b" l="l" r="r" t="t"/>
            <a:pathLst>
              <a:path extrusionOk="0" h="1026" w="1036">
                <a:moveTo>
                  <a:pt x="523" y="44"/>
                </a:moveTo>
                <a:cubicBezTo>
                  <a:pt x="533" y="44"/>
                  <a:pt x="556" y="44"/>
                  <a:pt x="577" y="65"/>
                </a:cubicBezTo>
                <a:cubicBezTo>
                  <a:pt x="587" y="78"/>
                  <a:pt x="597" y="98"/>
                  <a:pt x="597" y="119"/>
                </a:cubicBezTo>
                <a:lnTo>
                  <a:pt x="597" y="408"/>
                </a:lnTo>
                <a:cubicBezTo>
                  <a:pt x="597" y="418"/>
                  <a:pt x="610" y="428"/>
                  <a:pt x="620" y="428"/>
                </a:cubicBezTo>
                <a:lnTo>
                  <a:pt x="907" y="428"/>
                </a:lnTo>
                <a:cubicBezTo>
                  <a:pt x="951" y="428"/>
                  <a:pt x="994" y="472"/>
                  <a:pt x="994" y="513"/>
                </a:cubicBezTo>
                <a:cubicBezTo>
                  <a:pt x="994" y="536"/>
                  <a:pt x="981" y="556"/>
                  <a:pt x="961" y="567"/>
                </a:cubicBezTo>
                <a:cubicBezTo>
                  <a:pt x="951" y="577"/>
                  <a:pt x="930" y="590"/>
                  <a:pt x="907" y="590"/>
                </a:cubicBezTo>
                <a:lnTo>
                  <a:pt x="620" y="590"/>
                </a:lnTo>
                <a:cubicBezTo>
                  <a:pt x="610" y="590"/>
                  <a:pt x="597" y="600"/>
                  <a:pt x="597" y="610"/>
                </a:cubicBezTo>
                <a:lnTo>
                  <a:pt x="597" y="910"/>
                </a:lnTo>
                <a:cubicBezTo>
                  <a:pt x="597" y="951"/>
                  <a:pt x="567" y="984"/>
                  <a:pt x="523" y="984"/>
                </a:cubicBezTo>
                <a:cubicBezTo>
                  <a:pt x="469" y="984"/>
                  <a:pt x="439" y="951"/>
                  <a:pt x="439" y="910"/>
                </a:cubicBezTo>
                <a:lnTo>
                  <a:pt x="439" y="610"/>
                </a:lnTo>
                <a:cubicBezTo>
                  <a:pt x="439" y="600"/>
                  <a:pt x="428" y="590"/>
                  <a:pt x="418" y="590"/>
                </a:cubicBezTo>
                <a:lnTo>
                  <a:pt x="129" y="590"/>
                </a:lnTo>
                <a:cubicBezTo>
                  <a:pt x="85" y="590"/>
                  <a:pt x="44" y="556"/>
                  <a:pt x="44" y="513"/>
                </a:cubicBezTo>
                <a:cubicBezTo>
                  <a:pt x="44" y="472"/>
                  <a:pt x="85" y="428"/>
                  <a:pt x="129" y="428"/>
                </a:cubicBezTo>
                <a:lnTo>
                  <a:pt x="418" y="428"/>
                </a:lnTo>
                <a:cubicBezTo>
                  <a:pt x="428" y="428"/>
                  <a:pt x="439" y="418"/>
                  <a:pt x="439" y="408"/>
                </a:cubicBezTo>
                <a:lnTo>
                  <a:pt x="439" y="119"/>
                </a:lnTo>
                <a:cubicBezTo>
                  <a:pt x="439" y="78"/>
                  <a:pt x="469" y="44"/>
                  <a:pt x="523" y="44"/>
                </a:cubicBezTo>
                <a:close/>
                <a:moveTo>
                  <a:pt x="523" y="1"/>
                </a:moveTo>
                <a:cubicBezTo>
                  <a:pt x="449" y="1"/>
                  <a:pt x="395" y="55"/>
                  <a:pt x="395" y="119"/>
                </a:cubicBezTo>
                <a:lnTo>
                  <a:pt x="395" y="385"/>
                </a:lnTo>
                <a:lnTo>
                  <a:pt x="129" y="385"/>
                </a:lnTo>
                <a:cubicBezTo>
                  <a:pt x="54" y="385"/>
                  <a:pt x="1" y="439"/>
                  <a:pt x="1" y="513"/>
                </a:cubicBezTo>
                <a:cubicBezTo>
                  <a:pt x="1" y="577"/>
                  <a:pt x="54" y="631"/>
                  <a:pt x="129" y="631"/>
                </a:cubicBezTo>
                <a:lnTo>
                  <a:pt x="395" y="631"/>
                </a:lnTo>
                <a:lnTo>
                  <a:pt x="395" y="910"/>
                </a:lnTo>
                <a:cubicBezTo>
                  <a:pt x="395" y="974"/>
                  <a:pt x="449" y="1025"/>
                  <a:pt x="523" y="1025"/>
                </a:cubicBezTo>
                <a:cubicBezTo>
                  <a:pt x="587" y="1025"/>
                  <a:pt x="641" y="974"/>
                  <a:pt x="641" y="910"/>
                </a:cubicBezTo>
                <a:lnTo>
                  <a:pt x="641" y="631"/>
                </a:lnTo>
                <a:lnTo>
                  <a:pt x="907" y="631"/>
                </a:lnTo>
                <a:cubicBezTo>
                  <a:pt x="940" y="631"/>
                  <a:pt x="971" y="620"/>
                  <a:pt x="994" y="600"/>
                </a:cubicBezTo>
                <a:cubicBezTo>
                  <a:pt x="1015" y="577"/>
                  <a:pt x="1035" y="546"/>
                  <a:pt x="1035" y="513"/>
                </a:cubicBezTo>
                <a:cubicBezTo>
                  <a:pt x="1035" y="439"/>
                  <a:pt x="981" y="385"/>
                  <a:pt x="907" y="385"/>
                </a:cubicBezTo>
                <a:lnTo>
                  <a:pt x="641" y="385"/>
                </a:lnTo>
                <a:lnTo>
                  <a:pt x="641" y="119"/>
                </a:lnTo>
                <a:cubicBezTo>
                  <a:pt x="641" y="88"/>
                  <a:pt x="631" y="55"/>
                  <a:pt x="610" y="34"/>
                </a:cubicBezTo>
                <a:cubicBezTo>
                  <a:pt x="577" y="14"/>
                  <a:pt x="556" y="1"/>
                  <a:pt x="5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 rot="1391390">
            <a:off x="8288605" y="14397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 rot="-289562">
            <a:off x="307607" y="220825"/>
            <a:ext cx="303182" cy="477685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31"/>
          <p:cNvSpPr/>
          <p:nvPr/>
        </p:nvSpPr>
        <p:spPr>
          <a:xfrm>
            <a:off x="4571998" y="2075267"/>
            <a:ext cx="3849476" cy="2565495"/>
          </a:xfrm>
          <a:custGeom>
            <a:rect b="b" l="l" r="r" t="t"/>
            <a:pathLst>
              <a:path extrusionOk="0" h="29112" w="43682">
                <a:moveTo>
                  <a:pt x="27072" y="0"/>
                </a:moveTo>
                <a:cubicBezTo>
                  <a:pt x="21141" y="0"/>
                  <a:pt x="17089" y="3630"/>
                  <a:pt x="14539" y="7126"/>
                </a:cubicBezTo>
                <a:cubicBezTo>
                  <a:pt x="11843" y="10830"/>
                  <a:pt x="7953" y="8557"/>
                  <a:pt x="3975" y="13930"/>
                </a:cubicBezTo>
                <a:cubicBezTo>
                  <a:pt x="1" y="19304"/>
                  <a:pt x="2172" y="24778"/>
                  <a:pt x="8002" y="27592"/>
                </a:cubicBezTo>
                <a:cubicBezTo>
                  <a:pt x="10331" y="28712"/>
                  <a:pt x="12923" y="29112"/>
                  <a:pt x="15504" y="29112"/>
                </a:cubicBezTo>
                <a:cubicBezTo>
                  <a:pt x="19403" y="29112"/>
                  <a:pt x="23273" y="28201"/>
                  <a:pt x="26163" y="27491"/>
                </a:cubicBezTo>
                <a:cubicBezTo>
                  <a:pt x="26836" y="27326"/>
                  <a:pt x="27508" y="27265"/>
                  <a:pt x="28178" y="27265"/>
                </a:cubicBezTo>
                <a:cubicBezTo>
                  <a:pt x="30159" y="27265"/>
                  <a:pt x="32122" y="27803"/>
                  <a:pt x="34064" y="27803"/>
                </a:cubicBezTo>
                <a:cubicBezTo>
                  <a:pt x="36157" y="27803"/>
                  <a:pt x="38224" y="27177"/>
                  <a:pt x="40261" y="24576"/>
                </a:cubicBezTo>
                <a:cubicBezTo>
                  <a:pt x="43681" y="20213"/>
                  <a:pt x="43681" y="13643"/>
                  <a:pt x="41793" y="8642"/>
                </a:cubicBezTo>
                <a:cubicBezTo>
                  <a:pt x="41170" y="6973"/>
                  <a:pt x="40330" y="5626"/>
                  <a:pt x="39185" y="4514"/>
                </a:cubicBezTo>
                <a:cubicBezTo>
                  <a:pt x="38579" y="3924"/>
                  <a:pt x="37888" y="3403"/>
                  <a:pt x="37079" y="2930"/>
                </a:cubicBezTo>
                <a:cubicBezTo>
                  <a:pt x="34584" y="1466"/>
                  <a:pt x="31807" y="439"/>
                  <a:pt x="28924" y="100"/>
                </a:cubicBezTo>
                <a:cubicBezTo>
                  <a:pt x="28637" y="83"/>
                  <a:pt x="28370" y="51"/>
                  <a:pt x="28083" y="35"/>
                </a:cubicBezTo>
                <a:cubicBezTo>
                  <a:pt x="27740" y="12"/>
                  <a:pt x="27403" y="0"/>
                  <a:pt x="27072" y="0"/>
                </a:cubicBezTo>
                <a:close/>
              </a:path>
            </a:pathLst>
          </a:custGeom>
          <a:solidFill>
            <a:srgbClr val="FFB23E">
              <a:alpha val="8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1" name="Google Shape;1531;p31"/>
          <p:cNvGrpSpPr/>
          <p:nvPr/>
        </p:nvGrpSpPr>
        <p:grpSpPr>
          <a:xfrm>
            <a:off x="6670425" y="1862510"/>
            <a:ext cx="1089781" cy="1218008"/>
            <a:chOff x="6546517" y="2109154"/>
            <a:chExt cx="322439" cy="360400"/>
          </a:xfrm>
        </p:grpSpPr>
        <p:sp>
          <p:nvSpPr>
            <p:cNvPr id="1532" name="Google Shape;1532;p31"/>
            <p:cNvSpPr/>
            <p:nvPr/>
          </p:nvSpPr>
          <p:spPr>
            <a:xfrm>
              <a:off x="6547676" y="2134994"/>
              <a:ext cx="320247" cy="333558"/>
            </a:xfrm>
            <a:custGeom>
              <a:rect b="b" l="l" r="r" t="t"/>
              <a:pathLst>
                <a:path extrusionOk="0" h="10650" w="10225">
                  <a:moveTo>
                    <a:pt x="0" y="0"/>
                  </a:moveTo>
                  <a:lnTo>
                    <a:pt x="0" y="10650"/>
                  </a:lnTo>
                  <a:lnTo>
                    <a:pt x="10225" y="10650"/>
                  </a:lnTo>
                  <a:lnTo>
                    <a:pt x="10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1"/>
            <p:cNvSpPr/>
            <p:nvPr/>
          </p:nvSpPr>
          <p:spPr>
            <a:xfrm>
              <a:off x="6546517" y="2133992"/>
              <a:ext cx="322439" cy="335562"/>
            </a:xfrm>
            <a:custGeom>
              <a:rect b="b" l="l" r="r" t="t"/>
              <a:pathLst>
                <a:path extrusionOk="0" h="10714" w="10295">
                  <a:moveTo>
                    <a:pt x="10230" y="69"/>
                  </a:moveTo>
                  <a:lnTo>
                    <a:pt x="10230" y="10645"/>
                  </a:lnTo>
                  <a:lnTo>
                    <a:pt x="70" y="10645"/>
                  </a:lnTo>
                  <a:lnTo>
                    <a:pt x="70" y="69"/>
                  </a:lnTo>
                  <a:close/>
                  <a:moveTo>
                    <a:pt x="1" y="0"/>
                  </a:moveTo>
                  <a:lnTo>
                    <a:pt x="1" y="10714"/>
                  </a:lnTo>
                  <a:lnTo>
                    <a:pt x="10294" y="10714"/>
                  </a:lnTo>
                  <a:lnTo>
                    <a:pt x="1029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1"/>
            <p:cNvSpPr/>
            <p:nvPr/>
          </p:nvSpPr>
          <p:spPr>
            <a:xfrm>
              <a:off x="6547676" y="2134994"/>
              <a:ext cx="320247" cy="64488"/>
            </a:xfrm>
            <a:custGeom>
              <a:rect b="b" l="l" r="r" t="t"/>
              <a:pathLst>
                <a:path extrusionOk="0" h="2059" w="10225">
                  <a:moveTo>
                    <a:pt x="0" y="0"/>
                  </a:moveTo>
                  <a:lnTo>
                    <a:pt x="0" y="2058"/>
                  </a:lnTo>
                  <a:lnTo>
                    <a:pt x="10225" y="2058"/>
                  </a:lnTo>
                  <a:lnTo>
                    <a:pt x="10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1"/>
            <p:cNvSpPr/>
            <p:nvPr/>
          </p:nvSpPr>
          <p:spPr>
            <a:xfrm>
              <a:off x="6546517" y="2133992"/>
              <a:ext cx="322439" cy="66492"/>
            </a:xfrm>
            <a:custGeom>
              <a:rect b="b" l="l" r="r" t="t"/>
              <a:pathLst>
                <a:path extrusionOk="0" h="2123" w="10295">
                  <a:moveTo>
                    <a:pt x="10230" y="69"/>
                  </a:moveTo>
                  <a:lnTo>
                    <a:pt x="10230" y="2054"/>
                  </a:lnTo>
                  <a:lnTo>
                    <a:pt x="70" y="2054"/>
                  </a:lnTo>
                  <a:lnTo>
                    <a:pt x="70" y="69"/>
                  </a:lnTo>
                  <a:close/>
                  <a:moveTo>
                    <a:pt x="1" y="0"/>
                  </a:moveTo>
                  <a:lnTo>
                    <a:pt x="1" y="2123"/>
                  </a:lnTo>
                  <a:lnTo>
                    <a:pt x="10294" y="2123"/>
                  </a:lnTo>
                  <a:lnTo>
                    <a:pt x="1029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1"/>
            <p:cNvSpPr/>
            <p:nvPr/>
          </p:nvSpPr>
          <p:spPr>
            <a:xfrm>
              <a:off x="6566156" y="2239982"/>
              <a:ext cx="36895" cy="36989"/>
            </a:xfrm>
            <a:custGeom>
              <a:rect b="b" l="l" r="r" t="t"/>
              <a:pathLst>
                <a:path extrusionOk="0" h="1181" w="1178">
                  <a:moveTo>
                    <a:pt x="1" y="0"/>
                  </a:moveTo>
                  <a:lnTo>
                    <a:pt x="1" y="1181"/>
                  </a:lnTo>
                  <a:lnTo>
                    <a:pt x="1177" y="1181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1"/>
            <p:cNvSpPr/>
            <p:nvPr/>
          </p:nvSpPr>
          <p:spPr>
            <a:xfrm>
              <a:off x="6565028" y="2238949"/>
              <a:ext cx="39150" cy="39025"/>
            </a:xfrm>
            <a:custGeom>
              <a:rect b="b" l="l" r="r" t="t"/>
              <a:pathLst>
                <a:path extrusionOk="0" h="1246" w="1250">
                  <a:moveTo>
                    <a:pt x="1181" y="69"/>
                  </a:moveTo>
                  <a:lnTo>
                    <a:pt x="1181" y="1181"/>
                  </a:lnTo>
                  <a:lnTo>
                    <a:pt x="69" y="1181"/>
                  </a:lnTo>
                  <a:lnTo>
                    <a:pt x="69" y="69"/>
                  </a:lnTo>
                  <a:close/>
                  <a:moveTo>
                    <a:pt x="0" y="1"/>
                  </a:moveTo>
                  <a:lnTo>
                    <a:pt x="0" y="1246"/>
                  </a:lnTo>
                  <a:lnTo>
                    <a:pt x="1249" y="124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1"/>
            <p:cNvSpPr/>
            <p:nvPr/>
          </p:nvSpPr>
          <p:spPr>
            <a:xfrm>
              <a:off x="6616175" y="2239982"/>
              <a:ext cx="36488" cy="36989"/>
            </a:xfrm>
            <a:custGeom>
              <a:rect b="b" l="l" r="r" t="t"/>
              <a:pathLst>
                <a:path extrusionOk="0" h="1181" w="1165">
                  <a:moveTo>
                    <a:pt x="1" y="0"/>
                  </a:moveTo>
                  <a:lnTo>
                    <a:pt x="1" y="1181"/>
                  </a:lnTo>
                  <a:lnTo>
                    <a:pt x="1165" y="118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1"/>
            <p:cNvSpPr/>
            <p:nvPr/>
          </p:nvSpPr>
          <p:spPr>
            <a:xfrm>
              <a:off x="6615173" y="2238949"/>
              <a:ext cx="38524" cy="39025"/>
            </a:xfrm>
            <a:custGeom>
              <a:rect b="b" l="l" r="r" t="t"/>
              <a:pathLst>
                <a:path extrusionOk="0" h="1246" w="1230">
                  <a:moveTo>
                    <a:pt x="1165" y="69"/>
                  </a:moveTo>
                  <a:lnTo>
                    <a:pt x="1165" y="1181"/>
                  </a:lnTo>
                  <a:lnTo>
                    <a:pt x="69" y="1181"/>
                  </a:lnTo>
                  <a:lnTo>
                    <a:pt x="69" y="69"/>
                  </a:lnTo>
                  <a:close/>
                  <a:moveTo>
                    <a:pt x="0" y="1"/>
                  </a:moveTo>
                  <a:lnTo>
                    <a:pt x="0" y="1246"/>
                  </a:lnTo>
                  <a:lnTo>
                    <a:pt x="1229" y="124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1"/>
            <p:cNvSpPr/>
            <p:nvPr/>
          </p:nvSpPr>
          <p:spPr>
            <a:xfrm>
              <a:off x="6665819" y="2239982"/>
              <a:ext cx="36989" cy="36989"/>
            </a:xfrm>
            <a:custGeom>
              <a:rect b="b" l="l" r="r" t="t"/>
              <a:pathLst>
                <a:path extrusionOk="0" h="1181" w="1181">
                  <a:moveTo>
                    <a:pt x="0" y="0"/>
                  </a:moveTo>
                  <a:lnTo>
                    <a:pt x="0" y="1181"/>
                  </a:lnTo>
                  <a:lnTo>
                    <a:pt x="1181" y="1181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1"/>
            <p:cNvSpPr/>
            <p:nvPr/>
          </p:nvSpPr>
          <p:spPr>
            <a:xfrm>
              <a:off x="6664817" y="2238949"/>
              <a:ext cx="39025" cy="39025"/>
            </a:xfrm>
            <a:custGeom>
              <a:rect b="b" l="l" r="r" t="t"/>
              <a:pathLst>
                <a:path extrusionOk="0" h="1246" w="1246">
                  <a:moveTo>
                    <a:pt x="1177" y="69"/>
                  </a:moveTo>
                  <a:lnTo>
                    <a:pt x="1177" y="1181"/>
                  </a:lnTo>
                  <a:lnTo>
                    <a:pt x="65" y="1181"/>
                  </a:lnTo>
                  <a:lnTo>
                    <a:pt x="65" y="69"/>
                  </a:lnTo>
                  <a:close/>
                  <a:moveTo>
                    <a:pt x="0" y="1"/>
                  </a:moveTo>
                  <a:lnTo>
                    <a:pt x="0" y="1246"/>
                  </a:lnTo>
                  <a:lnTo>
                    <a:pt x="1245" y="1246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1"/>
            <p:cNvSpPr/>
            <p:nvPr/>
          </p:nvSpPr>
          <p:spPr>
            <a:xfrm>
              <a:off x="6715964" y="2239982"/>
              <a:ext cx="36363" cy="36989"/>
            </a:xfrm>
            <a:custGeom>
              <a:rect b="b" l="l" r="r" t="t"/>
              <a:pathLst>
                <a:path extrusionOk="0" h="1181" w="1161">
                  <a:moveTo>
                    <a:pt x="0" y="0"/>
                  </a:moveTo>
                  <a:lnTo>
                    <a:pt x="0" y="1181"/>
                  </a:lnTo>
                  <a:lnTo>
                    <a:pt x="1161" y="1181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1"/>
            <p:cNvSpPr/>
            <p:nvPr/>
          </p:nvSpPr>
          <p:spPr>
            <a:xfrm>
              <a:off x="6714962" y="2238949"/>
              <a:ext cx="38524" cy="39025"/>
            </a:xfrm>
            <a:custGeom>
              <a:rect b="b" l="l" r="r" t="t"/>
              <a:pathLst>
                <a:path extrusionOk="0" h="1246" w="1230">
                  <a:moveTo>
                    <a:pt x="1160" y="69"/>
                  </a:moveTo>
                  <a:lnTo>
                    <a:pt x="1160" y="1181"/>
                  </a:lnTo>
                  <a:lnTo>
                    <a:pt x="65" y="1181"/>
                  </a:lnTo>
                  <a:lnTo>
                    <a:pt x="65" y="69"/>
                  </a:lnTo>
                  <a:close/>
                  <a:moveTo>
                    <a:pt x="0" y="1"/>
                  </a:moveTo>
                  <a:lnTo>
                    <a:pt x="0" y="1246"/>
                  </a:lnTo>
                  <a:lnTo>
                    <a:pt x="1229" y="124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1"/>
            <p:cNvSpPr/>
            <p:nvPr/>
          </p:nvSpPr>
          <p:spPr>
            <a:xfrm>
              <a:off x="6765608" y="2239982"/>
              <a:ext cx="36864" cy="36989"/>
            </a:xfrm>
            <a:custGeom>
              <a:rect b="b" l="l" r="r" t="t"/>
              <a:pathLst>
                <a:path extrusionOk="0" h="1181" w="1177">
                  <a:moveTo>
                    <a:pt x="0" y="0"/>
                  </a:moveTo>
                  <a:lnTo>
                    <a:pt x="0" y="1181"/>
                  </a:lnTo>
                  <a:lnTo>
                    <a:pt x="1177" y="1181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1"/>
            <p:cNvSpPr/>
            <p:nvPr/>
          </p:nvSpPr>
          <p:spPr>
            <a:xfrm>
              <a:off x="6764449" y="2238949"/>
              <a:ext cx="39181" cy="39025"/>
            </a:xfrm>
            <a:custGeom>
              <a:rect b="b" l="l" r="r" t="t"/>
              <a:pathLst>
                <a:path extrusionOk="0" h="1246" w="1251">
                  <a:moveTo>
                    <a:pt x="1181" y="69"/>
                  </a:moveTo>
                  <a:lnTo>
                    <a:pt x="1181" y="1181"/>
                  </a:lnTo>
                  <a:lnTo>
                    <a:pt x="70" y="1181"/>
                  </a:lnTo>
                  <a:lnTo>
                    <a:pt x="70" y="69"/>
                  </a:lnTo>
                  <a:close/>
                  <a:moveTo>
                    <a:pt x="1" y="1"/>
                  </a:moveTo>
                  <a:lnTo>
                    <a:pt x="1" y="1246"/>
                  </a:lnTo>
                  <a:lnTo>
                    <a:pt x="1250" y="1246"/>
                  </a:lnTo>
                  <a:lnTo>
                    <a:pt x="125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1"/>
            <p:cNvSpPr/>
            <p:nvPr/>
          </p:nvSpPr>
          <p:spPr>
            <a:xfrm>
              <a:off x="6815628" y="2239982"/>
              <a:ext cx="36989" cy="36989"/>
            </a:xfrm>
            <a:custGeom>
              <a:rect b="b" l="l" r="r" t="t"/>
              <a:pathLst>
                <a:path extrusionOk="0" h="1181" w="1181">
                  <a:moveTo>
                    <a:pt x="0" y="0"/>
                  </a:moveTo>
                  <a:lnTo>
                    <a:pt x="0" y="1181"/>
                  </a:lnTo>
                  <a:lnTo>
                    <a:pt x="1181" y="1181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1"/>
            <p:cNvSpPr/>
            <p:nvPr/>
          </p:nvSpPr>
          <p:spPr>
            <a:xfrm>
              <a:off x="6814594" y="2238949"/>
              <a:ext cx="39056" cy="39025"/>
            </a:xfrm>
            <a:custGeom>
              <a:rect b="b" l="l" r="r" t="t"/>
              <a:pathLst>
                <a:path extrusionOk="0" h="1246" w="1247">
                  <a:moveTo>
                    <a:pt x="1181" y="69"/>
                  </a:moveTo>
                  <a:lnTo>
                    <a:pt x="1181" y="1181"/>
                  </a:lnTo>
                  <a:lnTo>
                    <a:pt x="70" y="1181"/>
                  </a:lnTo>
                  <a:lnTo>
                    <a:pt x="70" y="69"/>
                  </a:lnTo>
                  <a:close/>
                  <a:moveTo>
                    <a:pt x="1" y="1"/>
                  </a:moveTo>
                  <a:lnTo>
                    <a:pt x="1" y="1246"/>
                  </a:lnTo>
                  <a:lnTo>
                    <a:pt x="1246" y="1246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1"/>
            <p:cNvSpPr/>
            <p:nvPr/>
          </p:nvSpPr>
          <p:spPr>
            <a:xfrm>
              <a:off x="6566156" y="2290628"/>
              <a:ext cx="36895" cy="36488"/>
            </a:xfrm>
            <a:custGeom>
              <a:rect b="b" l="l" r="r" t="t"/>
              <a:pathLst>
                <a:path extrusionOk="0" h="1165" w="1178">
                  <a:moveTo>
                    <a:pt x="1" y="0"/>
                  </a:moveTo>
                  <a:lnTo>
                    <a:pt x="1" y="1165"/>
                  </a:lnTo>
                  <a:lnTo>
                    <a:pt x="1177" y="1165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6565028" y="2289595"/>
              <a:ext cx="39150" cy="38524"/>
            </a:xfrm>
            <a:custGeom>
              <a:rect b="b" l="l" r="r" t="t"/>
              <a:pathLst>
                <a:path extrusionOk="0" h="1230" w="1250">
                  <a:moveTo>
                    <a:pt x="1181" y="70"/>
                  </a:moveTo>
                  <a:lnTo>
                    <a:pt x="1181" y="1165"/>
                  </a:lnTo>
                  <a:lnTo>
                    <a:pt x="69" y="1165"/>
                  </a:lnTo>
                  <a:lnTo>
                    <a:pt x="69" y="70"/>
                  </a:lnTo>
                  <a:close/>
                  <a:moveTo>
                    <a:pt x="0" y="1"/>
                  </a:moveTo>
                  <a:lnTo>
                    <a:pt x="0" y="1230"/>
                  </a:lnTo>
                  <a:lnTo>
                    <a:pt x="1249" y="1230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1"/>
            <p:cNvSpPr/>
            <p:nvPr/>
          </p:nvSpPr>
          <p:spPr>
            <a:xfrm>
              <a:off x="6616175" y="2290628"/>
              <a:ext cx="36488" cy="36488"/>
            </a:xfrm>
            <a:custGeom>
              <a:rect b="b" l="l" r="r" t="t"/>
              <a:pathLst>
                <a:path extrusionOk="0" h="1165" w="1165">
                  <a:moveTo>
                    <a:pt x="1" y="0"/>
                  </a:moveTo>
                  <a:lnTo>
                    <a:pt x="1" y="1165"/>
                  </a:lnTo>
                  <a:lnTo>
                    <a:pt x="1165" y="1165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1"/>
            <p:cNvSpPr/>
            <p:nvPr/>
          </p:nvSpPr>
          <p:spPr>
            <a:xfrm>
              <a:off x="6615173" y="2289595"/>
              <a:ext cx="38524" cy="38524"/>
            </a:xfrm>
            <a:custGeom>
              <a:rect b="b" l="l" r="r" t="t"/>
              <a:pathLst>
                <a:path extrusionOk="0" h="1230" w="1230">
                  <a:moveTo>
                    <a:pt x="1165" y="70"/>
                  </a:moveTo>
                  <a:lnTo>
                    <a:pt x="1165" y="1165"/>
                  </a:lnTo>
                  <a:lnTo>
                    <a:pt x="69" y="1165"/>
                  </a:lnTo>
                  <a:lnTo>
                    <a:pt x="69" y="70"/>
                  </a:lnTo>
                  <a:close/>
                  <a:moveTo>
                    <a:pt x="0" y="1"/>
                  </a:moveTo>
                  <a:lnTo>
                    <a:pt x="0" y="1230"/>
                  </a:lnTo>
                  <a:lnTo>
                    <a:pt x="1229" y="1230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1"/>
            <p:cNvSpPr/>
            <p:nvPr/>
          </p:nvSpPr>
          <p:spPr>
            <a:xfrm>
              <a:off x="6665819" y="2290628"/>
              <a:ext cx="36989" cy="36488"/>
            </a:xfrm>
            <a:custGeom>
              <a:rect b="b" l="l" r="r" t="t"/>
              <a:pathLst>
                <a:path extrusionOk="0" h="1165" w="1181">
                  <a:moveTo>
                    <a:pt x="0" y="0"/>
                  </a:moveTo>
                  <a:lnTo>
                    <a:pt x="0" y="1165"/>
                  </a:lnTo>
                  <a:lnTo>
                    <a:pt x="1181" y="1165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1"/>
            <p:cNvSpPr/>
            <p:nvPr/>
          </p:nvSpPr>
          <p:spPr>
            <a:xfrm>
              <a:off x="6664817" y="2289595"/>
              <a:ext cx="39025" cy="38524"/>
            </a:xfrm>
            <a:custGeom>
              <a:rect b="b" l="l" r="r" t="t"/>
              <a:pathLst>
                <a:path extrusionOk="0" h="1230" w="1246">
                  <a:moveTo>
                    <a:pt x="1177" y="70"/>
                  </a:moveTo>
                  <a:lnTo>
                    <a:pt x="1177" y="1165"/>
                  </a:lnTo>
                  <a:lnTo>
                    <a:pt x="65" y="1165"/>
                  </a:lnTo>
                  <a:lnTo>
                    <a:pt x="65" y="70"/>
                  </a:lnTo>
                  <a:close/>
                  <a:moveTo>
                    <a:pt x="0" y="1"/>
                  </a:moveTo>
                  <a:lnTo>
                    <a:pt x="0" y="1230"/>
                  </a:lnTo>
                  <a:lnTo>
                    <a:pt x="1245" y="1230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1"/>
            <p:cNvSpPr/>
            <p:nvPr/>
          </p:nvSpPr>
          <p:spPr>
            <a:xfrm>
              <a:off x="6715964" y="2290628"/>
              <a:ext cx="36363" cy="36488"/>
            </a:xfrm>
            <a:custGeom>
              <a:rect b="b" l="l" r="r" t="t"/>
              <a:pathLst>
                <a:path extrusionOk="0" h="1165" w="1161">
                  <a:moveTo>
                    <a:pt x="0" y="0"/>
                  </a:moveTo>
                  <a:lnTo>
                    <a:pt x="0" y="1165"/>
                  </a:lnTo>
                  <a:lnTo>
                    <a:pt x="1161" y="1165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1"/>
            <p:cNvSpPr/>
            <p:nvPr/>
          </p:nvSpPr>
          <p:spPr>
            <a:xfrm>
              <a:off x="6714962" y="2289595"/>
              <a:ext cx="38524" cy="38524"/>
            </a:xfrm>
            <a:custGeom>
              <a:rect b="b" l="l" r="r" t="t"/>
              <a:pathLst>
                <a:path extrusionOk="0" h="1230" w="1230">
                  <a:moveTo>
                    <a:pt x="1160" y="70"/>
                  </a:moveTo>
                  <a:lnTo>
                    <a:pt x="1160" y="1165"/>
                  </a:lnTo>
                  <a:lnTo>
                    <a:pt x="65" y="1165"/>
                  </a:lnTo>
                  <a:lnTo>
                    <a:pt x="65" y="70"/>
                  </a:lnTo>
                  <a:close/>
                  <a:moveTo>
                    <a:pt x="0" y="1"/>
                  </a:moveTo>
                  <a:lnTo>
                    <a:pt x="0" y="1230"/>
                  </a:lnTo>
                  <a:lnTo>
                    <a:pt x="1229" y="1230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1"/>
            <p:cNvSpPr/>
            <p:nvPr/>
          </p:nvSpPr>
          <p:spPr>
            <a:xfrm>
              <a:off x="6765608" y="2290628"/>
              <a:ext cx="36864" cy="36488"/>
            </a:xfrm>
            <a:custGeom>
              <a:rect b="b" l="l" r="r" t="t"/>
              <a:pathLst>
                <a:path extrusionOk="0" h="1165" w="1177">
                  <a:moveTo>
                    <a:pt x="0" y="0"/>
                  </a:moveTo>
                  <a:lnTo>
                    <a:pt x="0" y="1165"/>
                  </a:lnTo>
                  <a:lnTo>
                    <a:pt x="1177" y="1165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1"/>
            <p:cNvSpPr/>
            <p:nvPr/>
          </p:nvSpPr>
          <p:spPr>
            <a:xfrm>
              <a:off x="6764449" y="2289595"/>
              <a:ext cx="39181" cy="38524"/>
            </a:xfrm>
            <a:custGeom>
              <a:rect b="b" l="l" r="r" t="t"/>
              <a:pathLst>
                <a:path extrusionOk="0" h="1230" w="1251">
                  <a:moveTo>
                    <a:pt x="1181" y="70"/>
                  </a:moveTo>
                  <a:lnTo>
                    <a:pt x="1181" y="1165"/>
                  </a:lnTo>
                  <a:lnTo>
                    <a:pt x="70" y="1165"/>
                  </a:lnTo>
                  <a:lnTo>
                    <a:pt x="70" y="70"/>
                  </a:lnTo>
                  <a:close/>
                  <a:moveTo>
                    <a:pt x="1" y="1"/>
                  </a:moveTo>
                  <a:lnTo>
                    <a:pt x="1" y="1230"/>
                  </a:lnTo>
                  <a:lnTo>
                    <a:pt x="1250" y="1230"/>
                  </a:lnTo>
                  <a:lnTo>
                    <a:pt x="125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1"/>
            <p:cNvSpPr/>
            <p:nvPr/>
          </p:nvSpPr>
          <p:spPr>
            <a:xfrm>
              <a:off x="6815628" y="2290628"/>
              <a:ext cx="36989" cy="36488"/>
            </a:xfrm>
            <a:custGeom>
              <a:rect b="b" l="l" r="r" t="t"/>
              <a:pathLst>
                <a:path extrusionOk="0" h="1165" w="1181">
                  <a:moveTo>
                    <a:pt x="0" y="0"/>
                  </a:moveTo>
                  <a:lnTo>
                    <a:pt x="0" y="1165"/>
                  </a:lnTo>
                  <a:lnTo>
                    <a:pt x="1181" y="1165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1"/>
            <p:cNvSpPr/>
            <p:nvPr/>
          </p:nvSpPr>
          <p:spPr>
            <a:xfrm>
              <a:off x="6814594" y="2289595"/>
              <a:ext cx="39056" cy="38524"/>
            </a:xfrm>
            <a:custGeom>
              <a:rect b="b" l="l" r="r" t="t"/>
              <a:pathLst>
                <a:path extrusionOk="0" h="1230" w="1247">
                  <a:moveTo>
                    <a:pt x="1181" y="70"/>
                  </a:moveTo>
                  <a:lnTo>
                    <a:pt x="1181" y="1165"/>
                  </a:lnTo>
                  <a:lnTo>
                    <a:pt x="70" y="1165"/>
                  </a:lnTo>
                  <a:lnTo>
                    <a:pt x="70" y="70"/>
                  </a:lnTo>
                  <a:close/>
                  <a:moveTo>
                    <a:pt x="1" y="1"/>
                  </a:moveTo>
                  <a:lnTo>
                    <a:pt x="1" y="1230"/>
                  </a:lnTo>
                  <a:lnTo>
                    <a:pt x="1246" y="123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1"/>
            <p:cNvSpPr/>
            <p:nvPr/>
          </p:nvSpPr>
          <p:spPr>
            <a:xfrm>
              <a:off x="6566156" y="2340773"/>
              <a:ext cx="36895" cy="36989"/>
            </a:xfrm>
            <a:custGeom>
              <a:rect b="b" l="l" r="r" t="t"/>
              <a:pathLst>
                <a:path extrusionOk="0" h="1181" w="1178">
                  <a:moveTo>
                    <a:pt x="1" y="0"/>
                  </a:moveTo>
                  <a:lnTo>
                    <a:pt x="1" y="1181"/>
                  </a:lnTo>
                  <a:lnTo>
                    <a:pt x="1177" y="1181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1"/>
            <p:cNvSpPr/>
            <p:nvPr/>
          </p:nvSpPr>
          <p:spPr>
            <a:xfrm>
              <a:off x="6565028" y="2339740"/>
              <a:ext cx="39150" cy="39056"/>
            </a:xfrm>
            <a:custGeom>
              <a:rect b="b" l="l" r="r" t="t"/>
              <a:pathLst>
                <a:path extrusionOk="0" h="1247" w="1250">
                  <a:moveTo>
                    <a:pt x="1181" y="70"/>
                  </a:moveTo>
                  <a:lnTo>
                    <a:pt x="1181" y="1181"/>
                  </a:lnTo>
                  <a:lnTo>
                    <a:pt x="69" y="1181"/>
                  </a:lnTo>
                  <a:lnTo>
                    <a:pt x="69" y="70"/>
                  </a:lnTo>
                  <a:close/>
                  <a:moveTo>
                    <a:pt x="0" y="1"/>
                  </a:moveTo>
                  <a:lnTo>
                    <a:pt x="0" y="1246"/>
                  </a:lnTo>
                  <a:lnTo>
                    <a:pt x="1249" y="124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1"/>
            <p:cNvSpPr/>
            <p:nvPr/>
          </p:nvSpPr>
          <p:spPr>
            <a:xfrm>
              <a:off x="6616175" y="2340773"/>
              <a:ext cx="36488" cy="36989"/>
            </a:xfrm>
            <a:custGeom>
              <a:rect b="b" l="l" r="r" t="t"/>
              <a:pathLst>
                <a:path extrusionOk="0" h="1181" w="1165">
                  <a:moveTo>
                    <a:pt x="1" y="0"/>
                  </a:moveTo>
                  <a:lnTo>
                    <a:pt x="1" y="1181"/>
                  </a:lnTo>
                  <a:lnTo>
                    <a:pt x="1165" y="118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1"/>
            <p:cNvSpPr/>
            <p:nvPr/>
          </p:nvSpPr>
          <p:spPr>
            <a:xfrm>
              <a:off x="6615173" y="2339740"/>
              <a:ext cx="38524" cy="39056"/>
            </a:xfrm>
            <a:custGeom>
              <a:rect b="b" l="l" r="r" t="t"/>
              <a:pathLst>
                <a:path extrusionOk="0" h="1247" w="1230">
                  <a:moveTo>
                    <a:pt x="1165" y="70"/>
                  </a:moveTo>
                  <a:lnTo>
                    <a:pt x="1165" y="1181"/>
                  </a:lnTo>
                  <a:lnTo>
                    <a:pt x="69" y="1181"/>
                  </a:lnTo>
                  <a:lnTo>
                    <a:pt x="69" y="70"/>
                  </a:lnTo>
                  <a:close/>
                  <a:moveTo>
                    <a:pt x="0" y="1"/>
                  </a:moveTo>
                  <a:lnTo>
                    <a:pt x="0" y="1246"/>
                  </a:lnTo>
                  <a:lnTo>
                    <a:pt x="1229" y="124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1"/>
            <p:cNvSpPr/>
            <p:nvPr/>
          </p:nvSpPr>
          <p:spPr>
            <a:xfrm>
              <a:off x="6665819" y="2340773"/>
              <a:ext cx="36989" cy="36989"/>
            </a:xfrm>
            <a:custGeom>
              <a:rect b="b" l="l" r="r" t="t"/>
              <a:pathLst>
                <a:path extrusionOk="0" h="1181" w="1181">
                  <a:moveTo>
                    <a:pt x="0" y="0"/>
                  </a:moveTo>
                  <a:lnTo>
                    <a:pt x="0" y="1181"/>
                  </a:lnTo>
                  <a:lnTo>
                    <a:pt x="1181" y="1181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1"/>
            <p:cNvSpPr/>
            <p:nvPr/>
          </p:nvSpPr>
          <p:spPr>
            <a:xfrm>
              <a:off x="6664817" y="2339740"/>
              <a:ext cx="39025" cy="39056"/>
            </a:xfrm>
            <a:custGeom>
              <a:rect b="b" l="l" r="r" t="t"/>
              <a:pathLst>
                <a:path extrusionOk="0" h="1247" w="1246">
                  <a:moveTo>
                    <a:pt x="1177" y="70"/>
                  </a:moveTo>
                  <a:lnTo>
                    <a:pt x="1177" y="1181"/>
                  </a:lnTo>
                  <a:lnTo>
                    <a:pt x="65" y="1181"/>
                  </a:lnTo>
                  <a:lnTo>
                    <a:pt x="65" y="70"/>
                  </a:lnTo>
                  <a:close/>
                  <a:moveTo>
                    <a:pt x="0" y="1"/>
                  </a:moveTo>
                  <a:lnTo>
                    <a:pt x="0" y="1246"/>
                  </a:lnTo>
                  <a:lnTo>
                    <a:pt x="1245" y="1246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1"/>
            <p:cNvSpPr/>
            <p:nvPr/>
          </p:nvSpPr>
          <p:spPr>
            <a:xfrm>
              <a:off x="6715964" y="2340773"/>
              <a:ext cx="36363" cy="36989"/>
            </a:xfrm>
            <a:custGeom>
              <a:rect b="b" l="l" r="r" t="t"/>
              <a:pathLst>
                <a:path extrusionOk="0" h="1181" w="1161">
                  <a:moveTo>
                    <a:pt x="0" y="0"/>
                  </a:moveTo>
                  <a:lnTo>
                    <a:pt x="0" y="1181"/>
                  </a:lnTo>
                  <a:lnTo>
                    <a:pt x="1161" y="1181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1"/>
            <p:cNvSpPr/>
            <p:nvPr/>
          </p:nvSpPr>
          <p:spPr>
            <a:xfrm>
              <a:off x="6714962" y="2339740"/>
              <a:ext cx="38524" cy="39056"/>
            </a:xfrm>
            <a:custGeom>
              <a:rect b="b" l="l" r="r" t="t"/>
              <a:pathLst>
                <a:path extrusionOk="0" h="1247" w="1230">
                  <a:moveTo>
                    <a:pt x="1160" y="70"/>
                  </a:moveTo>
                  <a:lnTo>
                    <a:pt x="1160" y="1181"/>
                  </a:lnTo>
                  <a:lnTo>
                    <a:pt x="65" y="1181"/>
                  </a:lnTo>
                  <a:lnTo>
                    <a:pt x="65" y="70"/>
                  </a:lnTo>
                  <a:close/>
                  <a:moveTo>
                    <a:pt x="0" y="1"/>
                  </a:moveTo>
                  <a:lnTo>
                    <a:pt x="0" y="1246"/>
                  </a:lnTo>
                  <a:lnTo>
                    <a:pt x="1229" y="124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1"/>
            <p:cNvSpPr/>
            <p:nvPr/>
          </p:nvSpPr>
          <p:spPr>
            <a:xfrm>
              <a:off x="6765608" y="2340773"/>
              <a:ext cx="36864" cy="36989"/>
            </a:xfrm>
            <a:custGeom>
              <a:rect b="b" l="l" r="r" t="t"/>
              <a:pathLst>
                <a:path extrusionOk="0" h="1181" w="1177">
                  <a:moveTo>
                    <a:pt x="0" y="0"/>
                  </a:moveTo>
                  <a:lnTo>
                    <a:pt x="0" y="1181"/>
                  </a:lnTo>
                  <a:lnTo>
                    <a:pt x="1177" y="1181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1"/>
            <p:cNvSpPr/>
            <p:nvPr/>
          </p:nvSpPr>
          <p:spPr>
            <a:xfrm>
              <a:off x="6764449" y="2339740"/>
              <a:ext cx="39181" cy="39056"/>
            </a:xfrm>
            <a:custGeom>
              <a:rect b="b" l="l" r="r" t="t"/>
              <a:pathLst>
                <a:path extrusionOk="0" h="1247" w="1251">
                  <a:moveTo>
                    <a:pt x="1181" y="70"/>
                  </a:moveTo>
                  <a:lnTo>
                    <a:pt x="1181" y="1181"/>
                  </a:lnTo>
                  <a:lnTo>
                    <a:pt x="70" y="1181"/>
                  </a:lnTo>
                  <a:lnTo>
                    <a:pt x="70" y="70"/>
                  </a:lnTo>
                  <a:close/>
                  <a:moveTo>
                    <a:pt x="1" y="1"/>
                  </a:moveTo>
                  <a:lnTo>
                    <a:pt x="1" y="1246"/>
                  </a:lnTo>
                  <a:lnTo>
                    <a:pt x="1250" y="1246"/>
                  </a:lnTo>
                  <a:lnTo>
                    <a:pt x="125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1"/>
            <p:cNvSpPr/>
            <p:nvPr/>
          </p:nvSpPr>
          <p:spPr>
            <a:xfrm>
              <a:off x="6815628" y="2340773"/>
              <a:ext cx="36989" cy="36989"/>
            </a:xfrm>
            <a:custGeom>
              <a:rect b="b" l="l" r="r" t="t"/>
              <a:pathLst>
                <a:path extrusionOk="0" h="1181" w="1181">
                  <a:moveTo>
                    <a:pt x="0" y="0"/>
                  </a:moveTo>
                  <a:lnTo>
                    <a:pt x="0" y="1181"/>
                  </a:lnTo>
                  <a:lnTo>
                    <a:pt x="1181" y="1181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1"/>
            <p:cNvSpPr/>
            <p:nvPr/>
          </p:nvSpPr>
          <p:spPr>
            <a:xfrm>
              <a:off x="6814594" y="2339740"/>
              <a:ext cx="39056" cy="39056"/>
            </a:xfrm>
            <a:custGeom>
              <a:rect b="b" l="l" r="r" t="t"/>
              <a:pathLst>
                <a:path extrusionOk="0" h="1247" w="1247">
                  <a:moveTo>
                    <a:pt x="1181" y="70"/>
                  </a:moveTo>
                  <a:lnTo>
                    <a:pt x="1181" y="1181"/>
                  </a:lnTo>
                  <a:lnTo>
                    <a:pt x="70" y="1181"/>
                  </a:lnTo>
                  <a:lnTo>
                    <a:pt x="70" y="70"/>
                  </a:lnTo>
                  <a:close/>
                  <a:moveTo>
                    <a:pt x="1" y="1"/>
                  </a:moveTo>
                  <a:lnTo>
                    <a:pt x="1" y="1246"/>
                  </a:lnTo>
                  <a:lnTo>
                    <a:pt x="1246" y="1246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1"/>
            <p:cNvSpPr/>
            <p:nvPr/>
          </p:nvSpPr>
          <p:spPr>
            <a:xfrm>
              <a:off x="6566156" y="2391419"/>
              <a:ext cx="36895" cy="36989"/>
            </a:xfrm>
            <a:custGeom>
              <a:rect b="b" l="l" r="r" t="t"/>
              <a:pathLst>
                <a:path extrusionOk="0" h="1181" w="1178">
                  <a:moveTo>
                    <a:pt x="1" y="0"/>
                  </a:moveTo>
                  <a:lnTo>
                    <a:pt x="1" y="1181"/>
                  </a:lnTo>
                  <a:lnTo>
                    <a:pt x="1177" y="1181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1"/>
            <p:cNvSpPr/>
            <p:nvPr/>
          </p:nvSpPr>
          <p:spPr>
            <a:xfrm>
              <a:off x="6565028" y="2390417"/>
              <a:ext cx="39150" cy="39025"/>
            </a:xfrm>
            <a:custGeom>
              <a:rect b="b" l="l" r="r" t="t"/>
              <a:pathLst>
                <a:path extrusionOk="0" h="1246" w="1250">
                  <a:moveTo>
                    <a:pt x="1181" y="69"/>
                  </a:moveTo>
                  <a:lnTo>
                    <a:pt x="1181" y="1181"/>
                  </a:lnTo>
                  <a:lnTo>
                    <a:pt x="69" y="1181"/>
                  </a:lnTo>
                  <a:lnTo>
                    <a:pt x="69" y="69"/>
                  </a:lnTo>
                  <a:close/>
                  <a:moveTo>
                    <a:pt x="0" y="0"/>
                  </a:moveTo>
                  <a:lnTo>
                    <a:pt x="0" y="1245"/>
                  </a:lnTo>
                  <a:lnTo>
                    <a:pt x="1249" y="1245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1"/>
            <p:cNvSpPr/>
            <p:nvPr/>
          </p:nvSpPr>
          <p:spPr>
            <a:xfrm>
              <a:off x="6616175" y="2391419"/>
              <a:ext cx="36488" cy="36989"/>
            </a:xfrm>
            <a:custGeom>
              <a:rect b="b" l="l" r="r" t="t"/>
              <a:pathLst>
                <a:path extrusionOk="0" h="1181" w="1165">
                  <a:moveTo>
                    <a:pt x="1" y="0"/>
                  </a:moveTo>
                  <a:lnTo>
                    <a:pt x="1" y="1181"/>
                  </a:lnTo>
                  <a:lnTo>
                    <a:pt x="1165" y="118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1"/>
            <p:cNvSpPr/>
            <p:nvPr/>
          </p:nvSpPr>
          <p:spPr>
            <a:xfrm>
              <a:off x="6615173" y="2390417"/>
              <a:ext cx="38524" cy="39025"/>
            </a:xfrm>
            <a:custGeom>
              <a:rect b="b" l="l" r="r" t="t"/>
              <a:pathLst>
                <a:path extrusionOk="0" h="1246" w="1230">
                  <a:moveTo>
                    <a:pt x="1165" y="69"/>
                  </a:moveTo>
                  <a:lnTo>
                    <a:pt x="1165" y="1181"/>
                  </a:lnTo>
                  <a:lnTo>
                    <a:pt x="69" y="1181"/>
                  </a:lnTo>
                  <a:lnTo>
                    <a:pt x="69" y="69"/>
                  </a:lnTo>
                  <a:close/>
                  <a:moveTo>
                    <a:pt x="0" y="0"/>
                  </a:moveTo>
                  <a:lnTo>
                    <a:pt x="0" y="1245"/>
                  </a:lnTo>
                  <a:lnTo>
                    <a:pt x="1229" y="1245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1"/>
            <p:cNvSpPr/>
            <p:nvPr/>
          </p:nvSpPr>
          <p:spPr>
            <a:xfrm>
              <a:off x="6665819" y="2391419"/>
              <a:ext cx="36989" cy="36989"/>
            </a:xfrm>
            <a:custGeom>
              <a:rect b="b" l="l" r="r" t="t"/>
              <a:pathLst>
                <a:path extrusionOk="0" h="1181" w="1181">
                  <a:moveTo>
                    <a:pt x="0" y="0"/>
                  </a:moveTo>
                  <a:lnTo>
                    <a:pt x="0" y="1181"/>
                  </a:lnTo>
                  <a:lnTo>
                    <a:pt x="1181" y="1181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1"/>
            <p:cNvSpPr/>
            <p:nvPr/>
          </p:nvSpPr>
          <p:spPr>
            <a:xfrm>
              <a:off x="6664817" y="2390417"/>
              <a:ext cx="39025" cy="39025"/>
            </a:xfrm>
            <a:custGeom>
              <a:rect b="b" l="l" r="r" t="t"/>
              <a:pathLst>
                <a:path extrusionOk="0" h="1246" w="1246">
                  <a:moveTo>
                    <a:pt x="1177" y="69"/>
                  </a:moveTo>
                  <a:lnTo>
                    <a:pt x="1177" y="1181"/>
                  </a:lnTo>
                  <a:lnTo>
                    <a:pt x="65" y="1181"/>
                  </a:lnTo>
                  <a:lnTo>
                    <a:pt x="65" y="69"/>
                  </a:lnTo>
                  <a:close/>
                  <a:moveTo>
                    <a:pt x="0" y="0"/>
                  </a:moveTo>
                  <a:lnTo>
                    <a:pt x="0" y="1245"/>
                  </a:lnTo>
                  <a:lnTo>
                    <a:pt x="1245" y="1245"/>
                  </a:lnTo>
                  <a:lnTo>
                    <a:pt x="12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1"/>
            <p:cNvSpPr/>
            <p:nvPr/>
          </p:nvSpPr>
          <p:spPr>
            <a:xfrm>
              <a:off x="6715964" y="2391419"/>
              <a:ext cx="36363" cy="36989"/>
            </a:xfrm>
            <a:custGeom>
              <a:rect b="b" l="l" r="r" t="t"/>
              <a:pathLst>
                <a:path extrusionOk="0" h="1181" w="1161">
                  <a:moveTo>
                    <a:pt x="0" y="0"/>
                  </a:moveTo>
                  <a:lnTo>
                    <a:pt x="0" y="1181"/>
                  </a:lnTo>
                  <a:lnTo>
                    <a:pt x="1161" y="1181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1"/>
            <p:cNvSpPr/>
            <p:nvPr/>
          </p:nvSpPr>
          <p:spPr>
            <a:xfrm>
              <a:off x="6714962" y="2390417"/>
              <a:ext cx="38524" cy="39025"/>
            </a:xfrm>
            <a:custGeom>
              <a:rect b="b" l="l" r="r" t="t"/>
              <a:pathLst>
                <a:path extrusionOk="0" h="1246" w="1230">
                  <a:moveTo>
                    <a:pt x="1160" y="69"/>
                  </a:moveTo>
                  <a:lnTo>
                    <a:pt x="1160" y="1181"/>
                  </a:lnTo>
                  <a:lnTo>
                    <a:pt x="65" y="1181"/>
                  </a:lnTo>
                  <a:lnTo>
                    <a:pt x="65" y="69"/>
                  </a:lnTo>
                  <a:close/>
                  <a:moveTo>
                    <a:pt x="0" y="0"/>
                  </a:moveTo>
                  <a:lnTo>
                    <a:pt x="0" y="1245"/>
                  </a:lnTo>
                  <a:lnTo>
                    <a:pt x="1229" y="1245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1"/>
            <p:cNvSpPr/>
            <p:nvPr/>
          </p:nvSpPr>
          <p:spPr>
            <a:xfrm>
              <a:off x="6765608" y="2391419"/>
              <a:ext cx="36864" cy="36989"/>
            </a:xfrm>
            <a:custGeom>
              <a:rect b="b" l="l" r="r" t="t"/>
              <a:pathLst>
                <a:path extrusionOk="0" h="1181" w="1177">
                  <a:moveTo>
                    <a:pt x="0" y="0"/>
                  </a:moveTo>
                  <a:lnTo>
                    <a:pt x="0" y="1181"/>
                  </a:lnTo>
                  <a:lnTo>
                    <a:pt x="1177" y="1181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1"/>
            <p:cNvSpPr/>
            <p:nvPr/>
          </p:nvSpPr>
          <p:spPr>
            <a:xfrm>
              <a:off x="6764449" y="2390417"/>
              <a:ext cx="39181" cy="39025"/>
            </a:xfrm>
            <a:custGeom>
              <a:rect b="b" l="l" r="r" t="t"/>
              <a:pathLst>
                <a:path extrusionOk="0" h="1246" w="1251">
                  <a:moveTo>
                    <a:pt x="1181" y="69"/>
                  </a:moveTo>
                  <a:lnTo>
                    <a:pt x="1181" y="1181"/>
                  </a:lnTo>
                  <a:lnTo>
                    <a:pt x="70" y="1181"/>
                  </a:lnTo>
                  <a:lnTo>
                    <a:pt x="70" y="69"/>
                  </a:lnTo>
                  <a:close/>
                  <a:moveTo>
                    <a:pt x="1" y="0"/>
                  </a:moveTo>
                  <a:lnTo>
                    <a:pt x="1" y="1245"/>
                  </a:lnTo>
                  <a:lnTo>
                    <a:pt x="1250" y="1245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1"/>
            <p:cNvSpPr/>
            <p:nvPr/>
          </p:nvSpPr>
          <p:spPr>
            <a:xfrm>
              <a:off x="6815628" y="2391419"/>
              <a:ext cx="36989" cy="36989"/>
            </a:xfrm>
            <a:custGeom>
              <a:rect b="b" l="l" r="r" t="t"/>
              <a:pathLst>
                <a:path extrusionOk="0" h="1181" w="1181">
                  <a:moveTo>
                    <a:pt x="0" y="0"/>
                  </a:moveTo>
                  <a:lnTo>
                    <a:pt x="0" y="1181"/>
                  </a:lnTo>
                  <a:lnTo>
                    <a:pt x="1181" y="1181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1"/>
            <p:cNvSpPr/>
            <p:nvPr/>
          </p:nvSpPr>
          <p:spPr>
            <a:xfrm>
              <a:off x="6814594" y="2390417"/>
              <a:ext cx="39056" cy="39025"/>
            </a:xfrm>
            <a:custGeom>
              <a:rect b="b" l="l" r="r" t="t"/>
              <a:pathLst>
                <a:path extrusionOk="0" h="1246" w="1247">
                  <a:moveTo>
                    <a:pt x="1181" y="69"/>
                  </a:moveTo>
                  <a:lnTo>
                    <a:pt x="1181" y="1181"/>
                  </a:lnTo>
                  <a:lnTo>
                    <a:pt x="70" y="1181"/>
                  </a:lnTo>
                  <a:lnTo>
                    <a:pt x="70" y="69"/>
                  </a:lnTo>
                  <a:close/>
                  <a:moveTo>
                    <a:pt x="1" y="0"/>
                  </a:moveTo>
                  <a:lnTo>
                    <a:pt x="1" y="1245"/>
                  </a:lnTo>
                  <a:lnTo>
                    <a:pt x="1246" y="1245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1"/>
            <p:cNvSpPr/>
            <p:nvPr/>
          </p:nvSpPr>
          <p:spPr>
            <a:xfrm>
              <a:off x="6570854" y="2110188"/>
              <a:ext cx="9521" cy="42313"/>
            </a:xfrm>
            <a:custGeom>
              <a:rect b="b" l="l" r="r" t="t"/>
              <a:pathLst>
                <a:path extrusionOk="0" h="1351" w="304">
                  <a:moveTo>
                    <a:pt x="154" y="0"/>
                  </a:moveTo>
                  <a:cubicBezTo>
                    <a:pt x="69" y="0"/>
                    <a:pt x="0" y="69"/>
                    <a:pt x="0" y="154"/>
                  </a:cubicBezTo>
                  <a:lnTo>
                    <a:pt x="0" y="1197"/>
                  </a:lnTo>
                  <a:cubicBezTo>
                    <a:pt x="0" y="1282"/>
                    <a:pt x="69" y="1350"/>
                    <a:pt x="154" y="1350"/>
                  </a:cubicBezTo>
                  <a:cubicBezTo>
                    <a:pt x="235" y="1350"/>
                    <a:pt x="303" y="1282"/>
                    <a:pt x="303" y="1197"/>
                  </a:cubicBezTo>
                  <a:lnTo>
                    <a:pt x="303" y="154"/>
                  </a:lnTo>
                  <a:cubicBezTo>
                    <a:pt x="303" y="69"/>
                    <a:pt x="235" y="0"/>
                    <a:pt x="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6569820" y="2109154"/>
              <a:ext cx="11557" cy="44349"/>
            </a:xfrm>
            <a:custGeom>
              <a:rect b="b" l="l" r="r" t="t"/>
              <a:pathLst>
                <a:path extrusionOk="0" h="1416" w="369">
                  <a:moveTo>
                    <a:pt x="187" y="69"/>
                  </a:moveTo>
                  <a:cubicBezTo>
                    <a:pt x="251" y="69"/>
                    <a:pt x="304" y="118"/>
                    <a:pt x="304" y="187"/>
                  </a:cubicBezTo>
                  <a:lnTo>
                    <a:pt x="304" y="1230"/>
                  </a:lnTo>
                  <a:cubicBezTo>
                    <a:pt x="304" y="1298"/>
                    <a:pt x="251" y="1347"/>
                    <a:pt x="187" y="1347"/>
                  </a:cubicBezTo>
                  <a:cubicBezTo>
                    <a:pt x="118" y="1347"/>
                    <a:pt x="65" y="1298"/>
                    <a:pt x="65" y="1230"/>
                  </a:cubicBezTo>
                  <a:lnTo>
                    <a:pt x="65" y="187"/>
                  </a:lnTo>
                  <a:cubicBezTo>
                    <a:pt x="65" y="118"/>
                    <a:pt x="118" y="69"/>
                    <a:pt x="187" y="69"/>
                  </a:cubicBezTo>
                  <a:close/>
                  <a:moveTo>
                    <a:pt x="187" y="1"/>
                  </a:moveTo>
                  <a:cubicBezTo>
                    <a:pt x="86" y="1"/>
                    <a:pt x="1" y="86"/>
                    <a:pt x="1" y="187"/>
                  </a:cubicBezTo>
                  <a:lnTo>
                    <a:pt x="1" y="1230"/>
                  </a:lnTo>
                  <a:cubicBezTo>
                    <a:pt x="1" y="1331"/>
                    <a:pt x="86" y="1416"/>
                    <a:pt x="187" y="1416"/>
                  </a:cubicBezTo>
                  <a:cubicBezTo>
                    <a:pt x="288" y="1416"/>
                    <a:pt x="369" y="1331"/>
                    <a:pt x="369" y="1230"/>
                  </a:cubicBezTo>
                  <a:lnTo>
                    <a:pt x="369" y="187"/>
                  </a:lnTo>
                  <a:cubicBezTo>
                    <a:pt x="369" y="86"/>
                    <a:pt x="288" y="1"/>
                    <a:pt x="18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1"/>
            <p:cNvSpPr/>
            <p:nvPr/>
          </p:nvSpPr>
          <p:spPr>
            <a:xfrm>
              <a:off x="6589834" y="2110188"/>
              <a:ext cx="9020" cy="42313"/>
            </a:xfrm>
            <a:custGeom>
              <a:rect b="b" l="l" r="r" t="t"/>
              <a:pathLst>
                <a:path extrusionOk="0" h="1351" w="288">
                  <a:moveTo>
                    <a:pt x="154" y="0"/>
                  </a:moveTo>
                  <a:cubicBezTo>
                    <a:pt x="69" y="0"/>
                    <a:pt x="1" y="69"/>
                    <a:pt x="1" y="154"/>
                  </a:cubicBezTo>
                  <a:lnTo>
                    <a:pt x="1" y="1197"/>
                  </a:lnTo>
                  <a:cubicBezTo>
                    <a:pt x="1" y="1282"/>
                    <a:pt x="69" y="1350"/>
                    <a:pt x="154" y="1350"/>
                  </a:cubicBezTo>
                  <a:cubicBezTo>
                    <a:pt x="219" y="1350"/>
                    <a:pt x="288" y="1282"/>
                    <a:pt x="288" y="1197"/>
                  </a:cubicBezTo>
                  <a:lnTo>
                    <a:pt x="288" y="154"/>
                  </a:lnTo>
                  <a:cubicBezTo>
                    <a:pt x="288" y="69"/>
                    <a:pt x="219" y="0"/>
                    <a:pt x="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1"/>
            <p:cNvSpPr/>
            <p:nvPr/>
          </p:nvSpPr>
          <p:spPr>
            <a:xfrm>
              <a:off x="6588832" y="2109154"/>
              <a:ext cx="11025" cy="44349"/>
            </a:xfrm>
            <a:custGeom>
              <a:rect b="b" l="l" r="r" t="t"/>
              <a:pathLst>
                <a:path extrusionOk="0" h="1416" w="352">
                  <a:moveTo>
                    <a:pt x="186" y="69"/>
                  </a:moveTo>
                  <a:cubicBezTo>
                    <a:pt x="235" y="69"/>
                    <a:pt x="287" y="118"/>
                    <a:pt x="287" y="187"/>
                  </a:cubicBezTo>
                  <a:lnTo>
                    <a:pt x="287" y="1230"/>
                  </a:lnTo>
                  <a:cubicBezTo>
                    <a:pt x="287" y="1298"/>
                    <a:pt x="235" y="1347"/>
                    <a:pt x="186" y="1347"/>
                  </a:cubicBezTo>
                  <a:cubicBezTo>
                    <a:pt x="117" y="1347"/>
                    <a:pt x="65" y="1298"/>
                    <a:pt x="65" y="1230"/>
                  </a:cubicBezTo>
                  <a:lnTo>
                    <a:pt x="65" y="187"/>
                  </a:lnTo>
                  <a:cubicBezTo>
                    <a:pt x="65" y="118"/>
                    <a:pt x="117" y="69"/>
                    <a:pt x="186" y="69"/>
                  </a:cubicBezTo>
                  <a:close/>
                  <a:moveTo>
                    <a:pt x="186" y="1"/>
                  </a:moveTo>
                  <a:cubicBezTo>
                    <a:pt x="85" y="1"/>
                    <a:pt x="0" y="86"/>
                    <a:pt x="0" y="187"/>
                  </a:cubicBezTo>
                  <a:lnTo>
                    <a:pt x="0" y="1230"/>
                  </a:lnTo>
                  <a:cubicBezTo>
                    <a:pt x="0" y="1331"/>
                    <a:pt x="85" y="1416"/>
                    <a:pt x="186" y="1416"/>
                  </a:cubicBezTo>
                  <a:cubicBezTo>
                    <a:pt x="287" y="1416"/>
                    <a:pt x="352" y="1331"/>
                    <a:pt x="352" y="1230"/>
                  </a:cubicBezTo>
                  <a:lnTo>
                    <a:pt x="352" y="187"/>
                  </a:lnTo>
                  <a:cubicBezTo>
                    <a:pt x="352" y="86"/>
                    <a:pt x="287" y="1"/>
                    <a:pt x="18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1"/>
            <p:cNvSpPr/>
            <p:nvPr/>
          </p:nvSpPr>
          <p:spPr>
            <a:xfrm>
              <a:off x="6608314" y="2110188"/>
              <a:ext cx="9553" cy="42313"/>
            </a:xfrm>
            <a:custGeom>
              <a:rect b="b" l="l" r="r" t="t"/>
              <a:pathLst>
                <a:path extrusionOk="0" h="1351" w="305">
                  <a:moveTo>
                    <a:pt x="150" y="0"/>
                  </a:moveTo>
                  <a:cubicBezTo>
                    <a:pt x="70" y="0"/>
                    <a:pt x="1" y="69"/>
                    <a:pt x="1" y="154"/>
                  </a:cubicBezTo>
                  <a:lnTo>
                    <a:pt x="1" y="1197"/>
                  </a:lnTo>
                  <a:cubicBezTo>
                    <a:pt x="1" y="1282"/>
                    <a:pt x="70" y="1350"/>
                    <a:pt x="150" y="1350"/>
                  </a:cubicBezTo>
                  <a:cubicBezTo>
                    <a:pt x="235" y="1350"/>
                    <a:pt x="304" y="1282"/>
                    <a:pt x="304" y="1197"/>
                  </a:cubicBezTo>
                  <a:lnTo>
                    <a:pt x="304" y="154"/>
                  </a:lnTo>
                  <a:cubicBezTo>
                    <a:pt x="304" y="69"/>
                    <a:pt x="235" y="0"/>
                    <a:pt x="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1"/>
            <p:cNvSpPr/>
            <p:nvPr/>
          </p:nvSpPr>
          <p:spPr>
            <a:xfrm>
              <a:off x="6607312" y="2109154"/>
              <a:ext cx="11557" cy="44349"/>
            </a:xfrm>
            <a:custGeom>
              <a:rect b="b" l="l" r="r" t="t"/>
              <a:pathLst>
                <a:path extrusionOk="0" h="1416" w="369">
                  <a:moveTo>
                    <a:pt x="182" y="69"/>
                  </a:moveTo>
                  <a:cubicBezTo>
                    <a:pt x="251" y="69"/>
                    <a:pt x="304" y="118"/>
                    <a:pt x="304" y="187"/>
                  </a:cubicBezTo>
                  <a:lnTo>
                    <a:pt x="304" y="1230"/>
                  </a:lnTo>
                  <a:cubicBezTo>
                    <a:pt x="304" y="1298"/>
                    <a:pt x="251" y="1347"/>
                    <a:pt x="182" y="1347"/>
                  </a:cubicBezTo>
                  <a:cubicBezTo>
                    <a:pt x="118" y="1347"/>
                    <a:pt x="65" y="1298"/>
                    <a:pt x="65" y="1230"/>
                  </a:cubicBezTo>
                  <a:lnTo>
                    <a:pt x="65" y="187"/>
                  </a:lnTo>
                  <a:cubicBezTo>
                    <a:pt x="65" y="118"/>
                    <a:pt x="118" y="69"/>
                    <a:pt x="182" y="69"/>
                  </a:cubicBezTo>
                  <a:close/>
                  <a:moveTo>
                    <a:pt x="182" y="1"/>
                  </a:moveTo>
                  <a:cubicBezTo>
                    <a:pt x="81" y="1"/>
                    <a:pt x="0" y="86"/>
                    <a:pt x="0" y="187"/>
                  </a:cubicBezTo>
                  <a:lnTo>
                    <a:pt x="0" y="1230"/>
                  </a:lnTo>
                  <a:cubicBezTo>
                    <a:pt x="0" y="1331"/>
                    <a:pt x="81" y="1416"/>
                    <a:pt x="182" y="1416"/>
                  </a:cubicBezTo>
                  <a:cubicBezTo>
                    <a:pt x="284" y="1416"/>
                    <a:pt x="368" y="1331"/>
                    <a:pt x="368" y="1230"/>
                  </a:cubicBezTo>
                  <a:lnTo>
                    <a:pt x="368" y="187"/>
                  </a:lnTo>
                  <a:cubicBezTo>
                    <a:pt x="368" y="86"/>
                    <a:pt x="284" y="1"/>
                    <a:pt x="18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1"/>
            <p:cNvSpPr/>
            <p:nvPr/>
          </p:nvSpPr>
          <p:spPr>
            <a:xfrm>
              <a:off x="6627326" y="2110188"/>
              <a:ext cx="9521" cy="42313"/>
            </a:xfrm>
            <a:custGeom>
              <a:rect b="b" l="l" r="r" t="t"/>
              <a:pathLst>
                <a:path extrusionOk="0" h="1351" w="304">
                  <a:moveTo>
                    <a:pt x="150" y="0"/>
                  </a:moveTo>
                  <a:cubicBezTo>
                    <a:pt x="69" y="0"/>
                    <a:pt x="0" y="69"/>
                    <a:pt x="0" y="154"/>
                  </a:cubicBezTo>
                  <a:lnTo>
                    <a:pt x="0" y="1197"/>
                  </a:lnTo>
                  <a:cubicBezTo>
                    <a:pt x="0" y="1282"/>
                    <a:pt x="69" y="1350"/>
                    <a:pt x="150" y="1350"/>
                  </a:cubicBezTo>
                  <a:cubicBezTo>
                    <a:pt x="235" y="1350"/>
                    <a:pt x="304" y="1282"/>
                    <a:pt x="304" y="1197"/>
                  </a:cubicBezTo>
                  <a:lnTo>
                    <a:pt x="304" y="154"/>
                  </a:lnTo>
                  <a:cubicBezTo>
                    <a:pt x="304" y="69"/>
                    <a:pt x="235" y="0"/>
                    <a:pt x="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1"/>
            <p:cNvSpPr/>
            <p:nvPr/>
          </p:nvSpPr>
          <p:spPr>
            <a:xfrm>
              <a:off x="6626292" y="2109154"/>
              <a:ext cx="11557" cy="44349"/>
            </a:xfrm>
            <a:custGeom>
              <a:rect b="b" l="l" r="r" t="t"/>
              <a:pathLst>
                <a:path extrusionOk="0" h="1416" w="369">
                  <a:moveTo>
                    <a:pt x="183" y="69"/>
                  </a:moveTo>
                  <a:cubicBezTo>
                    <a:pt x="235" y="69"/>
                    <a:pt x="304" y="118"/>
                    <a:pt x="304" y="187"/>
                  </a:cubicBezTo>
                  <a:lnTo>
                    <a:pt x="304" y="1230"/>
                  </a:lnTo>
                  <a:cubicBezTo>
                    <a:pt x="304" y="1298"/>
                    <a:pt x="235" y="1347"/>
                    <a:pt x="183" y="1347"/>
                  </a:cubicBezTo>
                  <a:cubicBezTo>
                    <a:pt x="118" y="1347"/>
                    <a:pt x="66" y="1298"/>
                    <a:pt x="66" y="1230"/>
                  </a:cubicBezTo>
                  <a:lnTo>
                    <a:pt x="66" y="187"/>
                  </a:lnTo>
                  <a:cubicBezTo>
                    <a:pt x="66" y="118"/>
                    <a:pt x="118" y="69"/>
                    <a:pt x="183" y="69"/>
                  </a:cubicBezTo>
                  <a:close/>
                  <a:moveTo>
                    <a:pt x="183" y="1"/>
                  </a:moveTo>
                  <a:cubicBezTo>
                    <a:pt x="82" y="1"/>
                    <a:pt x="1" y="86"/>
                    <a:pt x="1" y="187"/>
                  </a:cubicBezTo>
                  <a:lnTo>
                    <a:pt x="1" y="1230"/>
                  </a:lnTo>
                  <a:cubicBezTo>
                    <a:pt x="1" y="1331"/>
                    <a:pt x="82" y="1416"/>
                    <a:pt x="183" y="1416"/>
                  </a:cubicBezTo>
                  <a:cubicBezTo>
                    <a:pt x="284" y="1416"/>
                    <a:pt x="369" y="1331"/>
                    <a:pt x="369" y="1230"/>
                  </a:cubicBezTo>
                  <a:lnTo>
                    <a:pt x="369" y="187"/>
                  </a:lnTo>
                  <a:cubicBezTo>
                    <a:pt x="369" y="86"/>
                    <a:pt x="284" y="1"/>
                    <a:pt x="18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1"/>
            <p:cNvSpPr/>
            <p:nvPr/>
          </p:nvSpPr>
          <p:spPr>
            <a:xfrm>
              <a:off x="6645805" y="2110188"/>
              <a:ext cx="9521" cy="42313"/>
            </a:xfrm>
            <a:custGeom>
              <a:rect b="b" l="l" r="r" t="t"/>
              <a:pathLst>
                <a:path extrusionOk="0" h="1351" w="304">
                  <a:moveTo>
                    <a:pt x="150" y="0"/>
                  </a:moveTo>
                  <a:cubicBezTo>
                    <a:pt x="65" y="0"/>
                    <a:pt x="1" y="69"/>
                    <a:pt x="1" y="154"/>
                  </a:cubicBezTo>
                  <a:lnTo>
                    <a:pt x="1" y="1197"/>
                  </a:lnTo>
                  <a:cubicBezTo>
                    <a:pt x="1" y="1282"/>
                    <a:pt x="65" y="1350"/>
                    <a:pt x="150" y="1350"/>
                  </a:cubicBezTo>
                  <a:cubicBezTo>
                    <a:pt x="235" y="1350"/>
                    <a:pt x="304" y="1282"/>
                    <a:pt x="304" y="1197"/>
                  </a:cubicBezTo>
                  <a:lnTo>
                    <a:pt x="304" y="154"/>
                  </a:lnTo>
                  <a:cubicBezTo>
                    <a:pt x="304" y="69"/>
                    <a:pt x="235" y="0"/>
                    <a:pt x="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1"/>
            <p:cNvSpPr/>
            <p:nvPr/>
          </p:nvSpPr>
          <p:spPr>
            <a:xfrm>
              <a:off x="6644678" y="2109154"/>
              <a:ext cx="11682" cy="44349"/>
            </a:xfrm>
            <a:custGeom>
              <a:rect b="b" l="l" r="r" t="t"/>
              <a:pathLst>
                <a:path extrusionOk="0" h="1416" w="373">
                  <a:moveTo>
                    <a:pt x="186" y="69"/>
                  </a:moveTo>
                  <a:cubicBezTo>
                    <a:pt x="255" y="69"/>
                    <a:pt x="303" y="118"/>
                    <a:pt x="303" y="187"/>
                  </a:cubicBezTo>
                  <a:lnTo>
                    <a:pt x="303" y="1230"/>
                  </a:lnTo>
                  <a:cubicBezTo>
                    <a:pt x="303" y="1298"/>
                    <a:pt x="255" y="1347"/>
                    <a:pt x="186" y="1347"/>
                  </a:cubicBezTo>
                  <a:cubicBezTo>
                    <a:pt x="121" y="1347"/>
                    <a:pt x="69" y="1298"/>
                    <a:pt x="69" y="1230"/>
                  </a:cubicBezTo>
                  <a:lnTo>
                    <a:pt x="69" y="187"/>
                  </a:lnTo>
                  <a:cubicBezTo>
                    <a:pt x="69" y="118"/>
                    <a:pt x="121" y="69"/>
                    <a:pt x="186" y="69"/>
                  </a:cubicBezTo>
                  <a:close/>
                  <a:moveTo>
                    <a:pt x="186" y="1"/>
                  </a:moveTo>
                  <a:cubicBezTo>
                    <a:pt x="85" y="1"/>
                    <a:pt x="0" y="86"/>
                    <a:pt x="0" y="187"/>
                  </a:cubicBezTo>
                  <a:lnTo>
                    <a:pt x="0" y="1230"/>
                  </a:lnTo>
                  <a:cubicBezTo>
                    <a:pt x="0" y="1331"/>
                    <a:pt x="85" y="1416"/>
                    <a:pt x="186" y="1416"/>
                  </a:cubicBezTo>
                  <a:cubicBezTo>
                    <a:pt x="287" y="1416"/>
                    <a:pt x="372" y="1331"/>
                    <a:pt x="372" y="1230"/>
                  </a:cubicBezTo>
                  <a:lnTo>
                    <a:pt x="372" y="187"/>
                  </a:lnTo>
                  <a:cubicBezTo>
                    <a:pt x="372" y="86"/>
                    <a:pt x="287" y="1"/>
                    <a:pt x="18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1"/>
            <p:cNvSpPr/>
            <p:nvPr/>
          </p:nvSpPr>
          <p:spPr>
            <a:xfrm>
              <a:off x="6664817" y="2110188"/>
              <a:ext cx="9521" cy="42313"/>
            </a:xfrm>
            <a:custGeom>
              <a:rect b="b" l="l" r="r" t="t"/>
              <a:pathLst>
                <a:path extrusionOk="0" h="1351" w="304">
                  <a:moveTo>
                    <a:pt x="150" y="0"/>
                  </a:moveTo>
                  <a:cubicBezTo>
                    <a:pt x="65" y="0"/>
                    <a:pt x="0" y="69"/>
                    <a:pt x="0" y="154"/>
                  </a:cubicBezTo>
                  <a:lnTo>
                    <a:pt x="0" y="1197"/>
                  </a:lnTo>
                  <a:cubicBezTo>
                    <a:pt x="0" y="1282"/>
                    <a:pt x="65" y="1350"/>
                    <a:pt x="150" y="1350"/>
                  </a:cubicBezTo>
                  <a:cubicBezTo>
                    <a:pt x="235" y="1350"/>
                    <a:pt x="303" y="1282"/>
                    <a:pt x="303" y="1197"/>
                  </a:cubicBezTo>
                  <a:lnTo>
                    <a:pt x="303" y="154"/>
                  </a:lnTo>
                  <a:cubicBezTo>
                    <a:pt x="303" y="69"/>
                    <a:pt x="235" y="0"/>
                    <a:pt x="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1"/>
            <p:cNvSpPr/>
            <p:nvPr/>
          </p:nvSpPr>
          <p:spPr>
            <a:xfrm>
              <a:off x="6663658" y="2109154"/>
              <a:ext cx="11682" cy="44349"/>
            </a:xfrm>
            <a:custGeom>
              <a:rect b="b" l="l" r="r" t="t"/>
              <a:pathLst>
                <a:path extrusionOk="0" h="1416" w="373">
                  <a:moveTo>
                    <a:pt x="187" y="69"/>
                  </a:moveTo>
                  <a:cubicBezTo>
                    <a:pt x="255" y="69"/>
                    <a:pt x="304" y="118"/>
                    <a:pt x="304" y="187"/>
                  </a:cubicBezTo>
                  <a:lnTo>
                    <a:pt x="304" y="1230"/>
                  </a:lnTo>
                  <a:cubicBezTo>
                    <a:pt x="304" y="1298"/>
                    <a:pt x="255" y="1347"/>
                    <a:pt x="187" y="1347"/>
                  </a:cubicBezTo>
                  <a:cubicBezTo>
                    <a:pt x="122" y="1347"/>
                    <a:pt x="69" y="1298"/>
                    <a:pt x="69" y="1230"/>
                  </a:cubicBezTo>
                  <a:lnTo>
                    <a:pt x="69" y="187"/>
                  </a:lnTo>
                  <a:cubicBezTo>
                    <a:pt x="69" y="118"/>
                    <a:pt x="122" y="69"/>
                    <a:pt x="187" y="69"/>
                  </a:cubicBezTo>
                  <a:close/>
                  <a:moveTo>
                    <a:pt x="187" y="1"/>
                  </a:moveTo>
                  <a:cubicBezTo>
                    <a:pt x="86" y="1"/>
                    <a:pt x="1" y="86"/>
                    <a:pt x="1" y="187"/>
                  </a:cubicBezTo>
                  <a:lnTo>
                    <a:pt x="1" y="1230"/>
                  </a:lnTo>
                  <a:cubicBezTo>
                    <a:pt x="1" y="1331"/>
                    <a:pt x="86" y="1416"/>
                    <a:pt x="187" y="1416"/>
                  </a:cubicBezTo>
                  <a:cubicBezTo>
                    <a:pt x="288" y="1416"/>
                    <a:pt x="373" y="1331"/>
                    <a:pt x="373" y="1230"/>
                  </a:cubicBezTo>
                  <a:lnTo>
                    <a:pt x="373" y="187"/>
                  </a:lnTo>
                  <a:cubicBezTo>
                    <a:pt x="373" y="86"/>
                    <a:pt x="288" y="1"/>
                    <a:pt x="18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1"/>
            <p:cNvSpPr/>
            <p:nvPr/>
          </p:nvSpPr>
          <p:spPr>
            <a:xfrm>
              <a:off x="6683296" y="2110188"/>
              <a:ext cx="9521" cy="42313"/>
            </a:xfrm>
            <a:custGeom>
              <a:rect b="b" l="l" r="r" t="t"/>
              <a:pathLst>
                <a:path extrusionOk="0" h="1351" w="304">
                  <a:moveTo>
                    <a:pt x="150" y="0"/>
                  </a:moveTo>
                  <a:cubicBezTo>
                    <a:pt x="65" y="0"/>
                    <a:pt x="0" y="69"/>
                    <a:pt x="0" y="154"/>
                  </a:cubicBezTo>
                  <a:lnTo>
                    <a:pt x="0" y="1197"/>
                  </a:lnTo>
                  <a:cubicBezTo>
                    <a:pt x="0" y="1282"/>
                    <a:pt x="65" y="1350"/>
                    <a:pt x="150" y="1350"/>
                  </a:cubicBezTo>
                  <a:cubicBezTo>
                    <a:pt x="235" y="1350"/>
                    <a:pt x="304" y="1282"/>
                    <a:pt x="304" y="1197"/>
                  </a:cubicBezTo>
                  <a:lnTo>
                    <a:pt x="304" y="154"/>
                  </a:lnTo>
                  <a:cubicBezTo>
                    <a:pt x="304" y="69"/>
                    <a:pt x="235" y="0"/>
                    <a:pt x="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1"/>
            <p:cNvSpPr/>
            <p:nvPr/>
          </p:nvSpPr>
          <p:spPr>
            <a:xfrm>
              <a:off x="6682138" y="2109154"/>
              <a:ext cx="11682" cy="44349"/>
            </a:xfrm>
            <a:custGeom>
              <a:rect b="b" l="l" r="r" t="t"/>
              <a:pathLst>
                <a:path extrusionOk="0" h="1416" w="373">
                  <a:moveTo>
                    <a:pt x="187" y="69"/>
                  </a:moveTo>
                  <a:cubicBezTo>
                    <a:pt x="256" y="69"/>
                    <a:pt x="304" y="118"/>
                    <a:pt x="304" y="187"/>
                  </a:cubicBezTo>
                  <a:lnTo>
                    <a:pt x="304" y="1230"/>
                  </a:lnTo>
                  <a:cubicBezTo>
                    <a:pt x="304" y="1298"/>
                    <a:pt x="256" y="1347"/>
                    <a:pt x="187" y="1347"/>
                  </a:cubicBezTo>
                  <a:cubicBezTo>
                    <a:pt x="138" y="1347"/>
                    <a:pt x="70" y="1298"/>
                    <a:pt x="70" y="1230"/>
                  </a:cubicBezTo>
                  <a:lnTo>
                    <a:pt x="70" y="187"/>
                  </a:lnTo>
                  <a:cubicBezTo>
                    <a:pt x="70" y="118"/>
                    <a:pt x="138" y="69"/>
                    <a:pt x="187" y="69"/>
                  </a:cubicBezTo>
                  <a:close/>
                  <a:moveTo>
                    <a:pt x="187" y="1"/>
                  </a:moveTo>
                  <a:cubicBezTo>
                    <a:pt x="86" y="1"/>
                    <a:pt x="1" y="86"/>
                    <a:pt x="1" y="187"/>
                  </a:cubicBezTo>
                  <a:lnTo>
                    <a:pt x="1" y="1230"/>
                  </a:lnTo>
                  <a:cubicBezTo>
                    <a:pt x="1" y="1331"/>
                    <a:pt x="86" y="1416"/>
                    <a:pt x="187" y="1416"/>
                  </a:cubicBezTo>
                  <a:cubicBezTo>
                    <a:pt x="288" y="1416"/>
                    <a:pt x="373" y="1331"/>
                    <a:pt x="373" y="1230"/>
                  </a:cubicBezTo>
                  <a:lnTo>
                    <a:pt x="373" y="187"/>
                  </a:lnTo>
                  <a:cubicBezTo>
                    <a:pt x="373" y="86"/>
                    <a:pt x="288" y="1"/>
                    <a:pt x="18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1"/>
            <p:cNvSpPr/>
            <p:nvPr/>
          </p:nvSpPr>
          <p:spPr>
            <a:xfrm>
              <a:off x="6702277" y="2110188"/>
              <a:ext cx="9521" cy="42313"/>
            </a:xfrm>
            <a:custGeom>
              <a:rect b="b" l="l" r="r" t="t"/>
              <a:pathLst>
                <a:path extrusionOk="0" h="1351" w="304">
                  <a:moveTo>
                    <a:pt x="150" y="0"/>
                  </a:moveTo>
                  <a:cubicBezTo>
                    <a:pt x="65" y="0"/>
                    <a:pt x="1" y="69"/>
                    <a:pt x="1" y="154"/>
                  </a:cubicBezTo>
                  <a:lnTo>
                    <a:pt x="1" y="1197"/>
                  </a:lnTo>
                  <a:cubicBezTo>
                    <a:pt x="1" y="1282"/>
                    <a:pt x="65" y="1350"/>
                    <a:pt x="150" y="1350"/>
                  </a:cubicBezTo>
                  <a:cubicBezTo>
                    <a:pt x="235" y="1350"/>
                    <a:pt x="304" y="1282"/>
                    <a:pt x="304" y="1197"/>
                  </a:cubicBezTo>
                  <a:lnTo>
                    <a:pt x="304" y="154"/>
                  </a:lnTo>
                  <a:cubicBezTo>
                    <a:pt x="304" y="69"/>
                    <a:pt x="235" y="0"/>
                    <a:pt x="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1"/>
            <p:cNvSpPr/>
            <p:nvPr/>
          </p:nvSpPr>
          <p:spPr>
            <a:xfrm>
              <a:off x="6701149" y="2109154"/>
              <a:ext cx="11682" cy="44349"/>
            </a:xfrm>
            <a:custGeom>
              <a:rect b="b" l="l" r="r" t="t"/>
              <a:pathLst>
                <a:path extrusionOk="0" h="1416" w="373">
                  <a:moveTo>
                    <a:pt x="186" y="69"/>
                  </a:moveTo>
                  <a:cubicBezTo>
                    <a:pt x="255" y="69"/>
                    <a:pt x="304" y="118"/>
                    <a:pt x="304" y="187"/>
                  </a:cubicBezTo>
                  <a:lnTo>
                    <a:pt x="304" y="1230"/>
                  </a:lnTo>
                  <a:cubicBezTo>
                    <a:pt x="304" y="1298"/>
                    <a:pt x="255" y="1347"/>
                    <a:pt x="186" y="1347"/>
                  </a:cubicBezTo>
                  <a:cubicBezTo>
                    <a:pt x="118" y="1347"/>
                    <a:pt x="69" y="1298"/>
                    <a:pt x="69" y="1230"/>
                  </a:cubicBezTo>
                  <a:lnTo>
                    <a:pt x="69" y="187"/>
                  </a:lnTo>
                  <a:cubicBezTo>
                    <a:pt x="69" y="118"/>
                    <a:pt x="118" y="69"/>
                    <a:pt x="186" y="69"/>
                  </a:cubicBezTo>
                  <a:close/>
                  <a:moveTo>
                    <a:pt x="186" y="1"/>
                  </a:moveTo>
                  <a:cubicBezTo>
                    <a:pt x="85" y="1"/>
                    <a:pt x="0" y="86"/>
                    <a:pt x="0" y="187"/>
                  </a:cubicBezTo>
                  <a:lnTo>
                    <a:pt x="0" y="1230"/>
                  </a:lnTo>
                  <a:cubicBezTo>
                    <a:pt x="0" y="1331"/>
                    <a:pt x="85" y="1416"/>
                    <a:pt x="186" y="1416"/>
                  </a:cubicBezTo>
                  <a:cubicBezTo>
                    <a:pt x="287" y="1416"/>
                    <a:pt x="372" y="1331"/>
                    <a:pt x="372" y="1230"/>
                  </a:cubicBezTo>
                  <a:lnTo>
                    <a:pt x="372" y="187"/>
                  </a:lnTo>
                  <a:cubicBezTo>
                    <a:pt x="372" y="86"/>
                    <a:pt x="287" y="1"/>
                    <a:pt x="18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1"/>
            <p:cNvSpPr/>
            <p:nvPr/>
          </p:nvSpPr>
          <p:spPr>
            <a:xfrm>
              <a:off x="6721289" y="2110188"/>
              <a:ext cx="8895" cy="42313"/>
            </a:xfrm>
            <a:custGeom>
              <a:rect b="b" l="l" r="r" t="t"/>
              <a:pathLst>
                <a:path extrusionOk="0" h="1351" w="284">
                  <a:moveTo>
                    <a:pt x="150" y="0"/>
                  </a:moveTo>
                  <a:cubicBezTo>
                    <a:pt x="65" y="0"/>
                    <a:pt x="0" y="69"/>
                    <a:pt x="0" y="154"/>
                  </a:cubicBezTo>
                  <a:lnTo>
                    <a:pt x="0" y="1197"/>
                  </a:lnTo>
                  <a:cubicBezTo>
                    <a:pt x="0" y="1282"/>
                    <a:pt x="65" y="1350"/>
                    <a:pt x="150" y="1350"/>
                  </a:cubicBezTo>
                  <a:cubicBezTo>
                    <a:pt x="219" y="1350"/>
                    <a:pt x="283" y="1282"/>
                    <a:pt x="283" y="1197"/>
                  </a:cubicBezTo>
                  <a:lnTo>
                    <a:pt x="283" y="154"/>
                  </a:lnTo>
                  <a:cubicBezTo>
                    <a:pt x="283" y="69"/>
                    <a:pt x="219" y="0"/>
                    <a:pt x="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1"/>
            <p:cNvSpPr/>
            <p:nvPr/>
          </p:nvSpPr>
          <p:spPr>
            <a:xfrm>
              <a:off x="6720130" y="2109154"/>
              <a:ext cx="11181" cy="44349"/>
            </a:xfrm>
            <a:custGeom>
              <a:rect b="b" l="l" r="r" t="t"/>
              <a:pathLst>
                <a:path extrusionOk="0" h="1416" w="357">
                  <a:moveTo>
                    <a:pt x="187" y="69"/>
                  </a:moveTo>
                  <a:cubicBezTo>
                    <a:pt x="239" y="69"/>
                    <a:pt x="288" y="118"/>
                    <a:pt x="288" y="187"/>
                  </a:cubicBezTo>
                  <a:lnTo>
                    <a:pt x="288" y="1230"/>
                  </a:lnTo>
                  <a:cubicBezTo>
                    <a:pt x="288" y="1298"/>
                    <a:pt x="239" y="1347"/>
                    <a:pt x="187" y="1347"/>
                  </a:cubicBezTo>
                  <a:cubicBezTo>
                    <a:pt x="118" y="1347"/>
                    <a:pt x="70" y="1298"/>
                    <a:pt x="70" y="1230"/>
                  </a:cubicBezTo>
                  <a:lnTo>
                    <a:pt x="70" y="187"/>
                  </a:lnTo>
                  <a:cubicBezTo>
                    <a:pt x="70" y="118"/>
                    <a:pt x="118" y="69"/>
                    <a:pt x="187" y="69"/>
                  </a:cubicBezTo>
                  <a:close/>
                  <a:moveTo>
                    <a:pt x="187" y="1"/>
                  </a:moveTo>
                  <a:cubicBezTo>
                    <a:pt x="86" y="1"/>
                    <a:pt x="1" y="86"/>
                    <a:pt x="1" y="187"/>
                  </a:cubicBezTo>
                  <a:lnTo>
                    <a:pt x="1" y="1230"/>
                  </a:lnTo>
                  <a:cubicBezTo>
                    <a:pt x="1" y="1331"/>
                    <a:pt x="86" y="1416"/>
                    <a:pt x="187" y="1416"/>
                  </a:cubicBezTo>
                  <a:cubicBezTo>
                    <a:pt x="288" y="1416"/>
                    <a:pt x="357" y="1331"/>
                    <a:pt x="357" y="1230"/>
                  </a:cubicBezTo>
                  <a:lnTo>
                    <a:pt x="357" y="187"/>
                  </a:lnTo>
                  <a:cubicBezTo>
                    <a:pt x="357" y="86"/>
                    <a:pt x="288" y="1"/>
                    <a:pt x="18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1"/>
            <p:cNvSpPr/>
            <p:nvPr/>
          </p:nvSpPr>
          <p:spPr>
            <a:xfrm>
              <a:off x="6739643" y="2110188"/>
              <a:ext cx="9521" cy="42313"/>
            </a:xfrm>
            <a:custGeom>
              <a:rect b="b" l="l" r="r" t="t"/>
              <a:pathLst>
                <a:path extrusionOk="0" h="1351" w="304">
                  <a:moveTo>
                    <a:pt x="154" y="0"/>
                  </a:moveTo>
                  <a:cubicBezTo>
                    <a:pt x="69" y="0"/>
                    <a:pt x="0" y="69"/>
                    <a:pt x="0" y="154"/>
                  </a:cubicBezTo>
                  <a:lnTo>
                    <a:pt x="0" y="1197"/>
                  </a:lnTo>
                  <a:cubicBezTo>
                    <a:pt x="0" y="1282"/>
                    <a:pt x="69" y="1350"/>
                    <a:pt x="154" y="1350"/>
                  </a:cubicBezTo>
                  <a:cubicBezTo>
                    <a:pt x="239" y="1350"/>
                    <a:pt x="304" y="1282"/>
                    <a:pt x="304" y="1197"/>
                  </a:cubicBezTo>
                  <a:lnTo>
                    <a:pt x="304" y="154"/>
                  </a:lnTo>
                  <a:cubicBezTo>
                    <a:pt x="304" y="69"/>
                    <a:pt x="239" y="0"/>
                    <a:pt x="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1"/>
            <p:cNvSpPr/>
            <p:nvPr/>
          </p:nvSpPr>
          <p:spPr>
            <a:xfrm>
              <a:off x="6738641" y="2109154"/>
              <a:ext cx="11682" cy="44349"/>
            </a:xfrm>
            <a:custGeom>
              <a:rect b="b" l="l" r="r" t="t"/>
              <a:pathLst>
                <a:path extrusionOk="0" h="1416" w="373">
                  <a:moveTo>
                    <a:pt x="186" y="69"/>
                  </a:moveTo>
                  <a:cubicBezTo>
                    <a:pt x="255" y="69"/>
                    <a:pt x="303" y="118"/>
                    <a:pt x="303" y="187"/>
                  </a:cubicBezTo>
                  <a:lnTo>
                    <a:pt x="303" y="1230"/>
                  </a:lnTo>
                  <a:cubicBezTo>
                    <a:pt x="303" y="1298"/>
                    <a:pt x="255" y="1347"/>
                    <a:pt x="186" y="1347"/>
                  </a:cubicBezTo>
                  <a:cubicBezTo>
                    <a:pt x="117" y="1347"/>
                    <a:pt x="69" y="1298"/>
                    <a:pt x="69" y="1230"/>
                  </a:cubicBezTo>
                  <a:lnTo>
                    <a:pt x="69" y="187"/>
                  </a:lnTo>
                  <a:cubicBezTo>
                    <a:pt x="69" y="118"/>
                    <a:pt x="117" y="69"/>
                    <a:pt x="186" y="69"/>
                  </a:cubicBezTo>
                  <a:close/>
                  <a:moveTo>
                    <a:pt x="186" y="1"/>
                  </a:moveTo>
                  <a:cubicBezTo>
                    <a:pt x="85" y="1"/>
                    <a:pt x="0" y="86"/>
                    <a:pt x="0" y="187"/>
                  </a:cubicBezTo>
                  <a:lnTo>
                    <a:pt x="0" y="1230"/>
                  </a:lnTo>
                  <a:cubicBezTo>
                    <a:pt x="0" y="1331"/>
                    <a:pt x="85" y="1416"/>
                    <a:pt x="186" y="1416"/>
                  </a:cubicBezTo>
                  <a:cubicBezTo>
                    <a:pt x="287" y="1416"/>
                    <a:pt x="372" y="1331"/>
                    <a:pt x="372" y="1230"/>
                  </a:cubicBezTo>
                  <a:lnTo>
                    <a:pt x="372" y="187"/>
                  </a:lnTo>
                  <a:cubicBezTo>
                    <a:pt x="372" y="86"/>
                    <a:pt x="287" y="1"/>
                    <a:pt x="18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1"/>
            <p:cNvSpPr/>
            <p:nvPr/>
          </p:nvSpPr>
          <p:spPr>
            <a:xfrm>
              <a:off x="6758623" y="2110188"/>
              <a:ext cx="9553" cy="42313"/>
            </a:xfrm>
            <a:custGeom>
              <a:rect b="b" l="l" r="r" t="t"/>
              <a:pathLst>
                <a:path extrusionOk="0" h="1351" w="305">
                  <a:moveTo>
                    <a:pt x="154" y="0"/>
                  </a:moveTo>
                  <a:cubicBezTo>
                    <a:pt x="70" y="0"/>
                    <a:pt x="1" y="69"/>
                    <a:pt x="1" y="154"/>
                  </a:cubicBezTo>
                  <a:lnTo>
                    <a:pt x="1" y="1197"/>
                  </a:lnTo>
                  <a:cubicBezTo>
                    <a:pt x="1" y="1282"/>
                    <a:pt x="70" y="1350"/>
                    <a:pt x="154" y="1350"/>
                  </a:cubicBezTo>
                  <a:cubicBezTo>
                    <a:pt x="239" y="1350"/>
                    <a:pt x="304" y="1282"/>
                    <a:pt x="304" y="1197"/>
                  </a:cubicBezTo>
                  <a:lnTo>
                    <a:pt x="304" y="154"/>
                  </a:lnTo>
                  <a:cubicBezTo>
                    <a:pt x="304" y="69"/>
                    <a:pt x="239" y="0"/>
                    <a:pt x="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6757621" y="2109154"/>
              <a:ext cx="11682" cy="44349"/>
            </a:xfrm>
            <a:custGeom>
              <a:rect b="b" l="l" r="r" t="t"/>
              <a:pathLst>
                <a:path extrusionOk="0" h="1416" w="373">
                  <a:moveTo>
                    <a:pt x="186" y="69"/>
                  </a:moveTo>
                  <a:cubicBezTo>
                    <a:pt x="235" y="69"/>
                    <a:pt x="304" y="118"/>
                    <a:pt x="304" y="187"/>
                  </a:cubicBezTo>
                  <a:lnTo>
                    <a:pt x="304" y="1230"/>
                  </a:lnTo>
                  <a:cubicBezTo>
                    <a:pt x="304" y="1298"/>
                    <a:pt x="235" y="1347"/>
                    <a:pt x="186" y="1347"/>
                  </a:cubicBezTo>
                  <a:cubicBezTo>
                    <a:pt x="118" y="1347"/>
                    <a:pt x="69" y="1298"/>
                    <a:pt x="69" y="1230"/>
                  </a:cubicBezTo>
                  <a:lnTo>
                    <a:pt x="69" y="187"/>
                  </a:lnTo>
                  <a:cubicBezTo>
                    <a:pt x="69" y="118"/>
                    <a:pt x="118" y="69"/>
                    <a:pt x="186" y="69"/>
                  </a:cubicBezTo>
                  <a:close/>
                  <a:moveTo>
                    <a:pt x="186" y="1"/>
                  </a:moveTo>
                  <a:cubicBezTo>
                    <a:pt x="85" y="1"/>
                    <a:pt x="1" y="86"/>
                    <a:pt x="1" y="187"/>
                  </a:cubicBezTo>
                  <a:lnTo>
                    <a:pt x="1" y="1230"/>
                  </a:lnTo>
                  <a:cubicBezTo>
                    <a:pt x="1" y="1331"/>
                    <a:pt x="85" y="1416"/>
                    <a:pt x="186" y="1416"/>
                  </a:cubicBezTo>
                  <a:cubicBezTo>
                    <a:pt x="288" y="1416"/>
                    <a:pt x="372" y="1331"/>
                    <a:pt x="372" y="1230"/>
                  </a:cubicBezTo>
                  <a:lnTo>
                    <a:pt x="372" y="187"/>
                  </a:lnTo>
                  <a:cubicBezTo>
                    <a:pt x="372" y="86"/>
                    <a:pt x="288" y="1"/>
                    <a:pt x="18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6777134" y="2110188"/>
              <a:ext cx="9521" cy="42313"/>
            </a:xfrm>
            <a:custGeom>
              <a:rect b="b" l="l" r="r" t="t"/>
              <a:pathLst>
                <a:path extrusionOk="0" h="1351" w="304">
                  <a:moveTo>
                    <a:pt x="154" y="0"/>
                  </a:moveTo>
                  <a:cubicBezTo>
                    <a:pt x="69" y="0"/>
                    <a:pt x="0" y="69"/>
                    <a:pt x="0" y="154"/>
                  </a:cubicBezTo>
                  <a:lnTo>
                    <a:pt x="0" y="1197"/>
                  </a:lnTo>
                  <a:cubicBezTo>
                    <a:pt x="0" y="1282"/>
                    <a:pt x="69" y="1350"/>
                    <a:pt x="154" y="1350"/>
                  </a:cubicBezTo>
                  <a:cubicBezTo>
                    <a:pt x="239" y="1350"/>
                    <a:pt x="303" y="1282"/>
                    <a:pt x="303" y="1197"/>
                  </a:cubicBezTo>
                  <a:lnTo>
                    <a:pt x="303" y="154"/>
                  </a:lnTo>
                  <a:cubicBezTo>
                    <a:pt x="303" y="69"/>
                    <a:pt x="239" y="0"/>
                    <a:pt x="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6776101" y="2109154"/>
              <a:ext cx="11682" cy="44349"/>
            </a:xfrm>
            <a:custGeom>
              <a:rect b="b" l="l" r="r" t="t"/>
              <a:pathLst>
                <a:path extrusionOk="0" h="1416" w="373">
                  <a:moveTo>
                    <a:pt x="187" y="69"/>
                  </a:moveTo>
                  <a:cubicBezTo>
                    <a:pt x="251" y="69"/>
                    <a:pt x="304" y="118"/>
                    <a:pt x="304" y="187"/>
                  </a:cubicBezTo>
                  <a:lnTo>
                    <a:pt x="304" y="1230"/>
                  </a:lnTo>
                  <a:cubicBezTo>
                    <a:pt x="304" y="1298"/>
                    <a:pt x="251" y="1347"/>
                    <a:pt x="187" y="1347"/>
                  </a:cubicBezTo>
                  <a:cubicBezTo>
                    <a:pt x="118" y="1347"/>
                    <a:pt x="70" y="1298"/>
                    <a:pt x="70" y="1230"/>
                  </a:cubicBezTo>
                  <a:lnTo>
                    <a:pt x="70" y="187"/>
                  </a:lnTo>
                  <a:cubicBezTo>
                    <a:pt x="70" y="118"/>
                    <a:pt x="118" y="69"/>
                    <a:pt x="187" y="69"/>
                  </a:cubicBezTo>
                  <a:close/>
                  <a:moveTo>
                    <a:pt x="187" y="1"/>
                  </a:moveTo>
                  <a:cubicBezTo>
                    <a:pt x="86" y="1"/>
                    <a:pt x="1" y="86"/>
                    <a:pt x="1" y="187"/>
                  </a:cubicBezTo>
                  <a:lnTo>
                    <a:pt x="1" y="1230"/>
                  </a:lnTo>
                  <a:cubicBezTo>
                    <a:pt x="1" y="1331"/>
                    <a:pt x="86" y="1416"/>
                    <a:pt x="187" y="1416"/>
                  </a:cubicBezTo>
                  <a:cubicBezTo>
                    <a:pt x="288" y="1416"/>
                    <a:pt x="373" y="1331"/>
                    <a:pt x="373" y="1230"/>
                  </a:cubicBezTo>
                  <a:lnTo>
                    <a:pt x="373" y="187"/>
                  </a:lnTo>
                  <a:cubicBezTo>
                    <a:pt x="373" y="86"/>
                    <a:pt x="288" y="1"/>
                    <a:pt x="18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6796115" y="2110188"/>
              <a:ext cx="9521" cy="42313"/>
            </a:xfrm>
            <a:custGeom>
              <a:rect b="b" l="l" r="r" t="t"/>
              <a:pathLst>
                <a:path extrusionOk="0" h="1351" w="304">
                  <a:moveTo>
                    <a:pt x="154" y="0"/>
                  </a:moveTo>
                  <a:cubicBezTo>
                    <a:pt x="69" y="0"/>
                    <a:pt x="1" y="69"/>
                    <a:pt x="1" y="154"/>
                  </a:cubicBezTo>
                  <a:lnTo>
                    <a:pt x="1" y="1197"/>
                  </a:lnTo>
                  <a:cubicBezTo>
                    <a:pt x="1" y="1282"/>
                    <a:pt x="69" y="1350"/>
                    <a:pt x="154" y="1350"/>
                  </a:cubicBezTo>
                  <a:cubicBezTo>
                    <a:pt x="239" y="1350"/>
                    <a:pt x="304" y="1282"/>
                    <a:pt x="304" y="1197"/>
                  </a:cubicBezTo>
                  <a:lnTo>
                    <a:pt x="304" y="154"/>
                  </a:lnTo>
                  <a:cubicBezTo>
                    <a:pt x="304" y="69"/>
                    <a:pt x="239" y="0"/>
                    <a:pt x="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6795113" y="2109154"/>
              <a:ext cx="11682" cy="44349"/>
            </a:xfrm>
            <a:custGeom>
              <a:rect b="b" l="l" r="r" t="t"/>
              <a:pathLst>
                <a:path extrusionOk="0" h="1416" w="373">
                  <a:moveTo>
                    <a:pt x="186" y="69"/>
                  </a:moveTo>
                  <a:cubicBezTo>
                    <a:pt x="251" y="69"/>
                    <a:pt x="303" y="118"/>
                    <a:pt x="303" y="187"/>
                  </a:cubicBezTo>
                  <a:lnTo>
                    <a:pt x="303" y="1230"/>
                  </a:lnTo>
                  <a:cubicBezTo>
                    <a:pt x="303" y="1298"/>
                    <a:pt x="251" y="1347"/>
                    <a:pt x="186" y="1347"/>
                  </a:cubicBezTo>
                  <a:cubicBezTo>
                    <a:pt x="117" y="1347"/>
                    <a:pt x="69" y="1298"/>
                    <a:pt x="69" y="1230"/>
                  </a:cubicBezTo>
                  <a:lnTo>
                    <a:pt x="69" y="187"/>
                  </a:lnTo>
                  <a:cubicBezTo>
                    <a:pt x="69" y="118"/>
                    <a:pt x="117" y="69"/>
                    <a:pt x="186" y="69"/>
                  </a:cubicBezTo>
                  <a:close/>
                  <a:moveTo>
                    <a:pt x="186" y="1"/>
                  </a:moveTo>
                  <a:cubicBezTo>
                    <a:pt x="85" y="1"/>
                    <a:pt x="0" y="86"/>
                    <a:pt x="0" y="187"/>
                  </a:cubicBezTo>
                  <a:lnTo>
                    <a:pt x="0" y="1230"/>
                  </a:lnTo>
                  <a:cubicBezTo>
                    <a:pt x="0" y="1331"/>
                    <a:pt x="85" y="1416"/>
                    <a:pt x="186" y="1416"/>
                  </a:cubicBezTo>
                  <a:cubicBezTo>
                    <a:pt x="287" y="1416"/>
                    <a:pt x="372" y="1331"/>
                    <a:pt x="372" y="1230"/>
                  </a:cubicBezTo>
                  <a:lnTo>
                    <a:pt x="372" y="187"/>
                  </a:lnTo>
                  <a:cubicBezTo>
                    <a:pt x="372" y="86"/>
                    <a:pt x="287" y="1"/>
                    <a:pt x="18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1"/>
            <p:cNvSpPr/>
            <p:nvPr/>
          </p:nvSpPr>
          <p:spPr>
            <a:xfrm>
              <a:off x="6814594" y="2110188"/>
              <a:ext cx="9553" cy="42313"/>
            </a:xfrm>
            <a:custGeom>
              <a:rect b="b" l="l" r="r" t="t"/>
              <a:pathLst>
                <a:path extrusionOk="0" h="1351" w="305">
                  <a:moveTo>
                    <a:pt x="154" y="0"/>
                  </a:moveTo>
                  <a:cubicBezTo>
                    <a:pt x="70" y="0"/>
                    <a:pt x="1" y="69"/>
                    <a:pt x="1" y="154"/>
                  </a:cubicBezTo>
                  <a:lnTo>
                    <a:pt x="1" y="1197"/>
                  </a:lnTo>
                  <a:cubicBezTo>
                    <a:pt x="1" y="1282"/>
                    <a:pt x="70" y="1350"/>
                    <a:pt x="154" y="1350"/>
                  </a:cubicBezTo>
                  <a:cubicBezTo>
                    <a:pt x="235" y="1350"/>
                    <a:pt x="304" y="1282"/>
                    <a:pt x="304" y="1197"/>
                  </a:cubicBezTo>
                  <a:lnTo>
                    <a:pt x="304" y="154"/>
                  </a:lnTo>
                  <a:cubicBezTo>
                    <a:pt x="304" y="69"/>
                    <a:pt x="235" y="0"/>
                    <a:pt x="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1"/>
            <p:cNvSpPr/>
            <p:nvPr/>
          </p:nvSpPr>
          <p:spPr>
            <a:xfrm>
              <a:off x="6813592" y="2109154"/>
              <a:ext cx="11557" cy="44349"/>
            </a:xfrm>
            <a:custGeom>
              <a:rect b="b" l="l" r="r" t="t"/>
              <a:pathLst>
                <a:path extrusionOk="0" h="1416" w="369">
                  <a:moveTo>
                    <a:pt x="186" y="69"/>
                  </a:moveTo>
                  <a:cubicBezTo>
                    <a:pt x="251" y="69"/>
                    <a:pt x="304" y="118"/>
                    <a:pt x="304" y="187"/>
                  </a:cubicBezTo>
                  <a:lnTo>
                    <a:pt x="304" y="1230"/>
                  </a:lnTo>
                  <a:cubicBezTo>
                    <a:pt x="304" y="1298"/>
                    <a:pt x="251" y="1347"/>
                    <a:pt x="186" y="1347"/>
                  </a:cubicBezTo>
                  <a:cubicBezTo>
                    <a:pt x="134" y="1347"/>
                    <a:pt x="65" y="1298"/>
                    <a:pt x="65" y="1230"/>
                  </a:cubicBezTo>
                  <a:lnTo>
                    <a:pt x="65" y="187"/>
                  </a:lnTo>
                  <a:cubicBezTo>
                    <a:pt x="65" y="118"/>
                    <a:pt x="134" y="69"/>
                    <a:pt x="186" y="69"/>
                  </a:cubicBezTo>
                  <a:close/>
                  <a:moveTo>
                    <a:pt x="186" y="1"/>
                  </a:moveTo>
                  <a:cubicBezTo>
                    <a:pt x="85" y="1"/>
                    <a:pt x="1" y="86"/>
                    <a:pt x="1" y="187"/>
                  </a:cubicBezTo>
                  <a:lnTo>
                    <a:pt x="1" y="1230"/>
                  </a:lnTo>
                  <a:cubicBezTo>
                    <a:pt x="1" y="1331"/>
                    <a:pt x="85" y="1416"/>
                    <a:pt x="186" y="1416"/>
                  </a:cubicBezTo>
                  <a:cubicBezTo>
                    <a:pt x="288" y="1416"/>
                    <a:pt x="368" y="1331"/>
                    <a:pt x="368" y="1230"/>
                  </a:cubicBezTo>
                  <a:lnTo>
                    <a:pt x="368" y="187"/>
                  </a:lnTo>
                  <a:cubicBezTo>
                    <a:pt x="368" y="86"/>
                    <a:pt x="288" y="1"/>
                    <a:pt x="18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1"/>
            <p:cNvSpPr/>
            <p:nvPr/>
          </p:nvSpPr>
          <p:spPr>
            <a:xfrm>
              <a:off x="6833606" y="2110188"/>
              <a:ext cx="9521" cy="42313"/>
            </a:xfrm>
            <a:custGeom>
              <a:rect b="b" l="l" r="r" t="t"/>
              <a:pathLst>
                <a:path extrusionOk="0" h="1351" w="304">
                  <a:moveTo>
                    <a:pt x="154" y="0"/>
                  </a:moveTo>
                  <a:cubicBezTo>
                    <a:pt x="69" y="0"/>
                    <a:pt x="0" y="69"/>
                    <a:pt x="0" y="154"/>
                  </a:cubicBezTo>
                  <a:lnTo>
                    <a:pt x="0" y="1197"/>
                  </a:lnTo>
                  <a:cubicBezTo>
                    <a:pt x="0" y="1282"/>
                    <a:pt x="69" y="1350"/>
                    <a:pt x="154" y="1350"/>
                  </a:cubicBezTo>
                  <a:cubicBezTo>
                    <a:pt x="235" y="1350"/>
                    <a:pt x="304" y="1282"/>
                    <a:pt x="304" y="1197"/>
                  </a:cubicBezTo>
                  <a:lnTo>
                    <a:pt x="304" y="154"/>
                  </a:lnTo>
                  <a:cubicBezTo>
                    <a:pt x="304" y="69"/>
                    <a:pt x="235" y="0"/>
                    <a:pt x="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1"/>
            <p:cNvSpPr/>
            <p:nvPr/>
          </p:nvSpPr>
          <p:spPr>
            <a:xfrm>
              <a:off x="6832572" y="2109154"/>
              <a:ext cx="11557" cy="44349"/>
            </a:xfrm>
            <a:custGeom>
              <a:rect b="b" l="l" r="r" t="t"/>
              <a:pathLst>
                <a:path extrusionOk="0" h="1416" w="369">
                  <a:moveTo>
                    <a:pt x="187" y="69"/>
                  </a:moveTo>
                  <a:cubicBezTo>
                    <a:pt x="252" y="69"/>
                    <a:pt x="304" y="118"/>
                    <a:pt x="304" y="187"/>
                  </a:cubicBezTo>
                  <a:lnTo>
                    <a:pt x="304" y="1230"/>
                  </a:lnTo>
                  <a:cubicBezTo>
                    <a:pt x="304" y="1298"/>
                    <a:pt x="252" y="1347"/>
                    <a:pt x="187" y="1347"/>
                  </a:cubicBezTo>
                  <a:cubicBezTo>
                    <a:pt x="118" y="1347"/>
                    <a:pt x="66" y="1298"/>
                    <a:pt x="66" y="1230"/>
                  </a:cubicBezTo>
                  <a:lnTo>
                    <a:pt x="66" y="187"/>
                  </a:lnTo>
                  <a:cubicBezTo>
                    <a:pt x="66" y="118"/>
                    <a:pt x="118" y="69"/>
                    <a:pt x="187" y="69"/>
                  </a:cubicBezTo>
                  <a:close/>
                  <a:moveTo>
                    <a:pt x="187" y="1"/>
                  </a:moveTo>
                  <a:cubicBezTo>
                    <a:pt x="86" y="1"/>
                    <a:pt x="1" y="86"/>
                    <a:pt x="1" y="187"/>
                  </a:cubicBezTo>
                  <a:lnTo>
                    <a:pt x="1" y="1230"/>
                  </a:lnTo>
                  <a:cubicBezTo>
                    <a:pt x="1" y="1331"/>
                    <a:pt x="86" y="1416"/>
                    <a:pt x="187" y="1416"/>
                  </a:cubicBezTo>
                  <a:cubicBezTo>
                    <a:pt x="288" y="1416"/>
                    <a:pt x="369" y="1331"/>
                    <a:pt x="369" y="1230"/>
                  </a:cubicBezTo>
                  <a:lnTo>
                    <a:pt x="369" y="187"/>
                  </a:lnTo>
                  <a:cubicBezTo>
                    <a:pt x="369" y="86"/>
                    <a:pt x="288" y="1"/>
                    <a:pt x="18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4" name="Google Shape;1614;p31"/>
          <p:cNvGrpSpPr/>
          <p:nvPr/>
        </p:nvGrpSpPr>
        <p:grpSpPr>
          <a:xfrm>
            <a:off x="4664284" y="1718348"/>
            <a:ext cx="1696120" cy="1752966"/>
            <a:chOff x="5938200" y="3514248"/>
            <a:chExt cx="501840" cy="518691"/>
          </a:xfrm>
        </p:grpSpPr>
        <p:sp>
          <p:nvSpPr>
            <p:cNvPr id="1615" name="Google Shape;1615;p31"/>
            <p:cNvSpPr/>
            <p:nvPr/>
          </p:nvSpPr>
          <p:spPr>
            <a:xfrm>
              <a:off x="5939328" y="3515031"/>
              <a:ext cx="499585" cy="516592"/>
            </a:xfrm>
            <a:custGeom>
              <a:rect b="b" l="l" r="r" t="t"/>
              <a:pathLst>
                <a:path extrusionOk="0" h="16494" w="15951">
                  <a:moveTo>
                    <a:pt x="6657" y="1"/>
                  </a:moveTo>
                  <a:cubicBezTo>
                    <a:pt x="6460" y="1"/>
                    <a:pt x="6261" y="69"/>
                    <a:pt x="6098" y="210"/>
                  </a:cubicBezTo>
                  <a:lnTo>
                    <a:pt x="3401" y="2551"/>
                  </a:lnTo>
                  <a:lnTo>
                    <a:pt x="2997" y="2907"/>
                  </a:lnTo>
                  <a:lnTo>
                    <a:pt x="320" y="5247"/>
                  </a:lnTo>
                  <a:cubicBezTo>
                    <a:pt x="134" y="5417"/>
                    <a:pt x="33" y="5636"/>
                    <a:pt x="17" y="5870"/>
                  </a:cubicBezTo>
                  <a:cubicBezTo>
                    <a:pt x="1" y="6109"/>
                    <a:pt x="65" y="6359"/>
                    <a:pt x="251" y="6545"/>
                  </a:cubicBezTo>
                  <a:lnTo>
                    <a:pt x="2693" y="9104"/>
                  </a:lnTo>
                  <a:lnTo>
                    <a:pt x="8911" y="16232"/>
                  </a:lnTo>
                  <a:cubicBezTo>
                    <a:pt x="9056" y="16405"/>
                    <a:pt x="9269" y="16493"/>
                    <a:pt x="9486" y="16493"/>
                  </a:cubicBezTo>
                  <a:cubicBezTo>
                    <a:pt x="9671" y="16493"/>
                    <a:pt x="9858" y="16429"/>
                    <a:pt x="10007" y="16297"/>
                  </a:cubicBezTo>
                  <a:lnTo>
                    <a:pt x="12481" y="14142"/>
                  </a:lnTo>
                  <a:lnTo>
                    <a:pt x="13173" y="13552"/>
                  </a:lnTo>
                  <a:lnTo>
                    <a:pt x="15647" y="11381"/>
                  </a:lnTo>
                  <a:cubicBezTo>
                    <a:pt x="15833" y="11227"/>
                    <a:pt x="15918" y="11025"/>
                    <a:pt x="15918" y="10806"/>
                  </a:cubicBezTo>
                  <a:cubicBezTo>
                    <a:pt x="15950" y="10604"/>
                    <a:pt x="15886" y="10386"/>
                    <a:pt x="15732" y="10216"/>
                  </a:cubicBezTo>
                  <a:lnTo>
                    <a:pt x="9518" y="3092"/>
                  </a:lnTo>
                  <a:lnTo>
                    <a:pt x="7327" y="327"/>
                  </a:lnTo>
                  <a:cubicBezTo>
                    <a:pt x="7157" y="112"/>
                    <a:pt x="6908" y="1"/>
                    <a:pt x="6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1"/>
            <p:cNvSpPr/>
            <p:nvPr/>
          </p:nvSpPr>
          <p:spPr>
            <a:xfrm>
              <a:off x="5938200" y="3514248"/>
              <a:ext cx="501840" cy="518691"/>
            </a:xfrm>
            <a:custGeom>
              <a:rect b="b" l="l" r="r" t="t"/>
              <a:pathLst>
                <a:path extrusionOk="0" h="16561" w="16023">
                  <a:moveTo>
                    <a:pt x="6687" y="69"/>
                  </a:moveTo>
                  <a:cubicBezTo>
                    <a:pt x="6942" y="69"/>
                    <a:pt x="7177" y="170"/>
                    <a:pt x="7330" y="372"/>
                  </a:cubicBezTo>
                  <a:lnTo>
                    <a:pt x="9538" y="3134"/>
                  </a:lnTo>
                  <a:lnTo>
                    <a:pt x="15752" y="10257"/>
                  </a:lnTo>
                  <a:cubicBezTo>
                    <a:pt x="15885" y="10427"/>
                    <a:pt x="15954" y="10629"/>
                    <a:pt x="15922" y="10831"/>
                  </a:cubicBezTo>
                  <a:cubicBezTo>
                    <a:pt x="15922" y="11050"/>
                    <a:pt x="15821" y="11236"/>
                    <a:pt x="15667" y="11369"/>
                  </a:cubicBezTo>
                  <a:lnTo>
                    <a:pt x="10007" y="16306"/>
                  </a:lnTo>
                  <a:cubicBezTo>
                    <a:pt x="9873" y="16423"/>
                    <a:pt x="9704" y="16492"/>
                    <a:pt x="9518" y="16492"/>
                  </a:cubicBezTo>
                  <a:cubicBezTo>
                    <a:pt x="9315" y="16492"/>
                    <a:pt x="9113" y="16391"/>
                    <a:pt x="8964" y="16241"/>
                  </a:cubicBezTo>
                  <a:lnTo>
                    <a:pt x="2746" y="9097"/>
                  </a:lnTo>
                  <a:lnTo>
                    <a:pt x="320" y="6554"/>
                  </a:lnTo>
                  <a:cubicBezTo>
                    <a:pt x="154" y="6384"/>
                    <a:pt x="69" y="6150"/>
                    <a:pt x="85" y="5895"/>
                  </a:cubicBezTo>
                  <a:cubicBezTo>
                    <a:pt x="101" y="5661"/>
                    <a:pt x="203" y="5458"/>
                    <a:pt x="372" y="5305"/>
                  </a:cubicBezTo>
                  <a:lnTo>
                    <a:pt x="6150" y="271"/>
                  </a:lnTo>
                  <a:cubicBezTo>
                    <a:pt x="6303" y="134"/>
                    <a:pt x="6485" y="69"/>
                    <a:pt x="6687" y="69"/>
                  </a:cubicBezTo>
                  <a:close/>
                  <a:moveTo>
                    <a:pt x="6687" y="0"/>
                  </a:moveTo>
                  <a:cubicBezTo>
                    <a:pt x="6469" y="0"/>
                    <a:pt x="6267" y="69"/>
                    <a:pt x="6101" y="219"/>
                  </a:cubicBezTo>
                  <a:lnTo>
                    <a:pt x="320" y="5256"/>
                  </a:lnTo>
                  <a:cubicBezTo>
                    <a:pt x="138" y="5406"/>
                    <a:pt x="37" y="5644"/>
                    <a:pt x="17" y="5895"/>
                  </a:cubicBezTo>
                  <a:cubicBezTo>
                    <a:pt x="0" y="6150"/>
                    <a:pt x="85" y="6417"/>
                    <a:pt x="271" y="6603"/>
                  </a:cubicBezTo>
                  <a:lnTo>
                    <a:pt x="2697" y="9146"/>
                  </a:lnTo>
                  <a:lnTo>
                    <a:pt x="8911" y="16273"/>
                  </a:lnTo>
                  <a:cubicBezTo>
                    <a:pt x="9065" y="16459"/>
                    <a:pt x="9299" y="16560"/>
                    <a:pt x="9518" y="16560"/>
                  </a:cubicBezTo>
                  <a:cubicBezTo>
                    <a:pt x="9720" y="16560"/>
                    <a:pt x="9906" y="16492"/>
                    <a:pt x="10059" y="16358"/>
                  </a:cubicBezTo>
                  <a:lnTo>
                    <a:pt x="15719" y="11422"/>
                  </a:lnTo>
                  <a:cubicBezTo>
                    <a:pt x="15885" y="11288"/>
                    <a:pt x="15986" y="11066"/>
                    <a:pt x="15986" y="10848"/>
                  </a:cubicBezTo>
                  <a:cubicBezTo>
                    <a:pt x="16023" y="10613"/>
                    <a:pt x="15938" y="10395"/>
                    <a:pt x="15804" y="10225"/>
                  </a:cubicBezTo>
                  <a:lnTo>
                    <a:pt x="9586" y="3101"/>
                  </a:lnTo>
                  <a:lnTo>
                    <a:pt x="7395" y="336"/>
                  </a:lnTo>
                  <a:cubicBezTo>
                    <a:pt x="7213" y="118"/>
                    <a:pt x="6958" y="0"/>
                    <a:pt x="668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1"/>
            <p:cNvSpPr/>
            <p:nvPr/>
          </p:nvSpPr>
          <p:spPr>
            <a:xfrm>
              <a:off x="5953516" y="3530879"/>
              <a:ext cx="271764" cy="256135"/>
            </a:xfrm>
            <a:custGeom>
              <a:rect b="b" l="l" r="r" t="t"/>
              <a:pathLst>
                <a:path extrusionOk="0" h="8178" w="8677">
                  <a:moveTo>
                    <a:pt x="6228" y="1"/>
                  </a:moveTo>
                  <a:cubicBezTo>
                    <a:pt x="6103" y="1"/>
                    <a:pt x="5977" y="43"/>
                    <a:pt x="5879" y="124"/>
                  </a:cubicBezTo>
                  <a:lnTo>
                    <a:pt x="255" y="5045"/>
                  </a:lnTo>
                  <a:cubicBezTo>
                    <a:pt x="17" y="5231"/>
                    <a:pt x="1" y="5582"/>
                    <a:pt x="219" y="5805"/>
                  </a:cubicBezTo>
                  <a:lnTo>
                    <a:pt x="2495" y="8178"/>
                  </a:lnTo>
                  <a:lnTo>
                    <a:pt x="8677" y="2772"/>
                  </a:lnTo>
                  <a:lnTo>
                    <a:pt x="6639" y="193"/>
                  </a:lnTo>
                  <a:cubicBezTo>
                    <a:pt x="6537" y="64"/>
                    <a:pt x="6383" y="1"/>
                    <a:pt x="622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1"/>
            <p:cNvSpPr/>
            <p:nvPr/>
          </p:nvSpPr>
          <p:spPr>
            <a:xfrm>
              <a:off x="5954518" y="3530065"/>
              <a:ext cx="272296" cy="258609"/>
            </a:xfrm>
            <a:custGeom>
              <a:rect b="b" l="l" r="r" t="t"/>
              <a:pathLst>
                <a:path extrusionOk="0" h="8257" w="8694">
                  <a:moveTo>
                    <a:pt x="6187" y="69"/>
                  </a:moveTo>
                  <a:cubicBezTo>
                    <a:pt x="6336" y="69"/>
                    <a:pt x="6490" y="134"/>
                    <a:pt x="6571" y="251"/>
                  </a:cubicBezTo>
                  <a:lnTo>
                    <a:pt x="8612" y="2798"/>
                  </a:lnTo>
                  <a:lnTo>
                    <a:pt x="2463" y="8155"/>
                  </a:lnTo>
                  <a:lnTo>
                    <a:pt x="203" y="5794"/>
                  </a:lnTo>
                  <a:cubicBezTo>
                    <a:pt x="102" y="5693"/>
                    <a:pt x="70" y="5576"/>
                    <a:pt x="70" y="5443"/>
                  </a:cubicBezTo>
                  <a:cubicBezTo>
                    <a:pt x="70" y="5305"/>
                    <a:pt x="138" y="5172"/>
                    <a:pt x="239" y="5087"/>
                  </a:cubicBezTo>
                  <a:lnTo>
                    <a:pt x="5863" y="187"/>
                  </a:lnTo>
                  <a:cubicBezTo>
                    <a:pt x="5964" y="102"/>
                    <a:pt x="6065" y="69"/>
                    <a:pt x="6187" y="69"/>
                  </a:cubicBezTo>
                  <a:close/>
                  <a:moveTo>
                    <a:pt x="6187" y="1"/>
                  </a:moveTo>
                  <a:cubicBezTo>
                    <a:pt x="6049" y="1"/>
                    <a:pt x="5932" y="33"/>
                    <a:pt x="5831" y="134"/>
                  </a:cubicBezTo>
                  <a:lnTo>
                    <a:pt x="187" y="5038"/>
                  </a:lnTo>
                  <a:cubicBezTo>
                    <a:pt x="70" y="5139"/>
                    <a:pt x="1" y="5273"/>
                    <a:pt x="1" y="5443"/>
                  </a:cubicBezTo>
                  <a:cubicBezTo>
                    <a:pt x="1" y="5592"/>
                    <a:pt x="53" y="5730"/>
                    <a:pt x="155" y="5847"/>
                  </a:cubicBezTo>
                  <a:lnTo>
                    <a:pt x="2427" y="8220"/>
                  </a:lnTo>
                  <a:lnTo>
                    <a:pt x="2447" y="8256"/>
                  </a:lnTo>
                  <a:lnTo>
                    <a:pt x="8677" y="2831"/>
                  </a:lnTo>
                  <a:lnTo>
                    <a:pt x="8693" y="2815"/>
                  </a:lnTo>
                  <a:lnTo>
                    <a:pt x="6623" y="203"/>
                  </a:lnTo>
                  <a:cubicBezTo>
                    <a:pt x="6522" y="69"/>
                    <a:pt x="6369" y="1"/>
                    <a:pt x="618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1"/>
            <p:cNvSpPr/>
            <p:nvPr/>
          </p:nvSpPr>
          <p:spPr>
            <a:xfrm>
              <a:off x="5976694" y="3554370"/>
              <a:ext cx="232770" cy="216828"/>
            </a:xfrm>
            <a:custGeom>
              <a:rect b="b" l="l" r="r" t="t"/>
              <a:pathLst>
                <a:path extrusionOk="0" h="6923" w="7432">
                  <a:moveTo>
                    <a:pt x="5729" y="1"/>
                  </a:moveTo>
                  <a:lnTo>
                    <a:pt x="0" y="4986"/>
                  </a:lnTo>
                  <a:lnTo>
                    <a:pt x="1703" y="6923"/>
                  </a:lnTo>
                  <a:lnTo>
                    <a:pt x="7431" y="1938"/>
                  </a:lnTo>
                  <a:lnTo>
                    <a:pt x="5729" y="1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1"/>
            <p:cNvSpPr/>
            <p:nvPr/>
          </p:nvSpPr>
          <p:spPr>
            <a:xfrm>
              <a:off x="5993670" y="3570719"/>
              <a:ext cx="198945" cy="184130"/>
            </a:xfrm>
            <a:custGeom>
              <a:rect b="b" l="l" r="r" t="t"/>
              <a:pathLst>
                <a:path extrusionOk="0" h="5879" w="6352">
                  <a:moveTo>
                    <a:pt x="5155" y="1"/>
                  </a:moveTo>
                  <a:lnTo>
                    <a:pt x="0" y="4496"/>
                  </a:lnTo>
                  <a:lnTo>
                    <a:pt x="1197" y="5879"/>
                  </a:lnTo>
                  <a:lnTo>
                    <a:pt x="6352" y="1363"/>
                  </a:lnTo>
                  <a:lnTo>
                    <a:pt x="5155" y="1"/>
                  </a:lnTo>
                  <a:close/>
                </a:path>
              </a:pathLst>
            </a:custGeom>
            <a:solidFill>
              <a:srgbClr val="5AE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1"/>
            <p:cNvSpPr/>
            <p:nvPr/>
          </p:nvSpPr>
          <p:spPr>
            <a:xfrm>
              <a:off x="6063296" y="3730707"/>
              <a:ext cx="107678" cy="96779"/>
            </a:xfrm>
            <a:custGeom>
              <a:rect b="b" l="l" r="r" t="t"/>
              <a:pathLst>
                <a:path extrusionOk="0" h="3090" w="3438">
                  <a:moveTo>
                    <a:pt x="2760" y="1"/>
                  </a:moveTo>
                  <a:cubicBezTo>
                    <a:pt x="2682" y="1"/>
                    <a:pt x="2604" y="27"/>
                    <a:pt x="2544" y="80"/>
                  </a:cubicBezTo>
                  <a:lnTo>
                    <a:pt x="150" y="2170"/>
                  </a:lnTo>
                  <a:cubicBezTo>
                    <a:pt x="17" y="2287"/>
                    <a:pt x="1" y="2505"/>
                    <a:pt x="118" y="2639"/>
                  </a:cubicBezTo>
                  <a:lnTo>
                    <a:pt x="421" y="2978"/>
                  </a:lnTo>
                  <a:cubicBezTo>
                    <a:pt x="486" y="3052"/>
                    <a:pt x="580" y="3089"/>
                    <a:pt x="675" y="3089"/>
                  </a:cubicBezTo>
                  <a:cubicBezTo>
                    <a:pt x="754" y="3089"/>
                    <a:pt x="832" y="3064"/>
                    <a:pt x="894" y="3011"/>
                  </a:cubicBezTo>
                  <a:lnTo>
                    <a:pt x="3284" y="941"/>
                  </a:lnTo>
                  <a:cubicBezTo>
                    <a:pt x="3421" y="803"/>
                    <a:pt x="3437" y="601"/>
                    <a:pt x="3320" y="468"/>
                  </a:cubicBezTo>
                  <a:lnTo>
                    <a:pt x="3017" y="112"/>
                  </a:lnTo>
                  <a:cubicBezTo>
                    <a:pt x="2950" y="39"/>
                    <a:pt x="2855" y="1"/>
                    <a:pt x="276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1"/>
            <p:cNvSpPr/>
            <p:nvPr/>
          </p:nvSpPr>
          <p:spPr>
            <a:xfrm>
              <a:off x="6063296" y="3729517"/>
              <a:ext cx="107678" cy="99190"/>
            </a:xfrm>
            <a:custGeom>
              <a:rect b="b" l="l" r="r" t="t"/>
              <a:pathLst>
                <a:path extrusionOk="0" h="3167" w="3438">
                  <a:moveTo>
                    <a:pt x="2762" y="69"/>
                  </a:moveTo>
                  <a:cubicBezTo>
                    <a:pt x="2847" y="69"/>
                    <a:pt x="2932" y="118"/>
                    <a:pt x="2981" y="186"/>
                  </a:cubicBezTo>
                  <a:lnTo>
                    <a:pt x="3284" y="522"/>
                  </a:lnTo>
                  <a:cubicBezTo>
                    <a:pt x="3336" y="591"/>
                    <a:pt x="3369" y="655"/>
                    <a:pt x="3352" y="740"/>
                  </a:cubicBezTo>
                  <a:cubicBezTo>
                    <a:pt x="3352" y="825"/>
                    <a:pt x="3320" y="894"/>
                    <a:pt x="3251" y="942"/>
                  </a:cubicBezTo>
                  <a:lnTo>
                    <a:pt x="874" y="3033"/>
                  </a:lnTo>
                  <a:cubicBezTo>
                    <a:pt x="809" y="3065"/>
                    <a:pt x="741" y="3101"/>
                    <a:pt x="672" y="3101"/>
                  </a:cubicBezTo>
                  <a:cubicBezTo>
                    <a:pt x="591" y="3101"/>
                    <a:pt x="506" y="3065"/>
                    <a:pt x="437" y="3000"/>
                  </a:cubicBezTo>
                  <a:lnTo>
                    <a:pt x="150" y="2644"/>
                  </a:lnTo>
                  <a:cubicBezTo>
                    <a:pt x="86" y="2596"/>
                    <a:pt x="66" y="2511"/>
                    <a:pt x="66" y="2442"/>
                  </a:cubicBezTo>
                  <a:cubicBezTo>
                    <a:pt x="86" y="2357"/>
                    <a:pt x="118" y="2273"/>
                    <a:pt x="167" y="2224"/>
                  </a:cubicBezTo>
                  <a:lnTo>
                    <a:pt x="2560" y="150"/>
                  </a:lnTo>
                  <a:cubicBezTo>
                    <a:pt x="2613" y="101"/>
                    <a:pt x="2677" y="69"/>
                    <a:pt x="2762" y="69"/>
                  </a:cubicBezTo>
                  <a:close/>
                  <a:moveTo>
                    <a:pt x="2762" y="0"/>
                  </a:moveTo>
                  <a:cubicBezTo>
                    <a:pt x="2661" y="0"/>
                    <a:pt x="2576" y="33"/>
                    <a:pt x="2512" y="101"/>
                  </a:cubicBezTo>
                  <a:lnTo>
                    <a:pt x="134" y="2171"/>
                  </a:lnTo>
                  <a:cubicBezTo>
                    <a:pt x="49" y="2240"/>
                    <a:pt x="17" y="2325"/>
                    <a:pt x="1" y="2426"/>
                  </a:cubicBezTo>
                  <a:cubicBezTo>
                    <a:pt x="1" y="2527"/>
                    <a:pt x="33" y="2628"/>
                    <a:pt x="102" y="2697"/>
                  </a:cubicBezTo>
                  <a:lnTo>
                    <a:pt x="389" y="3049"/>
                  </a:lnTo>
                  <a:cubicBezTo>
                    <a:pt x="470" y="3118"/>
                    <a:pt x="571" y="3166"/>
                    <a:pt x="672" y="3166"/>
                  </a:cubicBezTo>
                  <a:cubicBezTo>
                    <a:pt x="757" y="3166"/>
                    <a:pt x="842" y="3134"/>
                    <a:pt x="911" y="3081"/>
                  </a:cubicBezTo>
                  <a:lnTo>
                    <a:pt x="3300" y="995"/>
                  </a:lnTo>
                  <a:cubicBezTo>
                    <a:pt x="3369" y="926"/>
                    <a:pt x="3421" y="841"/>
                    <a:pt x="3421" y="740"/>
                  </a:cubicBezTo>
                  <a:cubicBezTo>
                    <a:pt x="3437" y="639"/>
                    <a:pt x="3401" y="554"/>
                    <a:pt x="3336" y="473"/>
                  </a:cubicBezTo>
                  <a:lnTo>
                    <a:pt x="3033" y="134"/>
                  </a:lnTo>
                  <a:cubicBezTo>
                    <a:pt x="2964" y="49"/>
                    <a:pt x="2863" y="0"/>
                    <a:pt x="27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1"/>
            <p:cNvSpPr/>
            <p:nvPr/>
          </p:nvSpPr>
          <p:spPr>
            <a:xfrm>
              <a:off x="6078644" y="3788651"/>
              <a:ext cx="24711" cy="27374"/>
            </a:xfrm>
            <a:custGeom>
              <a:rect b="b" l="l" r="r" t="t"/>
              <a:pathLst>
                <a:path extrusionOk="0" h="874" w="789">
                  <a:moveTo>
                    <a:pt x="49" y="0"/>
                  </a:moveTo>
                  <a:lnTo>
                    <a:pt x="0" y="33"/>
                  </a:lnTo>
                  <a:lnTo>
                    <a:pt x="740" y="874"/>
                  </a:lnTo>
                  <a:lnTo>
                    <a:pt x="788" y="825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1"/>
            <p:cNvSpPr/>
            <p:nvPr/>
          </p:nvSpPr>
          <p:spPr>
            <a:xfrm>
              <a:off x="6096998" y="3772834"/>
              <a:ext cx="24336" cy="27374"/>
            </a:xfrm>
            <a:custGeom>
              <a:rect b="b" l="l" r="r" t="t"/>
              <a:pathLst>
                <a:path extrusionOk="0" h="874" w="777">
                  <a:moveTo>
                    <a:pt x="53" y="0"/>
                  </a:moveTo>
                  <a:lnTo>
                    <a:pt x="0" y="32"/>
                  </a:lnTo>
                  <a:lnTo>
                    <a:pt x="728" y="873"/>
                  </a:lnTo>
                  <a:lnTo>
                    <a:pt x="777" y="825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1"/>
            <p:cNvSpPr/>
            <p:nvPr/>
          </p:nvSpPr>
          <p:spPr>
            <a:xfrm>
              <a:off x="6114976" y="3756359"/>
              <a:ext cx="24837" cy="28000"/>
            </a:xfrm>
            <a:custGeom>
              <a:rect b="b" l="l" r="r" t="t"/>
              <a:pathLst>
                <a:path extrusionOk="0" h="894" w="793">
                  <a:moveTo>
                    <a:pt x="53" y="1"/>
                  </a:moveTo>
                  <a:lnTo>
                    <a:pt x="0" y="53"/>
                  </a:lnTo>
                  <a:lnTo>
                    <a:pt x="740" y="894"/>
                  </a:lnTo>
                  <a:lnTo>
                    <a:pt x="793" y="845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1"/>
            <p:cNvSpPr/>
            <p:nvPr/>
          </p:nvSpPr>
          <p:spPr>
            <a:xfrm>
              <a:off x="6133455" y="3740542"/>
              <a:ext cx="24336" cy="28000"/>
            </a:xfrm>
            <a:custGeom>
              <a:rect b="b" l="l" r="r" t="t"/>
              <a:pathLst>
                <a:path extrusionOk="0" h="894" w="777">
                  <a:moveTo>
                    <a:pt x="49" y="0"/>
                  </a:moveTo>
                  <a:lnTo>
                    <a:pt x="1" y="53"/>
                  </a:lnTo>
                  <a:lnTo>
                    <a:pt x="724" y="894"/>
                  </a:lnTo>
                  <a:lnTo>
                    <a:pt x="777" y="845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1"/>
            <p:cNvSpPr/>
            <p:nvPr/>
          </p:nvSpPr>
          <p:spPr>
            <a:xfrm>
              <a:off x="6189426" y="3696912"/>
              <a:ext cx="44850" cy="40904"/>
            </a:xfrm>
            <a:custGeom>
              <a:rect b="b" l="l" r="r" t="t"/>
              <a:pathLst>
                <a:path extrusionOk="0" h="1306" w="1432">
                  <a:moveTo>
                    <a:pt x="902" y="1"/>
                  </a:moveTo>
                  <a:cubicBezTo>
                    <a:pt x="830" y="1"/>
                    <a:pt x="761" y="27"/>
                    <a:pt x="708" y="79"/>
                  </a:cubicBezTo>
                  <a:lnTo>
                    <a:pt x="134" y="568"/>
                  </a:lnTo>
                  <a:cubicBezTo>
                    <a:pt x="17" y="669"/>
                    <a:pt x="1" y="872"/>
                    <a:pt x="118" y="1009"/>
                  </a:cubicBezTo>
                  <a:lnTo>
                    <a:pt x="284" y="1191"/>
                  </a:lnTo>
                  <a:cubicBezTo>
                    <a:pt x="339" y="1267"/>
                    <a:pt x="426" y="1306"/>
                    <a:pt x="515" y="1306"/>
                  </a:cubicBezTo>
                  <a:cubicBezTo>
                    <a:pt x="588" y="1306"/>
                    <a:pt x="663" y="1280"/>
                    <a:pt x="724" y="1227"/>
                  </a:cubicBezTo>
                  <a:lnTo>
                    <a:pt x="1278" y="738"/>
                  </a:lnTo>
                  <a:cubicBezTo>
                    <a:pt x="1416" y="637"/>
                    <a:pt x="1432" y="435"/>
                    <a:pt x="1315" y="302"/>
                  </a:cubicBezTo>
                  <a:lnTo>
                    <a:pt x="1145" y="116"/>
                  </a:lnTo>
                  <a:cubicBezTo>
                    <a:pt x="1080" y="40"/>
                    <a:pt x="990" y="1"/>
                    <a:pt x="902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>
              <a:off x="6189426" y="3695690"/>
              <a:ext cx="45884" cy="43347"/>
            </a:xfrm>
            <a:custGeom>
              <a:rect b="b" l="l" r="r" t="t"/>
              <a:pathLst>
                <a:path extrusionOk="0" h="1384" w="1465">
                  <a:moveTo>
                    <a:pt x="910" y="70"/>
                  </a:moveTo>
                  <a:cubicBezTo>
                    <a:pt x="975" y="70"/>
                    <a:pt x="1060" y="102"/>
                    <a:pt x="1112" y="171"/>
                  </a:cubicBezTo>
                  <a:lnTo>
                    <a:pt x="1278" y="373"/>
                  </a:lnTo>
                  <a:cubicBezTo>
                    <a:pt x="1379" y="474"/>
                    <a:pt x="1379" y="660"/>
                    <a:pt x="1262" y="761"/>
                  </a:cubicBezTo>
                  <a:lnTo>
                    <a:pt x="708" y="1250"/>
                  </a:lnTo>
                  <a:cubicBezTo>
                    <a:pt x="656" y="1283"/>
                    <a:pt x="587" y="1315"/>
                    <a:pt x="522" y="1315"/>
                  </a:cubicBezTo>
                  <a:cubicBezTo>
                    <a:pt x="437" y="1315"/>
                    <a:pt x="352" y="1283"/>
                    <a:pt x="304" y="1214"/>
                  </a:cubicBezTo>
                  <a:lnTo>
                    <a:pt x="134" y="1028"/>
                  </a:lnTo>
                  <a:cubicBezTo>
                    <a:pt x="82" y="963"/>
                    <a:pt x="65" y="894"/>
                    <a:pt x="65" y="826"/>
                  </a:cubicBezTo>
                  <a:cubicBezTo>
                    <a:pt x="65" y="745"/>
                    <a:pt x="102" y="676"/>
                    <a:pt x="166" y="624"/>
                  </a:cubicBezTo>
                  <a:lnTo>
                    <a:pt x="724" y="138"/>
                  </a:lnTo>
                  <a:cubicBezTo>
                    <a:pt x="773" y="102"/>
                    <a:pt x="842" y="70"/>
                    <a:pt x="910" y="70"/>
                  </a:cubicBezTo>
                  <a:close/>
                  <a:moveTo>
                    <a:pt x="910" y="1"/>
                  </a:moveTo>
                  <a:cubicBezTo>
                    <a:pt x="825" y="1"/>
                    <a:pt x="741" y="37"/>
                    <a:pt x="672" y="86"/>
                  </a:cubicBezTo>
                  <a:lnTo>
                    <a:pt x="118" y="575"/>
                  </a:lnTo>
                  <a:cubicBezTo>
                    <a:pt x="49" y="644"/>
                    <a:pt x="1" y="725"/>
                    <a:pt x="1" y="810"/>
                  </a:cubicBezTo>
                  <a:cubicBezTo>
                    <a:pt x="1" y="911"/>
                    <a:pt x="17" y="995"/>
                    <a:pt x="82" y="1064"/>
                  </a:cubicBezTo>
                  <a:lnTo>
                    <a:pt x="251" y="1266"/>
                  </a:lnTo>
                  <a:cubicBezTo>
                    <a:pt x="320" y="1331"/>
                    <a:pt x="421" y="1384"/>
                    <a:pt x="522" y="1384"/>
                  </a:cubicBezTo>
                  <a:cubicBezTo>
                    <a:pt x="607" y="1384"/>
                    <a:pt x="672" y="1351"/>
                    <a:pt x="741" y="1299"/>
                  </a:cubicBezTo>
                  <a:lnTo>
                    <a:pt x="1294" y="810"/>
                  </a:lnTo>
                  <a:cubicBezTo>
                    <a:pt x="1448" y="676"/>
                    <a:pt x="1464" y="458"/>
                    <a:pt x="1331" y="320"/>
                  </a:cubicBezTo>
                  <a:lnTo>
                    <a:pt x="1161" y="118"/>
                  </a:lnTo>
                  <a:cubicBezTo>
                    <a:pt x="1092" y="53"/>
                    <a:pt x="1011" y="1"/>
                    <a:pt x="91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1"/>
            <p:cNvSpPr/>
            <p:nvPr/>
          </p:nvSpPr>
          <p:spPr>
            <a:xfrm>
              <a:off x="6101289" y="3824107"/>
              <a:ext cx="48045" cy="44662"/>
            </a:xfrm>
            <a:custGeom>
              <a:rect b="b" l="l" r="r" t="t"/>
              <a:pathLst>
                <a:path extrusionOk="0" h="1426" w="1534">
                  <a:moveTo>
                    <a:pt x="909" y="1"/>
                  </a:moveTo>
                  <a:cubicBezTo>
                    <a:pt x="839" y="1"/>
                    <a:pt x="768" y="27"/>
                    <a:pt x="708" y="81"/>
                  </a:cubicBezTo>
                  <a:lnTo>
                    <a:pt x="150" y="567"/>
                  </a:lnTo>
                  <a:cubicBezTo>
                    <a:pt x="17" y="688"/>
                    <a:pt x="1" y="870"/>
                    <a:pt x="118" y="1007"/>
                  </a:cubicBezTo>
                  <a:lnTo>
                    <a:pt x="389" y="1327"/>
                  </a:lnTo>
                  <a:cubicBezTo>
                    <a:pt x="454" y="1392"/>
                    <a:pt x="545" y="1426"/>
                    <a:pt x="634" y="1426"/>
                  </a:cubicBezTo>
                  <a:cubicBezTo>
                    <a:pt x="704" y="1426"/>
                    <a:pt x="773" y="1404"/>
                    <a:pt x="826" y="1359"/>
                  </a:cubicBezTo>
                  <a:lnTo>
                    <a:pt x="1379" y="870"/>
                  </a:lnTo>
                  <a:cubicBezTo>
                    <a:pt x="1517" y="752"/>
                    <a:pt x="1533" y="550"/>
                    <a:pt x="1416" y="433"/>
                  </a:cubicBezTo>
                  <a:lnTo>
                    <a:pt x="1145" y="114"/>
                  </a:lnTo>
                  <a:cubicBezTo>
                    <a:pt x="1080" y="40"/>
                    <a:pt x="995" y="1"/>
                    <a:pt x="909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1"/>
            <p:cNvSpPr/>
            <p:nvPr/>
          </p:nvSpPr>
          <p:spPr>
            <a:xfrm>
              <a:off x="6100161" y="3823480"/>
              <a:ext cx="50175" cy="46354"/>
            </a:xfrm>
            <a:custGeom>
              <a:rect b="b" l="l" r="r" t="t"/>
              <a:pathLst>
                <a:path extrusionOk="0" h="1480" w="1602">
                  <a:moveTo>
                    <a:pt x="946" y="65"/>
                  </a:moveTo>
                  <a:cubicBezTo>
                    <a:pt x="1031" y="65"/>
                    <a:pt x="1096" y="101"/>
                    <a:pt x="1149" y="150"/>
                  </a:cubicBezTo>
                  <a:lnTo>
                    <a:pt x="1436" y="469"/>
                  </a:lnTo>
                  <a:cubicBezTo>
                    <a:pt x="1537" y="587"/>
                    <a:pt x="1516" y="756"/>
                    <a:pt x="1399" y="857"/>
                  </a:cubicBezTo>
                  <a:lnTo>
                    <a:pt x="845" y="1347"/>
                  </a:lnTo>
                  <a:cubicBezTo>
                    <a:pt x="793" y="1395"/>
                    <a:pt x="728" y="1415"/>
                    <a:pt x="659" y="1415"/>
                  </a:cubicBezTo>
                  <a:cubicBezTo>
                    <a:pt x="574" y="1415"/>
                    <a:pt x="506" y="1379"/>
                    <a:pt x="457" y="1314"/>
                  </a:cubicBezTo>
                  <a:lnTo>
                    <a:pt x="170" y="1011"/>
                  </a:lnTo>
                  <a:cubicBezTo>
                    <a:pt x="69" y="890"/>
                    <a:pt x="85" y="708"/>
                    <a:pt x="202" y="623"/>
                  </a:cubicBezTo>
                  <a:lnTo>
                    <a:pt x="760" y="134"/>
                  </a:lnTo>
                  <a:cubicBezTo>
                    <a:pt x="809" y="81"/>
                    <a:pt x="878" y="65"/>
                    <a:pt x="946" y="65"/>
                  </a:cubicBezTo>
                  <a:close/>
                  <a:moveTo>
                    <a:pt x="946" y="0"/>
                  </a:moveTo>
                  <a:cubicBezTo>
                    <a:pt x="862" y="0"/>
                    <a:pt x="777" y="16"/>
                    <a:pt x="728" y="81"/>
                  </a:cubicBezTo>
                  <a:lnTo>
                    <a:pt x="154" y="570"/>
                  </a:lnTo>
                  <a:cubicBezTo>
                    <a:pt x="21" y="688"/>
                    <a:pt x="0" y="910"/>
                    <a:pt x="122" y="1043"/>
                  </a:cubicBezTo>
                  <a:lnTo>
                    <a:pt x="405" y="1363"/>
                  </a:lnTo>
                  <a:cubicBezTo>
                    <a:pt x="473" y="1448"/>
                    <a:pt x="558" y="1480"/>
                    <a:pt x="659" y="1480"/>
                  </a:cubicBezTo>
                  <a:cubicBezTo>
                    <a:pt x="744" y="1480"/>
                    <a:pt x="829" y="1448"/>
                    <a:pt x="894" y="1395"/>
                  </a:cubicBezTo>
                  <a:lnTo>
                    <a:pt x="1452" y="910"/>
                  </a:lnTo>
                  <a:cubicBezTo>
                    <a:pt x="1585" y="789"/>
                    <a:pt x="1601" y="570"/>
                    <a:pt x="1484" y="421"/>
                  </a:cubicBezTo>
                  <a:lnTo>
                    <a:pt x="1197" y="118"/>
                  </a:lnTo>
                  <a:cubicBezTo>
                    <a:pt x="1149" y="33"/>
                    <a:pt x="1047" y="0"/>
                    <a:pt x="94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1"/>
            <p:cNvSpPr/>
            <p:nvPr/>
          </p:nvSpPr>
          <p:spPr>
            <a:xfrm>
              <a:off x="6139281" y="3791376"/>
              <a:ext cx="48014" cy="44568"/>
            </a:xfrm>
            <a:custGeom>
              <a:rect b="b" l="l" r="r" t="t"/>
              <a:pathLst>
                <a:path extrusionOk="0" h="1423" w="1533">
                  <a:moveTo>
                    <a:pt x="899" y="1"/>
                  </a:moveTo>
                  <a:cubicBezTo>
                    <a:pt x="825" y="1"/>
                    <a:pt x="752" y="27"/>
                    <a:pt x="692" y="79"/>
                  </a:cubicBezTo>
                  <a:lnTo>
                    <a:pt x="134" y="568"/>
                  </a:lnTo>
                  <a:cubicBezTo>
                    <a:pt x="17" y="669"/>
                    <a:pt x="1" y="872"/>
                    <a:pt x="102" y="1005"/>
                  </a:cubicBezTo>
                  <a:lnTo>
                    <a:pt x="389" y="1308"/>
                  </a:lnTo>
                  <a:cubicBezTo>
                    <a:pt x="444" y="1384"/>
                    <a:pt x="531" y="1423"/>
                    <a:pt x="620" y="1423"/>
                  </a:cubicBezTo>
                  <a:cubicBezTo>
                    <a:pt x="692" y="1423"/>
                    <a:pt x="766" y="1397"/>
                    <a:pt x="825" y="1345"/>
                  </a:cubicBezTo>
                  <a:lnTo>
                    <a:pt x="1379" y="855"/>
                  </a:lnTo>
                  <a:cubicBezTo>
                    <a:pt x="1517" y="754"/>
                    <a:pt x="1533" y="552"/>
                    <a:pt x="1416" y="419"/>
                  </a:cubicBezTo>
                  <a:lnTo>
                    <a:pt x="1145" y="116"/>
                  </a:lnTo>
                  <a:cubicBezTo>
                    <a:pt x="1080" y="40"/>
                    <a:pt x="990" y="1"/>
                    <a:pt x="899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1"/>
            <p:cNvSpPr/>
            <p:nvPr/>
          </p:nvSpPr>
          <p:spPr>
            <a:xfrm>
              <a:off x="6139281" y="3790155"/>
              <a:ext cx="49047" cy="47011"/>
            </a:xfrm>
            <a:custGeom>
              <a:rect b="b" l="l" r="r" t="t"/>
              <a:pathLst>
                <a:path extrusionOk="0" h="1501" w="1566">
                  <a:moveTo>
                    <a:pt x="910" y="70"/>
                  </a:moveTo>
                  <a:cubicBezTo>
                    <a:pt x="975" y="70"/>
                    <a:pt x="1060" y="102"/>
                    <a:pt x="1112" y="171"/>
                  </a:cubicBezTo>
                  <a:lnTo>
                    <a:pt x="1379" y="474"/>
                  </a:lnTo>
                  <a:cubicBezTo>
                    <a:pt x="1480" y="591"/>
                    <a:pt x="1480" y="777"/>
                    <a:pt x="1363" y="878"/>
                  </a:cubicBezTo>
                  <a:lnTo>
                    <a:pt x="809" y="1367"/>
                  </a:lnTo>
                  <a:cubicBezTo>
                    <a:pt x="757" y="1400"/>
                    <a:pt x="692" y="1432"/>
                    <a:pt x="623" y="1432"/>
                  </a:cubicBezTo>
                  <a:cubicBezTo>
                    <a:pt x="538" y="1432"/>
                    <a:pt x="453" y="1400"/>
                    <a:pt x="405" y="1331"/>
                  </a:cubicBezTo>
                  <a:lnTo>
                    <a:pt x="134" y="1012"/>
                  </a:lnTo>
                  <a:cubicBezTo>
                    <a:pt x="86" y="963"/>
                    <a:pt x="65" y="894"/>
                    <a:pt x="65" y="810"/>
                  </a:cubicBezTo>
                  <a:cubicBezTo>
                    <a:pt x="65" y="741"/>
                    <a:pt x="102" y="676"/>
                    <a:pt x="166" y="624"/>
                  </a:cubicBezTo>
                  <a:lnTo>
                    <a:pt x="724" y="134"/>
                  </a:lnTo>
                  <a:cubicBezTo>
                    <a:pt x="773" y="102"/>
                    <a:pt x="842" y="70"/>
                    <a:pt x="910" y="70"/>
                  </a:cubicBezTo>
                  <a:close/>
                  <a:moveTo>
                    <a:pt x="910" y="1"/>
                  </a:moveTo>
                  <a:cubicBezTo>
                    <a:pt x="825" y="1"/>
                    <a:pt x="740" y="33"/>
                    <a:pt x="672" y="86"/>
                  </a:cubicBezTo>
                  <a:lnTo>
                    <a:pt x="118" y="575"/>
                  </a:lnTo>
                  <a:cubicBezTo>
                    <a:pt x="49" y="640"/>
                    <a:pt x="1" y="725"/>
                    <a:pt x="1" y="810"/>
                  </a:cubicBezTo>
                  <a:cubicBezTo>
                    <a:pt x="1" y="911"/>
                    <a:pt x="17" y="996"/>
                    <a:pt x="86" y="1064"/>
                  </a:cubicBezTo>
                  <a:lnTo>
                    <a:pt x="352" y="1384"/>
                  </a:lnTo>
                  <a:cubicBezTo>
                    <a:pt x="421" y="1448"/>
                    <a:pt x="522" y="1501"/>
                    <a:pt x="623" y="1501"/>
                  </a:cubicBezTo>
                  <a:cubicBezTo>
                    <a:pt x="708" y="1501"/>
                    <a:pt x="773" y="1469"/>
                    <a:pt x="842" y="1416"/>
                  </a:cubicBezTo>
                  <a:lnTo>
                    <a:pt x="1400" y="927"/>
                  </a:lnTo>
                  <a:cubicBezTo>
                    <a:pt x="1549" y="793"/>
                    <a:pt x="1565" y="575"/>
                    <a:pt x="1432" y="438"/>
                  </a:cubicBezTo>
                  <a:lnTo>
                    <a:pt x="1161" y="118"/>
                  </a:lnTo>
                  <a:cubicBezTo>
                    <a:pt x="1096" y="54"/>
                    <a:pt x="1011" y="1"/>
                    <a:pt x="91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1"/>
            <p:cNvSpPr/>
            <p:nvPr/>
          </p:nvSpPr>
          <p:spPr>
            <a:xfrm>
              <a:off x="6176772" y="3758395"/>
              <a:ext cx="48014" cy="44819"/>
            </a:xfrm>
            <a:custGeom>
              <a:rect b="b" l="l" r="r" t="t"/>
              <a:pathLst>
                <a:path extrusionOk="0" h="1431" w="1533">
                  <a:moveTo>
                    <a:pt x="916" y="1"/>
                  </a:moveTo>
                  <a:cubicBezTo>
                    <a:pt x="843" y="1"/>
                    <a:pt x="770" y="26"/>
                    <a:pt x="708" y="73"/>
                  </a:cubicBezTo>
                  <a:lnTo>
                    <a:pt x="150" y="562"/>
                  </a:lnTo>
                  <a:cubicBezTo>
                    <a:pt x="17" y="679"/>
                    <a:pt x="0" y="882"/>
                    <a:pt x="118" y="999"/>
                  </a:cubicBezTo>
                  <a:lnTo>
                    <a:pt x="384" y="1318"/>
                  </a:lnTo>
                  <a:cubicBezTo>
                    <a:pt x="451" y="1392"/>
                    <a:pt x="543" y="1431"/>
                    <a:pt x="631" y="1431"/>
                  </a:cubicBezTo>
                  <a:cubicBezTo>
                    <a:pt x="703" y="1431"/>
                    <a:pt x="773" y="1405"/>
                    <a:pt x="825" y="1351"/>
                  </a:cubicBezTo>
                  <a:lnTo>
                    <a:pt x="1395" y="865"/>
                  </a:lnTo>
                  <a:cubicBezTo>
                    <a:pt x="1516" y="744"/>
                    <a:pt x="1533" y="542"/>
                    <a:pt x="1415" y="425"/>
                  </a:cubicBezTo>
                  <a:lnTo>
                    <a:pt x="1145" y="105"/>
                  </a:lnTo>
                  <a:cubicBezTo>
                    <a:pt x="1082" y="34"/>
                    <a:pt x="999" y="1"/>
                    <a:pt x="916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1"/>
            <p:cNvSpPr/>
            <p:nvPr/>
          </p:nvSpPr>
          <p:spPr>
            <a:xfrm>
              <a:off x="6176772" y="3757487"/>
              <a:ext cx="48014" cy="46385"/>
            </a:xfrm>
            <a:custGeom>
              <a:rect b="b" l="l" r="r" t="t"/>
              <a:pathLst>
                <a:path extrusionOk="0" h="1481" w="1533">
                  <a:moveTo>
                    <a:pt x="910" y="66"/>
                  </a:moveTo>
                  <a:cubicBezTo>
                    <a:pt x="991" y="66"/>
                    <a:pt x="1060" y="102"/>
                    <a:pt x="1128" y="150"/>
                  </a:cubicBezTo>
                  <a:lnTo>
                    <a:pt x="1395" y="470"/>
                  </a:lnTo>
                  <a:cubicBezTo>
                    <a:pt x="1448" y="522"/>
                    <a:pt x="1464" y="607"/>
                    <a:pt x="1464" y="672"/>
                  </a:cubicBezTo>
                  <a:cubicBezTo>
                    <a:pt x="1464" y="741"/>
                    <a:pt x="1432" y="809"/>
                    <a:pt x="1363" y="858"/>
                  </a:cubicBezTo>
                  <a:lnTo>
                    <a:pt x="809" y="1347"/>
                  </a:lnTo>
                  <a:cubicBezTo>
                    <a:pt x="756" y="1400"/>
                    <a:pt x="688" y="1416"/>
                    <a:pt x="623" y="1416"/>
                  </a:cubicBezTo>
                  <a:cubicBezTo>
                    <a:pt x="554" y="1416"/>
                    <a:pt x="469" y="1380"/>
                    <a:pt x="421" y="1331"/>
                  </a:cubicBezTo>
                  <a:lnTo>
                    <a:pt x="150" y="1012"/>
                  </a:lnTo>
                  <a:cubicBezTo>
                    <a:pt x="101" y="959"/>
                    <a:pt x="65" y="874"/>
                    <a:pt x="81" y="809"/>
                  </a:cubicBezTo>
                  <a:cubicBezTo>
                    <a:pt x="81" y="741"/>
                    <a:pt x="118" y="672"/>
                    <a:pt x="166" y="624"/>
                  </a:cubicBezTo>
                  <a:lnTo>
                    <a:pt x="724" y="134"/>
                  </a:lnTo>
                  <a:cubicBezTo>
                    <a:pt x="773" y="86"/>
                    <a:pt x="841" y="66"/>
                    <a:pt x="910" y="66"/>
                  </a:cubicBezTo>
                  <a:close/>
                  <a:moveTo>
                    <a:pt x="910" y="1"/>
                  </a:moveTo>
                  <a:cubicBezTo>
                    <a:pt x="825" y="1"/>
                    <a:pt x="740" y="33"/>
                    <a:pt x="688" y="86"/>
                  </a:cubicBezTo>
                  <a:lnTo>
                    <a:pt x="134" y="571"/>
                  </a:lnTo>
                  <a:cubicBezTo>
                    <a:pt x="49" y="624"/>
                    <a:pt x="17" y="708"/>
                    <a:pt x="17" y="809"/>
                  </a:cubicBezTo>
                  <a:cubicBezTo>
                    <a:pt x="0" y="894"/>
                    <a:pt x="33" y="995"/>
                    <a:pt x="101" y="1060"/>
                  </a:cubicBezTo>
                  <a:lnTo>
                    <a:pt x="368" y="1363"/>
                  </a:lnTo>
                  <a:cubicBezTo>
                    <a:pt x="437" y="1448"/>
                    <a:pt x="522" y="1481"/>
                    <a:pt x="623" y="1481"/>
                  </a:cubicBezTo>
                  <a:cubicBezTo>
                    <a:pt x="708" y="1481"/>
                    <a:pt x="789" y="1464"/>
                    <a:pt x="857" y="1400"/>
                  </a:cubicBezTo>
                  <a:lnTo>
                    <a:pt x="1415" y="911"/>
                  </a:lnTo>
                  <a:cubicBezTo>
                    <a:pt x="1480" y="858"/>
                    <a:pt x="1533" y="773"/>
                    <a:pt x="1533" y="672"/>
                  </a:cubicBezTo>
                  <a:cubicBezTo>
                    <a:pt x="1533" y="591"/>
                    <a:pt x="1496" y="506"/>
                    <a:pt x="1448" y="421"/>
                  </a:cubicBezTo>
                  <a:lnTo>
                    <a:pt x="1177" y="118"/>
                  </a:lnTo>
                  <a:cubicBezTo>
                    <a:pt x="1112" y="33"/>
                    <a:pt x="1011" y="1"/>
                    <a:pt x="91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1"/>
            <p:cNvSpPr/>
            <p:nvPr/>
          </p:nvSpPr>
          <p:spPr>
            <a:xfrm>
              <a:off x="6214765" y="3725414"/>
              <a:ext cx="48014" cy="44631"/>
            </a:xfrm>
            <a:custGeom>
              <a:rect b="b" l="l" r="r" t="t"/>
              <a:pathLst>
                <a:path extrusionOk="0" h="1425" w="1533">
                  <a:moveTo>
                    <a:pt x="901" y="1"/>
                  </a:moveTo>
                  <a:cubicBezTo>
                    <a:pt x="830" y="1"/>
                    <a:pt x="760" y="26"/>
                    <a:pt x="708" y="79"/>
                  </a:cubicBezTo>
                  <a:lnTo>
                    <a:pt x="134" y="568"/>
                  </a:lnTo>
                  <a:cubicBezTo>
                    <a:pt x="16" y="685"/>
                    <a:pt x="0" y="871"/>
                    <a:pt x="117" y="1009"/>
                  </a:cubicBezTo>
                  <a:lnTo>
                    <a:pt x="384" y="1328"/>
                  </a:lnTo>
                  <a:cubicBezTo>
                    <a:pt x="449" y="1391"/>
                    <a:pt x="531" y="1425"/>
                    <a:pt x="615" y="1425"/>
                  </a:cubicBezTo>
                  <a:cubicBezTo>
                    <a:pt x="687" y="1425"/>
                    <a:pt x="761" y="1399"/>
                    <a:pt x="825" y="1344"/>
                  </a:cubicBezTo>
                  <a:lnTo>
                    <a:pt x="1379" y="871"/>
                  </a:lnTo>
                  <a:cubicBezTo>
                    <a:pt x="1516" y="754"/>
                    <a:pt x="1533" y="552"/>
                    <a:pt x="1415" y="418"/>
                  </a:cubicBezTo>
                  <a:lnTo>
                    <a:pt x="1144" y="115"/>
                  </a:lnTo>
                  <a:cubicBezTo>
                    <a:pt x="1080" y="39"/>
                    <a:pt x="989" y="1"/>
                    <a:pt x="901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1"/>
            <p:cNvSpPr/>
            <p:nvPr/>
          </p:nvSpPr>
          <p:spPr>
            <a:xfrm>
              <a:off x="6213606" y="3724193"/>
              <a:ext cx="50175" cy="47011"/>
            </a:xfrm>
            <a:custGeom>
              <a:rect b="b" l="l" r="r" t="t"/>
              <a:pathLst>
                <a:path extrusionOk="0" h="1501" w="1602">
                  <a:moveTo>
                    <a:pt x="947" y="69"/>
                  </a:moveTo>
                  <a:cubicBezTo>
                    <a:pt x="1028" y="69"/>
                    <a:pt x="1097" y="102"/>
                    <a:pt x="1149" y="170"/>
                  </a:cubicBezTo>
                  <a:lnTo>
                    <a:pt x="1416" y="490"/>
                  </a:lnTo>
                  <a:cubicBezTo>
                    <a:pt x="1517" y="607"/>
                    <a:pt x="1517" y="777"/>
                    <a:pt x="1400" y="878"/>
                  </a:cubicBezTo>
                  <a:lnTo>
                    <a:pt x="846" y="1367"/>
                  </a:lnTo>
                  <a:cubicBezTo>
                    <a:pt x="793" y="1416"/>
                    <a:pt x="725" y="1432"/>
                    <a:pt x="660" y="1432"/>
                  </a:cubicBezTo>
                  <a:cubicBezTo>
                    <a:pt x="575" y="1432"/>
                    <a:pt x="506" y="1399"/>
                    <a:pt x="442" y="1331"/>
                  </a:cubicBezTo>
                  <a:lnTo>
                    <a:pt x="171" y="1028"/>
                  </a:lnTo>
                  <a:cubicBezTo>
                    <a:pt x="70" y="910"/>
                    <a:pt x="86" y="724"/>
                    <a:pt x="203" y="623"/>
                  </a:cubicBezTo>
                  <a:lnTo>
                    <a:pt x="761" y="138"/>
                  </a:lnTo>
                  <a:cubicBezTo>
                    <a:pt x="809" y="102"/>
                    <a:pt x="878" y="69"/>
                    <a:pt x="947" y="69"/>
                  </a:cubicBezTo>
                  <a:close/>
                  <a:moveTo>
                    <a:pt x="947" y="1"/>
                  </a:moveTo>
                  <a:cubicBezTo>
                    <a:pt x="862" y="1"/>
                    <a:pt x="777" y="37"/>
                    <a:pt x="708" y="85"/>
                  </a:cubicBezTo>
                  <a:lnTo>
                    <a:pt x="154" y="575"/>
                  </a:lnTo>
                  <a:cubicBezTo>
                    <a:pt x="17" y="708"/>
                    <a:pt x="1" y="926"/>
                    <a:pt x="118" y="1064"/>
                  </a:cubicBezTo>
                  <a:lnTo>
                    <a:pt x="389" y="1383"/>
                  </a:lnTo>
                  <a:cubicBezTo>
                    <a:pt x="458" y="1452"/>
                    <a:pt x="559" y="1501"/>
                    <a:pt x="660" y="1501"/>
                  </a:cubicBezTo>
                  <a:cubicBezTo>
                    <a:pt x="745" y="1501"/>
                    <a:pt x="826" y="1468"/>
                    <a:pt x="878" y="1416"/>
                  </a:cubicBezTo>
                  <a:lnTo>
                    <a:pt x="1432" y="926"/>
                  </a:lnTo>
                  <a:cubicBezTo>
                    <a:pt x="1586" y="809"/>
                    <a:pt x="1602" y="591"/>
                    <a:pt x="1468" y="441"/>
                  </a:cubicBezTo>
                  <a:lnTo>
                    <a:pt x="1198" y="118"/>
                  </a:lnTo>
                  <a:cubicBezTo>
                    <a:pt x="1129" y="53"/>
                    <a:pt x="1048" y="1"/>
                    <a:pt x="94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1"/>
            <p:cNvSpPr/>
            <p:nvPr/>
          </p:nvSpPr>
          <p:spPr>
            <a:xfrm>
              <a:off x="6252757" y="3692684"/>
              <a:ext cx="47512" cy="44631"/>
            </a:xfrm>
            <a:custGeom>
              <a:rect b="b" l="l" r="r" t="t"/>
              <a:pathLst>
                <a:path extrusionOk="0" h="1425" w="1517">
                  <a:moveTo>
                    <a:pt x="905" y="0"/>
                  </a:moveTo>
                  <a:cubicBezTo>
                    <a:pt x="830" y="0"/>
                    <a:pt x="751" y="26"/>
                    <a:pt x="687" y="81"/>
                  </a:cubicBezTo>
                  <a:lnTo>
                    <a:pt x="134" y="554"/>
                  </a:lnTo>
                  <a:cubicBezTo>
                    <a:pt x="0" y="671"/>
                    <a:pt x="0" y="873"/>
                    <a:pt x="101" y="1007"/>
                  </a:cubicBezTo>
                  <a:lnTo>
                    <a:pt x="368" y="1310"/>
                  </a:lnTo>
                  <a:cubicBezTo>
                    <a:pt x="433" y="1386"/>
                    <a:pt x="523" y="1425"/>
                    <a:pt x="614" y="1425"/>
                  </a:cubicBezTo>
                  <a:cubicBezTo>
                    <a:pt x="689" y="1425"/>
                    <a:pt x="763" y="1399"/>
                    <a:pt x="825" y="1346"/>
                  </a:cubicBezTo>
                  <a:lnTo>
                    <a:pt x="1379" y="857"/>
                  </a:lnTo>
                  <a:cubicBezTo>
                    <a:pt x="1496" y="740"/>
                    <a:pt x="1516" y="554"/>
                    <a:pt x="1415" y="416"/>
                  </a:cubicBezTo>
                  <a:lnTo>
                    <a:pt x="1128" y="97"/>
                  </a:lnTo>
                  <a:cubicBezTo>
                    <a:pt x="1074" y="34"/>
                    <a:pt x="991" y="0"/>
                    <a:pt x="905" y="0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1"/>
            <p:cNvSpPr/>
            <p:nvPr/>
          </p:nvSpPr>
          <p:spPr>
            <a:xfrm>
              <a:off x="6251097" y="3691525"/>
              <a:ext cx="49172" cy="47011"/>
            </a:xfrm>
            <a:custGeom>
              <a:rect b="b" l="l" r="r" t="t"/>
              <a:pathLst>
                <a:path extrusionOk="0" h="1501" w="1570">
                  <a:moveTo>
                    <a:pt x="943" y="69"/>
                  </a:moveTo>
                  <a:cubicBezTo>
                    <a:pt x="1028" y="69"/>
                    <a:pt x="1112" y="102"/>
                    <a:pt x="1165" y="170"/>
                  </a:cubicBezTo>
                  <a:lnTo>
                    <a:pt x="1432" y="474"/>
                  </a:lnTo>
                  <a:cubicBezTo>
                    <a:pt x="1484" y="538"/>
                    <a:pt x="1501" y="607"/>
                    <a:pt x="1501" y="676"/>
                  </a:cubicBezTo>
                  <a:cubicBezTo>
                    <a:pt x="1501" y="757"/>
                    <a:pt x="1468" y="825"/>
                    <a:pt x="1399" y="878"/>
                  </a:cubicBezTo>
                  <a:lnTo>
                    <a:pt x="842" y="1363"/>
                  </a:lnTo>
                  <a:cubicBezTo>
                    <a:pt x="793" y="1399"/>
                    <a:pt x="724" y="1432"/>
                    <a:pt x="660" y="1432"/>
                  </a:cubicBezTo>
                  <a:cubicBezTo>
                    <a:pt x="591" y="1432"/>
                    <a:pt x="506" y="1399"/>
                    <a:pt x="457" y="1331"/>
                  </a:cubicBezTo>
                  <a:lnTo>
                    <a:pt x="187" y="1011"/>
                  </a:lnTo>
                  <a:cubicBezTo>
                    <a:pt x="85" y="894"/>
                    <a:pt x="85" y="724"/>
                    <a:pt x="203" y="623"/>
                  </a:cubicBezTo>
                  <a:lnTo>
                    <a:pt x="761" y="134"/>
                  </a:lnTo>
                  <a:cubicBezTo>
                    <a:pt x="825" y="85"/>
                    <a:pt x="878" y="69"/>
                    <a:pt x="943" y="69"/>
                  </a:cubicBezTo>
                  <a:close/>
                  <a:moveTo>
                    <a:pt x="943" y="1"/>
                  </a:moveTo>
                  <a:cubicBezTo>
                    <a:pt x="862" y="1"/>
                    <a:pt x="793" y="33"/>
                    <a:pt x="724" y="85"/>
                  </a:cubicBezTo>
                  <a:lnTo>
                    <a:pt x="170" y="575"/>
                  </a:lnTo>
                  <a:cubicBezTo>
                    <a:pt x="17" y="692"/>
                    <a:pt x="1" y="910"/>
                    <a:pt x="134" y="1060"/>
                  </a:cubicBezTo>
                  <a:lnTo>
                    <a:pt x="405" y="1383"/>
                  </a:lnTo>
                  <a:cubicBezTo>
                    <a:pt x="474" y="1448"/>
                    <a:pt x="575" y="1500"/>
                    <a:pt x="660" y="1500"/>
                  </a:cubicBezTo>
                  <a:cubicBezTo>
                    <a:pt x="740" y="1500"/>
                    <a:pt x="825" y="1464"/>
                    <a:pt x="894" y="1416"/>
                  </a:cubicBezTo>
                  <a:lnTo>
                    <a:pt x="1448" y="926"/>
                  </a:lnTo>
                  <a:cubicBezTo>
                    <a:pt x="1517" y="858"/>
                    <a:pt x="1569" y="777"/>
                    <a:pt x="1569" y="692"/>
                  </a:cubicBezTo>
                  <a:cubicBezTo>
                    <a:pt x="1569" y="591"/>
                    <a:pt x="1549" y="506"/>
                    <a:pt x="1484" y="437"/>
                  </a:cubicBezTo>
                  <a:lnTo>
                    <a:pt x="1213" y="118"/>
                  </a:lnTo>
                  <a:cubicBezTo>
                    <a:pt x="1145" y="49"/>
                    <a:pt x="1044" y="1"/>
                    <a:pt x="94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1"/>
            <p:cNvSpPr/>
            <p:nvPr/>
          </p:nvSpPr>
          <p:spPr>
            <a:xfrm>
              <a:off x="6130292" y="3857307"/>
              <a:ext cx="47512" cy="44631"/>
            </a:xfrm>
            <a:custGeom>
              <a:rect b="b" l="l" r="r" t="t"/>
              <a:pathLst>
                <a:path extrusionOk="0" h="1425" w="1517">
                  <a:moveTo>
                    <a:pt x="908" y="0"/>
                  </a:moveTo>
                  <a:cubicBezTo>
                    <a:pt x="831" y="0"/>
                    <a:pt x="754" y="26"/>
                    <a:pt x="692" y="81"/>
                  </a:cubicBezTo>
                  <a:lnTo>
                    <a:pt x="134" y="570"/>
                  </a:lnTo>
                  <a:cubicBezTo>
                    <a:pt x="17" y="671"/>
                    <a:pt x="1" y="873"/>
                    <a:pt x="102" y="1006"/>
                  </a:cubicBezTo>
                  <a:lnTo>
                    <a:pt x="389" y="1310"/>
                  </a:lnTo>
                  <a:cubicBezTo>
                    <a:pt x="444" y="1385"/>
                    <a:pt x="531" y="1424"/>
                    <a:pt x="620" y="1424"/>
                  </a:cubicBezTo>
                  <a:cubicBezTo>
                    <a:pt x="692" y="1424"/>
                    <a:pt x="766" y="1399"/>
                    <a:pt x="825" y="1346"/>
                  </a:cubicBezTo>
                  <a:lnTo>
                    <a:pt x="1383" y="857"/>
                  </a:lnTo>
                  <a:cubicBezTo>
                    <a:pt x="1517" y="756"/>
                    <a:pt x="1517" y="554"/>
                    <a:pt x="1416" y="416"/>
                  </a:cubicBezTo>
                  <a:lnTo>
                    <a:pt x="1145" y="97"/>
                  </a:lnTo>
                  <a:cubicBezTo>
                    <a:pt x="1082" y="34"/>
                    <a:pt x="995" y="0"/>
                    <a:pt x="908" y="0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1"/>
            <p:cNvSpPr/>
            <p:nvPr/>
          </p:nvSpPr>
          <p:spPr>
            <a:xfrm>
              <a:off x="6129290" y="3856148"/>
              <a:ext cx="50049" cy="47011"/>
            </a:xfrm>
            <a:custGeom>
              <a:rect b="b" l="l" r="r" t="t"/>
              <a:pathLst>
                <a:path extrusionOk="0" h="1501" w="1598">
                  <a:moveTo>
                    <a:pt x="942" y="69"/>
                  </a:moveTo>
                  <a:cubicBezTo>
                    <a:pt x="1011" y="69"/>
                    <a:pt x="1092" y="101"/>
                    <a:pt x="1144" y="170"/>
                  </a:cubicBezTo>
                  <a:lnTo>
                    <a:pt x="1415" y="473"/>
                  </a:lnTo>
                  <a:cubicBezTo>
                    <a:pt x="1516" y="591"/>
                    <a:pt x="1516" y="777"/>
                    <a:pt x="1395" y="878"/>
                  </a:cubicBezTo>
                  <a:lnTo>
                    <a:pt x="825" y="1363"/>
                  </a:lnTo>
                  <a:cubicBezTo>
                    <a:pt x="772" y="1399"/>
                    <a:pt x="724" y="1432"/>
                    <a:pt x="655" y="1432"/>
                  </a:cubicBezTo>
                  <a:cubicBezTo>
                    <a:pt x="570" y="1432"/>
                    <a:pt x="485" y="1399"/>
                    <a:pt x="437" y="1330"/>
                  </a:cubicBezTo>
                  <a:lnTo>
                    <a:pt x="166" y="1011"/>
                  </a:lnTo>
                  <a:cubicBezTo>
                    <a:pt x="117" y="959"/>
                    <a:pt x="101" y="894"/>
                    <a:pt x="101" y="809"/>
                  </a:cubicBezTo>
                  <a:cubicBezTo>
                    <a:pt x="101" y="740"/>
                    <a:pt x="134" y="676"/>
                    <a:pt x="202" y="623"/>
                  </a:cubicBezTo>
                  <a:lnTo>
                    <a:pt x="756" y="134"/>
                  </a:lnTo>
                  <a:cubicBezTo>
                    <a:pt x="809" y="101"/>
                    <a:pt x="874" y="69"/>
                    <a:pt x="942" y="69"/>
                  </a:cubicBezTo>
                  <a:close/>
                  <a:moveTo>
                    <a:pt x="942" y="0"/>
                  </a:moveTo>
                  <a:cubicBezTo>
                    <a:pt x="857" y="0"/>
                    <a:pt x="772" y="33"/>
                    <a:pt x="708" y="85"/>
                  </a:cubicBezTo>
                  <a:lnTo>
                    <a:pt x="150" y="574"/>
                  </a:lnTo>
                  <a:cubicBezTo>
                    <a:pt x="0" y="692"/>
                    <a:pt x="0" y="910"/>
                    <a:pt x="117" y="1060"/>
                  </a:cubicBezTo>
                  <a:lnTo>
                    <a:pt x="384" y="1383"/>
                  </a:lnTo>
                  <a:cubicBezTo>
                    <a:pt x="453" y="1448"/>
                    <a:pt x="554" y="1500"/>
                    <a:pt x="655" y="1500"/>
                  </a:cubicBezTo>
                  <a:cubicBezTo>
                    <a:pt x="740" y="1500"/>
                    <a:pt x="809" y="1464"/>
                    <a:pt x="874" y="1415"/>
                  </a:cubicBezTo>
                  <a:lnTo>
                    <a:pt x="1431" y="926"/>
                  </a:lnTo>
                  <a:cubicBezTo>
                    <a:pt x="1581" y="793"/>
                    <a:pt x="1597" y="574"/>
                    <a:pt x="1464" y="437"/>
                  </a:cubicBezTo>
                  <a:lnTo>
                    <a:pt x="1193" y="118"/>
                  </a:lnTo>
                  <a:cubicBezTo>
                    <a:pt x="1128" y="49"/>
                    <a:pt x="1027" y="0"/>
                    <a:pt x="94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1"/>
            <p:cNvSpPr/>
            <p:nvPr/>
          </p:nvSpPr>
          <p:spPr>
            <a:xfrm>
              <a:off x="6167783" y="3824389"/>
              <a:ext cx="48014" cy="44568"/>
            </a:xfrm>
            <a:custGeom>
              <a:rect b="b" l="l" r="r" t="t"/>
              <a:pathLst>
                <a:path extrusionOk="0" h="1423" w="1533">
                  <a:moveTo>
                    <a:pt x="916" y="0"/>
                  </a:moveTo>
                  <a:cubicBezTo>
                    <a:pt x="843" y="0"/>
                    <a:pt x="770" y="25"/>
                    <a:pt x="708" y="72"/>
                  </a:cubicBezTo>
                  <a:lnTo>
                    <a:pt x="150" y="558"/>
                  </a:lnTo>
                  <a:cubicBezTo>
                    <a:pt x="16" y="679"/>
                    <a:pt x="0" y="881"/>
                    <a:pt x="118" y="998"/>
                  </a:cubicBezTo>
                  <a:lnTo>
                    <a:pt x="388" y="1318"/>
                  </a:lnTo>
                  <a:cubicBezTo>
                    <a:pt x="451" y="1389"/>
                    <a:pt x="538" y="1422"/>
                    <a:pt x="623" y="1422"/>
                  </a:cubicBezTo>
                  <a:cubicBezTo>
                    <a:pt x="698" y="1422"/>
                    <a:pt x="771" y="1397"/>
                    <a:pt x="825" y="1350"/>
                  </a:cubicBezTo>
                  <a:lnTo>
                    <a:pt x="1399" y="861"/>
                  </a:lnTo>
                  <a:cubicBezTo>
                    <a:pt x="1516" y="743"/>
                    <a:pt x="1533" y="541"/>
                    <a:pt x="1415" y="424"/>
                  </a:cubicBezTo>
                  <a:lnTo>
                    <a:pt x="1144" y="105"/>
                  </a:lnTo>
                  <a:cubicBezTo>
                    <a:pt x="1082" y="33"/>
                    <a:pt x="999" y="0"/>
                    <a:pt x="91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1"/>
            <p:cNvSpPr/>
            <p:nvPr/>
          </p:nvSpPr>
          <p:spPr>
            <a:xfrm>
              <a:off x="6166624" y="3823480"/>
              <a:ext cx="49172" cy="46354"/>
            </a:xfrm>
            <a:custGeom>
              <a:rect b="b" l="l" r="r" t="t"/>
              <a:pathLst>
                <a:path extrusionOk="0" h="1480" w="1570">
                  <a:moveTo>
                    <a:pt x="947" y="65"/>
                  </a:moveTo>
                  <a:cubicBezTo>
                    <a:pt x="1032" y="65"/>
                    <a:pt x="1097" y="101"/>
                    <a:pt x="1165" y="150"/>
                  </a:cubicBezTo>
                  <a:lnTo>
                    <a:pt x="1436" y="469"/>
                  </a:lnTo>
                  <a:cubicBezTo>
                    <a:pt x="1485" y="522"/>
                    <a:pt x="1501" y="607"/>
                    <a:pt x="1501" y="671"/>
                  </a:cubicBezTo>
                  <a:cubicBezTo>
                    <a:pt x="1501" y="740"/>
                    <a:pt x="1469" y="809"/>
                    <a:pt x="1400" y="857"/>
                  </a:cubicBezTo>
                  <a:lnTo>
                    <a:pt x="846" y="1347"/>
                  </a:lnTo>
                  <a:cubicBezTo>
                    <a:pt x="793" y="1395"/>
                    <a:pt x="729" y="1415"/>
                    <a:pt x="660" y="1415"/>
                  </a:cubicBezTo>
                  <a:cubicBezTo>
                    <a:pt x="575" y="1415"/>
                    <a:pt x="506" y="1379"/>
                    <a:pt x="458" y="1330"/>
                  </a:cubicBezTo>
                  <a:lnTo>
                    <a:pt x="187" y="1011"/>
                  </a:lnTo>
                  <a:cubicBezTo>
                    <a:pt x="86" y="890"/>
                    <a:pt x="86" y="724"/>
                    <a:pt x="203" y="623"/>
                  </a:cubicBezTo>
                  <a:lnTo>
                    <a:pt x="761" y="134"/>
                  </a:lnTo>
                  <a:cubicBezTo>
                    <a:pt x="810" y="81"/>
                    <a:pt x="878" y="65"/>
                    <a:pt x="947" y="65"/>
                  </a:cubicBezTo>
                  <a:close/>
                  <a:moveTo>
                    <a:pt x="947" y="0"/>
                  </a:moveTo>
                  <a:cubicBezTo>
                    <a:pt x="862" y="0"/>
                    <a:pt x="777" y="33"/>
                    <a:pt x="729" y="81"/>
                  </a:cubicBezTo>
                  <a:lnTo>
                    <a:pt x="171" y="570"/>
                  </a:lnTo>
                  <a:cubicBezTo>
                    <a:pt x="21" y="688"/>
                    <a:pt x="1" y="910"/>
                    <a:pt x="138" y="1060"/>
                  </a:cubicBezTo>
                  <a:lnTo>
                    <a:pt x="405" y="1363"/>
                  </a:lnTo>
                  <a:cubicBezTo>
                    <a:pt x="474" y="1448"/>
                    <a:pt x="559" y="1480"/>
                    <a:pt x="660" y="1480"/>
                  </a:cubicBezTo>
                  <a:cubicBezTo>
                    <a:pt x="745" y="1480"/>
                    <a:pt x="830" y="1464"/>
                    <a:pt x="894" y="1395"/>
                  </a:cubicBezTo>
                  <a:lnTo>
                    <a:pt x="1452" y="910"/>
                  </a:lnTo>
                  <a:cubicBezTo>
                    <a:pt x="1517" y="857"/>
                    <a:pt x="1553" y="772"/>
                    <a:pt x="1570" y="671"/>
                  </a:cubicBezTo>
                  <a:cubicBezTo>
                    <a:pt x="1570" y="587"/>
                    <a:pt x="1537" y="506"/>
                    <a:pt x="1485" y="421"/>
                  </a:cubicBezTo>
                  <a:lnTo>
                    <a:pt x="1214" y="118"/>
                  </a:lnTo>
                  <a:cubicBezTo>
                    <a:pt x="1149" y="33"/>
                    <a:pt x="1048" y="0"/>
                    <a:pt x="94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1"/>
            <p:cNvSpPr/>
            <p:nvPr/>
          </p:nvSpPr>
          <p:spPr>
            <a:xfrm>
              <a:off x="6205776" y="3791376"/>
              <a:ext cx="48014" cy="44631"/>
            </a:xfrm>
            <a:custGeom>
              <a:rect b="b" l="l" r="r" t="t"/>
              <a:pathLst>
                <a:path extrusionOk="0" h="1425" w="1533">
                  <a:moveTo>
                    <a:pt x="901" y="1"/>
                  </a:moveTo>
                  <a:cubicBezTo>
                    <a:pt x="830" y="1"/>
                    <a:pt x="760" y="27"/>
                    <a:pt x="708" y="79"/>
                  </a:cubicBezTo>
                  <a:lnTo>
                    <a:pt x="134" y="568"/>
                  </a:lnTo>
                  <a:cubicBezTo>
                    <a:pt x="16" y="686"/>
                    <a:pt x="0" y="872"/>
                    <a:pt x="117" y="1005"/>
                  </a:cubicBezTo>
                  <a:lnTo>
                    <a:pt x="388" y="1328"/>
                  </a:lnTo>
                  <a:cubicBezTo>
                    <a:pt x="451" y="1391"/>
                    <a:pt x="533" y="1425"/>
                    <a:pt x="617" y="1425"/>
                  </a:cubicBezTo>
                  <a:cubicBezTo>
                    <a:pt x="689" y="1425"/>
                    <a:pt x="763" y="1399"/>
                    <a:pt x="825" y="1345"/>
                  </a:cubicBezTo>
                  <a:lnTo>
                    <a:pt x="1379" y="855"/>
                  </a:lnTo>
                  <a:cubicBezTo>
                    <a:pt x="1516" y="754"/>
                    <a:pt x="1532" y="552"/>
                    <a:pt x="1415" y="419"/>
                  </a:cubicBezTo>
                  <a:lnTo>
                    <a:pt x="1144" y="116"/>
                  </a:lnTo>
                  <a:cubicBezTo>
                    <a:pt x="1080" y="40"/>
                    <a:pt x="989" y="1"/>
                    <a:pt x="90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1"/>
            <p:cNvSpPr/>
            <p:nvPr/>
          </p:nvSpPr>
          <p:spPr>
            <a:xfrm>
              <a:off x="6204617" y="3790155"/>
              <a:ext cx="50175" cy="47011"/>
            </a:xfrm>
            <a:custGeom>
              <a:rect b="b" l="l" r="r" t="t"/>
              <a:pathLst>
                <a:path extrusionOk="0" h="1501" w="1602">
                  <a:moveTo>
                    <a:pt x="947" y="70"/>
                  </a:moveTo>
                  <a:cubicBezTo>
                    <a:pt x="1012" y="70"/>
                    <a:pt x="1096" y="102"/>
                    <a:pt x="1149" y="171"/>
                  </a:cubicBezTo>
                  <a:lnTo>
                    <a:pt x="1416" y="490"/>
                  </a:lnTo>
                  <a:cubicBezTo>
                    <a:pt x="1517" y="607"/>
                    <a:pt x="1517" y="777"/>
                    <a:pt x="1400" y="878"/>
                  </a:cubicBezTo>
                  <a:lnTo>
                    <a:pt x="846" y="1367"/>
                  </a:lnTo>
                  <a:cubicBezTo>
                    <a:pt x="793" y="1400"/>
                    <a:pt x="729" y="1432"/>
                    <a:pt x="660" y="1432"/>
                  </a:cubicBezTo>
                  <a:cubicBezTo>
                    <a:pt x="575" y="1432"/>
                    <a:pt x="506" y="1400"/>
                    <a:pt x="441" y="1331"/>
                  </a:cubicBezTo>
                  <a:lnTo>
                    <a:pt x="171" y="1028"/>
                  </a:lnTo>
                  <a:cubicBezTo>
                    <a:pt x="70" y="911"/>
                    <a:pt x="86" y="725"/>
                    <a:pt x="203" y="624"/>
                  </a:cubicBezTo>
                  <a:lnTo>
                    <a:pt x="761" y="134"/>
                  </a:lnTo>
                  <a:cubicBezTo>
                    <a:pt x="809" y="102"/>
                    <a:pt x="878" y="70"/>
                    <a:pt x="947" y="70"/>
                  </a:cubicBezTo>
                  <a:close/>
                  <a:moveTo>
                    <a:pt x="947" y="1"/>
                  </a:moveTo>
                  <a:cubicBezTo>
                    <a:pt x="862" y="1"/>
                    <a:pt x="777" y="33"/>
                    <a:pt x="708" y="86"/>
                  </a:cubicBezTo>
                  <a:lnTo>
                    <a:pt x="154" y="575"/>
                  </a:lnTo>
                  <a:cubicBezTo>
                    <a:pt x="21" y="708"/>
                    <a:pt x="1" y="927"/>
                    <a:pt x="122" y="1064"/>
                  </a:cubicBezTo>
                  <a:lnTo>
                    <a:pt x="389" y="1384"/>
                  </a:lnTo>
                  <a:cubicBezTo>
                    <a:pt x="458" y="1448"/>
                    <a:pt x="559" y="1501"/>
                    <a:pt x="660" y="1501"/>
                  </a:cubicBezTo>
                  <a:cubicBezTo>
                    <a:pt x="745" y="1501"/>
                    <a:pt x="830" y="1469"/>
                    <a:pt x="878" y="1416"/>
                  </a:cubicBezTo>
                  <a:lnTo>
                    <a:pt x="1436" y="927"/>
                  </a:lnTo>
                  <a:cubicBezTo>
                    <a:pt x="1586" y="810"/>
                    <a:pt x="1602" y="591"/>
                    <a:pt x="1468" y="438"/>
                  </a:cubicBezTo>
                  <a:lnTo>
                    <a:pt x="1198" y="118"/>
                  </a:lnTo>
                  <a:cubicBezTo>
                    <a:pt x="1133" y="54"/>
                    <a:pt x="1048" y="1"/>
                    <a:pt x="94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1"/>
            <p:cNvSpPr/>
            <p:nvPr/>
          </p:nvSpPr>
          <p:spPr>
            <a:xfrm>
              <a:off x="6243236" y="3758646"/>
              <a:ext cx="48045" cy="44568"/>
            </a:xfrm>
            <a:custGeom>
              <a:rect b="b" l="l" r="r" t="t"/>
              <a:pathLst>
                <a:path extrusionOk="0" h="1423" w="1534">
                  <a:moveTo>
                    <a:pt x="922" y="1"/>
                  </a:moveTo>
                  <a:cubicBezTo>
                    <a:pt x="848" y="1"/>
                    <a:pt x="771" y="27"/>
                    <a:pt x="708" y="81"/>
                  </a:cubicBezTo>
                  <a:lnTo>
                    <a:pt x="151" y="554"/>
                  </a:lnTo>
                  <a:cubicBezTo>
                    <a:pt x="17" y="671"/>
                    <a:pt x="1" y="874"/>
                    <a:pt x="118" y="1007"/>
                  </a:cubicBezTo>
                  <a:lnTo>
                    <a:pt x="385" y="1310"/>
                  </a:lnTo>
                  <a:cubicBezTo>
                    <a:pt x="452" y="1384"/>
                    <a:pt x="543" y="1423"/>
                    <a:pt x="634" y="1423"/>
                  </a:cubicBezTo>
                  <a:cubicBezTo>
                    <a:pt x="708" y="1423"/>
                    <a:pt x="782" y="1397"/>
                    <a:pt x="842" y="1343"/>
                  </a:cubicBezTo>
                  <a:lnTo>
                    <a:pt x="1396" y="857"/>
                  </a:lnTo>
                  <a:cubicBezTo>
                    <a:pt x="1517" y="736"/>
                    <a:pt x="1533" y="554"/>
                    <a:pt x="1416" y="417"/>
                  </a:cubicBezTo>
                  <a:lnTo>
                    <a:pt x="1145" y="97"/>
                  </a:lnTo>
                  <a:cubicBezTo>
                    <a:pt x="1091" y="35"/>
                    <a:pt x="1008" y="1"/>
                    <a:pt x="92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1"/>
            <p:cNvSpPr/>
            <p:nvPr/>
          </p:nvSpPr>
          <p:spPr>
            <a:xfrm>
              <a:off x="6242108" y="3757487"/>
              <a:ext cx="50175" cy="47011"/>
            </a:xfrm>
            <a:custGeom>
              <a:rect b="b" l="l" r="r" t="t"/>
              <a:pathLst>
                <a:path extrusionOk="0" h="1501" w="1602">
                  <a:moveTo>
                    <a:pt x="947" y="66"/>
                  </a:moveTo>
                  <a:cubicBezTo>
                    <a:pt x="1027" y="66"/>
                    <a:pt x="1112" y="102"/>
                    <a:pt x="1165" y="167"/>
                  </a:cubicBezTo>
                  <a:lnTo>
                    <a:pt x="1432" y="470"/>
                  </a:lnTo>
                  <a:cubicBezTo>
                    <a:pt x="1484" y="539"/>
                    <a:pt x="1500" y="607"/>
                    <a:pt x="1500" y="672"/>
                  </a:cubicBezTo>
                  <a:cubicBezTo>
                    <a:pt x="1500" y="757"/>
                    <a:pt x="1468" y="826"/>
                    <a:pt x="1399" y="874"/>
                  </a:cubicBezTo>
                  <a:lnTo>
                    <a:pt x="846" y="1347"/>
                  </a:lnTo>
                  <a:cubicBezTo>
                    <a:pt x="793" y="1400"/>
                    <a:pt x="724" y="1432"/>
                    <a:pt x="660" y="1432"/>
                  </a:cubicBezTo>
                  <a:cubicBezTo>
                    <a:pt x="591" y="1432"/>
                    <a:pt x="506" y="1380"/>
                    <a:pt x="457" y="1331"/>
                  </a:cubicBezTo>
                  <a:lnTo>
                    <a:pt x="187" y="1012"/>
                  </a:lnTo>
                  <a:cubicBezTo>
                    <a:pt x="85" y="894"/>
                    <a:pt x="85" y="725"/>
                    <a:pt x="203" y="624"/>
                  </a:cubicBezTo>
                  <a:lnTo>
                    <a:pt x="761" y="134"/>
                  </a:lnTo>
                  <a:cubicBezTo>
                    <a:pt x="809" y="86"/>
                    <a:pt x="878" y="66"/>
                    <a:pt x="947" y="66"/>
                  </a:cubicBezTo>
                  <a:close/>
                  <a:moveTo>
                    <a:pt x="947" y="1"/>
                  </a:moveTo>
                  <a:cubicBezTo>
                    <a:pt x="862" y="1"/>
                    <a:pt x="793" y="33"/>
                    <a:pt x="724" y="86"/>
                  </a:cubicBezTo>
                  <a:lnTo>
                    <a:pt x="170" y="571"/>
                  </a:lnTo>
                  <a:cubicBezTo>
                    <a:pt x="17" y="692"/>
                    <a:pt x="1" y="911"/>
                    <a:pt x="138" y="1060"/>
                  </a:cubicBezTo>
                  <a:lnTo>
                    <a:pt x="405" y="1380"/>
                  </a:lnTo>
                  <a:cubicBezTo>
                    <a:pt x="474" y="1448"/>
                    <a:pt x="558" y="1501"/>
                    <a:pt x="660" y="1501"/>
                  </a:cubicBezTo>
                  <a:cubicBezTo>
                    <a:pt x="744" y="1501"/>
                    <a:pt x="825" y="1464"/>
                    <a:pt x="894" y="1400"/>
                  </a:cubicBezTo>
                  <a:lnTo>
                    <a:pt x="1452" y="927"/>
                  </a:lnTo>
                  <a:cubicBezTo>
                    <a:pt x="1602" y="793"/>
                    <a:pt x="1602" y="571"/>
                    <a:pt x="1484" y="438"/>
                  </a:cubicBezTo>
                  <a:lnTo>
                    <a:pt x="1213" y="118"/>
                  </a:lnTo>
                  <a:cubicBezTo>
                    <a:pt x="1149" y="49"/>
                    <a:pt x="1048" y="1"/>
                    <a:pt x="94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1"/>
            <p:cNvSpPr/>
            <p:nvPr/>
          </p:nvSpPr>
          <p:spPr>
            <a:xfrm>
              <a:off x="6281228" y="3725414"/>
              <a:ext cx="48045" cy="44882"/>
            </a:xfrm>
            <a:custGeom>
              <a:rect b="b" l="l" r="r" t="t"/>
              <a:pathLst>
                <a:path extrusionOk="0" h="1433" w="1534">
                  <a:moveTo>
                    <a:pt x="902" y="1"/>
                  </a:moveTo>
                  <a:cubicBezTo>
                    <a:pt x="831" y="1"/>
                    <a:pt x="761" y="26"/>
                    <a:pt x="708" y="79"/>
                  </a:cubicBezTo>
                  <a:lnTo>
                    <a:pt x="150" y="568"/>
                  </a:lnTo>
                  <a:cubicBezTo>
                    <a:pt x="17" y="685"/>
                    <a:pt x="1" y="871"/>
                    <a:pt x="118" y="1009"/>
                  </a:cubicBezTo>
                  <a:lnTo>
                    <a:pt x="385" y="1328"/>
                  </a:lnTo>
                  <a:cubicBezTo>
                    <a:pt x="450" y="1399"/>
                    <a:pt x="532" y="1433"/>
                    <a:pt x="615" y="1433"/>
                  </a:cubicBezTo>
                  <a:cubicBezTo>
                    <a:pt x="688" y="1433"/>
                    <a:pt x="762" y="1407"/>
                    <a:pt x="826" y="1360"/>
                  </a:cubicBezTo>
                  <a:lnTo>
                    <a:pt x="1379" y="871"/>
                  </a:lnTo>
                  <a:cubicBezTo>
                    <a:pt x="1517" y="754"/>
                    <a:pt x="1533" y="552"/>
                    <a:pt x="1416" y="435"/>
                  </a:cubicBezTo>
                  <a:lnTo>
                    <a:pt x="1145" y="115"/>
                  </a:lnTo>
                  <a:cubicBezTo>
                    <a:pt x="1080" y="39"/>
                    <a:pt x="990" y="1"/>
                    <a:pt x="902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1"/>
            <p:cNvSpPr/>
            <p:nvPr/>
          </p:nvSpPr>
          <p:spPr>
            <a:xfrm>
              <a:off x="6281228" y="3724694"/>
              <a:ext cx="48045" cy="46510"/>
            </a:xfrm>
            <a:custGeom>
              <a:rect b="b" l="l" r="r" t="t"/>
              <a:pathLst>
                <a:path extrusionOk="0" h="1485" w="1534">
                  <a:moveTo>
                    <a:pt x="910" y="69"/>
                  </a:moveTo>
                  <a:cubicBezTo>
                    <a:pt x="991" y="69"/>
                    <a:pt x="1060" y="102"/>
                    <a:pt x="1113" y="154"/>
                  </a:cubicBezTo>
                  <a:lnTo>
                    <a:pt x="1396" y="474"/>
                  </a:lnTo>
                  <a:cubicBezTo>
                    <a:pt x="1432" y="526"/>
                    <a:pt x="1464" y="591"/>
                    <a:pt x="1464" y="676"/>
                  </a:cubicBezTo>
                  <a:cubicBezTo>
                    <a:pt x="1448" y="745"/>
                    <a:pt x="1416" y="809"/>
                    <a:pt x="1363" y="862"/>
                  </a:cubicBezTo>
                  <a:lnTo>
                    <a:pt x="809" y="1351"/>
                  </a:lnTo>
                  <a:cubicBezTo>
                    <a:pt x="757" y="1400"/>
                    <a:pt x="688" y="1416"/>
                    <a:pt x="623" y="1416"/>
                  </a:cubicBezTo>
                  <a:cubicBezTo>
                    <a:pt x="539" y="1416"/>
                    <a:pt x="470" y="1383"/>
                    <a:pt x="421" y="1315"/>
                  </a:cubicBezTo>
                  <a:lnTo>
                    <a:pt x="134" y="1012"/>
                  </a:lnTo>
                  <a:cubicBezTo>
                    <a:pt x="82" y="963"/>
                    <a:pt x="66" y="878"/>
                    <a:pt x="66" y="809"/>
                  </a:cubicBezTo>
                  <a:cubicBezTo>
                    <a:pt x="82" y="728"/>
                    <a:pt x="118" y="660"/>
                    <a:pt x="167" y="627"/>
                  </a:cubicBezTo>
                  <a:lnTo>
                    <a:pt x="725" y="138"/>
                  </a:lnTo>
                  <a:cubicBezTo>
                    <a:pt x="773" y="86"/>
                    <a:pt x="842" y="69"/>
                    <a:pt x="910" y="69"/>
                  </a:cubicBezTo>
                  <a:close/>
                  <a:moveTo>
                    <a:pt x="910" y="1"/>
                  </a:moveTo>
                  <a:cubicBezTo>
                    <a:pt x="826" y="1"/>
                    <a:pt x="741" y="21"/>
                    <a:pt x="672" y="86"/>
                  </a:cubicBezTo>
                  <a:lnTo>
                    <a:pt x="118" y="575"/>
                  </a:lnTo>
                  <a:cubicBezTo>
                    <a:pt x="49" y="627"/>
                    <a:pt x="17" y="708"/>
                    <a:pt x="1" y="809"/>
                  </a:cubicBezTo>
                  <a:cubicBezTo>
                    <a:pt x="1" y="894"/>
                    <a:pt x="33" y="979"/>
                    <a:pt x="82" y="1048"/>
                  </a:cubicBezTo>
                  <a:lnTo>
                    <a:pt x="369" y="1367"/>
                  </a:lnTo>
                  <a:cubicBezTo>
                    <a:pt x="421" y="1452"/>
                    <a:pt x="522" y="1485"/>
                    <a:pt x="623" y="1485"/>
                  </a:cubicBezTo>
                  <a:cubicBezTo>
                    <a:pt x="708" y="1485"/>
                    <a:pt x="789" y="1452"/>
                    <a:pt x="842" y="1400"/>
                  </a:cubicBezTo>
                  <a:lnTo>
                    <a:pt x="1416" y="910"/>
                  </a:lnTo>
                  <a:cubicBezTo>
                    <a:pt x="1481" y="862"/>
                    <a:pt x="1517" y="777"/>
                    <a:pt x="1533" y="676"/>
                  </a:cubicBezTo>
                  <a:cubicBezTo>
                    <a:pt x="1533" y="591"/>
                    <a:pt x="1497" y="490"/>
                    <a:pt x="1448" y="425"/>
                  </a:cubicBezTo>
                  <a:lnTo>
                    <a:pt x="1161" y="122"/>
                  </a:lnTo>
                  <a:cubicBezTo>
                    <a:pt x="1092" y="37"/>
                    <a:pt x="1012" y="1"/>
                    <a:pt x="91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1"/>
            <p:cNvSpPr/>
            <p:nvPr/>
          </p:nvSpPr>
          <p:spPr>
            <a:xfrm>
              <a:off x="6158794" y="3890225"/>
              <a:ext cx="48014" cy="44694"/>
            </a:xfrm>
            <a:custGeom>
              <a:rect b="b" l="l" r="r" t="t"/>
              <a:pathLst>
                <a:path extrusionOk="0" h="1427" w="1533">
                  <a:moveTo>
                    <a:pt x="914" y="1"/>
                  </a:moveTo>
                  <a:cubicBezTo>
                    <a:pt x="842" y="1"/>
                    <a:pt x="769" y="26"/>
                    <a:pt x="708" y="73"/>
                  </a:cubicBezTo>
                  <a:lnTo>
                    <a:pt x="150" y="562"/>
                  </a:lnTo>
                  <a:cubicBezTo>
                    <a:pt x="16" y="679"/>
                    <a:pt x="0" y="881"/>
                    <a:pt x="117" y="1003"/>
                  </a:cubicBezTo>
                  <a:lnTo>
                    <a:pt x="388" y="1322"/>
                  </a:lnTo>
                  <a:cubicBezTo>
                    <a:pt x="451" y="1393"/>
                    <a:pt x="538" y="1426"/>
                    <a:pt x="623" y="1426"/>
                  </a:cubicBezTo>
                  <a:cubicBezTo>
                    <a:pt x="698" y="1426"/>
                    <a:pt x="770" y="1401"/>
                    <a:pt x="825" y="1354"/>
                  </a:cubicBezTo>
                  <a:lnTo>
                    <a:pt x="1399" y="865"/>
                  </a:lnTo>
                  <a:cubicBezTo>
                    <a:pt x="1516" y="748"/>
                    <a:pt x="1533" y="546"/>
                    <a:pt x="1415" y="428"/>
                  </a:cubicBezTo>
                  <a:lnTo>
                    <a:pt x="1144" y="109"/>
                  </a:lnTo>
                  <a:cubicBezTo>
                    <a:pt x="1081" y="35"/>
                    <a:pt x="998" y="1"/>
                    <a:pt x="914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1"/>
            <p:cNvSpPr/>
            <p:nvPr/>
          </p:nvSpPr>
          <p:spPr>
            <a:xfrm>
              <a:off x="6157761" y="3889317"/>
              <a:ext cx="50049" cy="46510"/>
            </a:xfrm>
            <a:custGeom>
              <a:rect b="b" l="l" r="r" t="t"/>
              <a:pathLst>
                <a:path extrusionOk="0" h="1485" w="1598">
                  <a:moveTo>
                    <a:pt x="943" y="69"/>
                  </a:moveTo>
                  <a:cubicBezTo>
                    <a:pt x="1028" y="69"/>
                    <a:pt x="1093" y="102"/>
                    <a:pt x="1161" y="154"/>
                  </a:cubicBezTo>
                  <a:lnTo>
                    <a:pt x="1432" y="474"/>
                  </a:lnTo>
                  <a:cubicBezTo>
                    <a:pt x="1533" y="591"/>
                    <a:pt x="1517" y="761"/>
                    <a:pt x="1396" y="862"/>
                  </a:cubicBezTo>
                  <a:lnTo>
                    <a:pt x="842" y="1351"/>
                  </a:lnTo>
                  <a:cubicBezTo>
                    <a:pt x="789" y="1399"/>
                    <a:pt x="725" y="1416"/>
                    <a:pt x="656" y="1416"/>
                  </a:cubicBezTo>
                  <a:cubicBezTo>
                    <a:pt x="571" y="1416"/>
                    <a:pt x="506" y="1383"/>
                    <a:pt x="454" y="1335"/>
                  </a:cubicBezTo>
                  <a:lnTo>
                    <a:pt x="167" y="1011"/>
                  </a:lnTo>
                  <a:cubicBezTo>
                    <a:pt x="82" y="894"/>
                    <a:pt x="82" y="728"/>
                    <a:pt x="203" y="627"/>
                  </a:cubicBezTo>
                  <a:lnTo>
                    <a:pt x="757" y="138"/>
                  </a:lnTo>
                  <a:cubicBezTo>
                    <a:pt x="810" y="86"/>
                    <a:pt x="874" y="69"/>
                    <a:pt x="943" y="69"/>
                  </a:cubicBezTo>
                  <a:close/>
                  <a:moveTo>
                    <a:pt x="943" y="1"/>
                  </a:moveTo>
                  <a:cubicBezTo>
                    <a:pt x="858" y="1"/>
                    <a:pt x="773" y="21"/>
                    <a:pt x="725" y="86"/>
                  </a:cubicBezTo>
                  <a:lnTo>
                    <a:pt x="150" y="575"/>
                  </a:lnTo>
                  <a:cubicBezTo>
                    <a:pt x="17" y="692"/>
                    <a:pt x="1" y="910"/>
                    <a:pt x="118" y="1064"/>
                  </a:cubicBezTo>
                  <a:lnTo>
                    <a:pt x="405" y="1367"/>
                  </a:lnTo>
                  <a:cubicBezTo>
                    <a:pt x="470" y="1452"/>
                    <a:pt x="555" y="1484"/>
                    <a:pt x="656" y="1484"/>
                  </a:cubicBezTo>
                  <a:cubicBezTo>
                    <a:pt x="741" y="1484"/>
                    <a:pt x="826" y="1452"/>
                    <a:pt x="890" y="1399"/>
                  </a:cubicBezTo>
                  <a:lnTo>
                    <a:pt x="1448" y="910"/>
                  </a:lnTo>
                  <a:cubicBezTo>
                    <a:pt x="1582" y="793"/>
                    <a:pt x="1598" y="575"/>
                    <a:pt x="1481" y="425"/>
                  </a:cubicBezTo>
                  <a:lnTo>
                    <a:pt x="1214" y="122"/>
                  </a:lnTo>
                  <a:cubicBezTo>
                    <a:pt x="1145" y="37"/>
                    <a:pt x="1044" y="1"/>
                    <a:pt x="94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1"/>
            <p:cNvSpPr/>
            <p:nvPr/>
          </p:nvSpPr>
          <p:spPr>
            <a:xfrm>
              <a:off x="6196787" y="3857338"/>
              <a:ext cx="48014" cy="44631"/>
            </a:xfrm>
            <a:custGeom>
              <a:rect b="b" l="l" r="r" t="t"/>
              <a:pathLst>
                <a:path extrusionOk="0" h="1425" w="1533">
                  <a:moveTo>
                    <a:pt x="903" y="1"/>
                  </a:moveTo>
                  <a:cubicBezTo>
                    <a:pt x="831" y="1"/>
                    <a:pt x="761" y="27"/>
                    <a:pt x="708" y="80"/>
                  </a:cubicBezTo>
                  <a:lnTo>
                    <a:pt x="134" y="569"/>
                  </a:lnTo>
                  <a:cubicBezTo>
                    <a:pt x="16" y="670"/>
                    <a:pt x="0" y="872"/>
                    <a:pt x="117" y="1005"/>
                  </a:cubicBezTo>
                  <a:lnTo>
                    <a:pt x="388" y="1325"/>
                  </a:lnTo>
                  <a:cubicBezTo>
                    <a:pt x="451" y="1390"/>
                    <a:pt x="534" y="1425"/>
                    <a:pt x="618" y="1425"/>
                  </a:cubicBezTo>
                  <a:cubicBezTo>
                    <a:pt x="690" y="1425"/>
                    <a:pt x="763" y="1399"/>
                    <a:pt x="825" y="1345"/>
                  </a:cubicBezTo>
                  <a:lnTo>
                    <a:pt x="1383" y="856"/>
                  </a:lnTo>
                  <a:cubicBezTo>
                    <a:pt x="1516" y="755"/>
                    <a:pt x="1532" y="553"/>
                    <a:pt x="1415" y="415"/>
                  </a:cubicBezTo>
                  <a:lnTo>
                    <a:pt x="1144" y="112"/>
                  </a:lnTo>
                  <a:cubicBezTo>
                    <a:pt x="1080" y="39"/>
                    <a:pt x="990" y="1"/>
                    <a:pt x="90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1"/>
            <p:cNvSpPr/>
            <p:nvPr/>
          </p:nvSpPr>
          <p:spPr>
            <a:xfrm>
              <a:off x="6196787" y="3856148"/>
              <a:ext cx="49016" cy="47011"/>
            </a:xfrm>
            <a:custGeom>
              <a:rect b="b" l="l" r="r" t="t"/>
              <a:pathLst>
                <a:path extrusionOk="0" h="1501" w="1565">
                  <a:moveTo>
                    <a:pt x="910" y="69"/>
                  </a:moveTo>
                  <a:cubicBezTo>
                    <a:pt x="979" y="69"/>
                    <a:pt x="1059" y="101"/>
                    <a:pt x="1112" y="170"/>
                  </a:cubicBezTo>
                  <a:lnTo>
                    <a:pt x="1383" y="490"/>
                  </a:lnTo>
                  <a:cubicBezTo>
                    <a:pt x="1484" y="591"/>
                    <a:pt x="1484" y="777"/>
                    <a:pt x="1363" y="878"/>
                  </a:cubicBezTo>
                  <a:lnTo>
                    <a:pt x="809" y="1363"/>
                  </a:lnTo>
                  <a:cubicBezTo>
                    <a:pt x="756" y="1399"/>
                    <a:pt x="691" y="1432"/>
                    <a:pt x="623" y="1432"/>
                  </a:cubicBezTo>
                  <a:cubicBezTo>
                    <a:pt x="538" y="1432"/>
                    <a:pt x="453" y="1399"/>
                    <a:pt x="404" y="1330"/>
                  </a:cubicBezTo>
                  <a:lnTo>
                    <a:pt x="134" y="1027"/>
                  </a:lnTo>
                  <a:cubicBezTo>
                    <a:pt x="85" y="959"/>
                    <a:pt x="69" y="894"/>
                    <a:pt x="69" y="825"/>
                  </a:cubicBezTo>
                  <a:cubicBezTo>
                    <a:pt x="69" y="740"/>
                    <a:pt x="101" y="676"/>
                    <a:pt x="170" y="623"/>
                  </a:cubicBezTo>
                  <a:lnTo>
                    <a:pt x="724" y="134"/>
                  </a:lnTo>
                  <a:cubicBezTo>
                    <a:pt x="776" y="101"/>
                    <a:pt x="841" y="69"/>
                    <a:pt x="910" y="69"/>
                  </a:cubicBezTo>
                  <a:close/>
                  <a:moveTo>
                    <a:pt x="910" y="0"/>
                  </a:moveTo>
                  <a:cubicBezTo>
                    <a:pt x="825" y="0"/>
                    <a:pt x="740" y="33"/>
                    <a:pt x="675" y="85"/>
                  </a:cubicBezTo>
                  <a:lnTo>
                    <a:pt x="117" y="574"/>
                  </a:lnTo>
                  <a:cubicBezTo>
                    <a:pt x="49" y="639"/>
                    <a:pt x="0" y="724"/>
                    <a:pt x="0" y="809"/>
                  </a:cubicBezTo>
                  <a:cubicBezTo>
                    <a:pt x="0" y="910"/>
                    <a:pt x="16" y="995"/>
                    <a:pt x="85" y="1060"/>
                  </a:cubicBezTo>
                  <a:lnTo>
                    <a:pt x="352" y="1383"/>
                  </a:lnTo>
                  <a:cubicBezTo>
                    <a:pt x="421" y="1448"/>
                    <a:pt x="522" y="1500"/>
                    <a:pt x="623" y="1500"/>
                  </a:cubicBezTo>
                  <a:cubicBezTo>
                    <a:pt x="708" y="1500"/>
                    <a:pt x="776" y="1464"/>
                    <a:pt x="841" y="1415"/>
                  </a:cubicBezTo>
                  <a:lnTo>
                    <a:pt x="1399" y="926"/>
                  </a:lnTo>
                  <a:cubicBezTo>
                    <a:pt x="1549" y="793"/>
                    <a:pt x="1565" y="591"/>
                    <a:pt x="1431" y="437"/>
                  </a:cubicBezTo>
                  <a:lnTo>
                    <a:pt x="1160" y="118"/>
                  </a:lnTo>
                  <a:cubicBezTo>
                    <a:pt x="1096" y="49"/>
                    <a:pt x="1011" y="0"/>
                    <a:pt x="91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1"/>
            <p:cNvSpPr/>
            <p:nvPr/>
          </p:nvSpPr>
          <p:spPr>
            <a:xfrm>
              <a:off x="6234247" y="3824545"/>
              <a:ext cx="48045" cy="44600"/>
            </a:xfrm>
            <a:custGeom>
              <a:rect b="b" l="l" r="r" t="t"/>
              <a:pathLst>
                <a:path extrusionOk="0" h="1424" w="1534">
                  <a:moveTo>
                    <a:pt x="907" y="1"/>
                  </a:moveTo>
                  <a:cubicBezTo>
                    <a:pt x="837" y="1"/>
                    <a:pt x="768" y="22"/>
                    <a:pt x="708" y="67"/>
                  </a:cubicBezTo>
                  <a:lnTo>
                    <a:pt x="150" y="553"/>
                  </a:lnTo>
                  <a:cubicBezTo>
                    <a:pt x="17" y="674"/>
                    <a:pt x="1" y="876"/>
                    <a:pt x="118" y="993"/>
                  </a:cubicBezTo>
                  <a:lnTo>
                    <a:pt x="389" y="1313"/>
                  </a:lnTo>
                  <a:cubicBezTo>
                    <a:pt x="453" y="1386"/>
                    <a:pt x="543" y="1424"/>
                    <a:pt x="630" y="1424"/>
                  </a:cubicBezTo>
                  <a:cubicBezTo>
                    <a:pt x="702" y="1424"/>
                    <a:pt x="773" y="1398"/>
                    <a:pt x="826" y="1345"/>
                  </a:cubicBezTo>
                  <a:lnTo>
                    <a:pt x="1400" y="856"/>
                  </a:lnTo>
                  <a:cubicBezTo>
                    <a:pt x="1517" y="738"/>
                    <a:pt x="1533" y="553"/>
                    <a:pt x="1416" y="419"/>
                  </a:cubicBezTo>
                  <a:lnTo>
                    <a:pt x="1145" y="100"/>
                  </a:lnTo>
                  <a:cubicBezTo>
                    <a:pt x="1080" y="35"/>
                    <a:pt x="994" y="1"/>
                    <a:pt x="90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1"/>
            <p:cNvSpPr/>
            <p:nvPr/>
          </p:nvSpPr>
          <p:spPr>
            <a:xfrm>
              <a:off x="6233119" y="3823480"/>
              <a:ext cx="50175" cy="46354"/>
            </a:xfrm>
            <a:custGeom>
              <a:rect b="b" l="l" r="r" t="t"/>
              <a:pathLst>
                <a:path extrusionOk="0" h="1480" w="1602">
                  <a:moveTo>
                    <a:pt x="947" y="65"/>
                  </a:moveTo>
                  <a:cubicBezTo>
                    <a:pt x="1031" y="65"/>
                    <a:pt x="1112" y="101"/>
                    <a:pt x="1165" y="166"/>
                  </a:cubicBezTo>
                  <a:lnTo>
                    <a:pt x="1436" y="469"/>
                  </a:lnTo>
                  <a:cubicBezTo>
                    <a:pt x="1537" y="587"/>
                    <a:pt x="1517" y="772"/>
                    <a:pt x="1399" y="874"/>
                  </a:cubicBezTo>
                  <a:lnTo>
                    <a:pt x="845" y="1347"/>
                  </a:lnTo>
                  <a:cubicBezTo>
                    <a:pt x="793" y="1395"/>
                    <a:pt x="728" y="1415"/>
                    <a:pt x="659" y="1415"/>
                  </a:cubicBezTo>
                  <a:cubicBezTo>
                    <a:pt x="591" y="1415"/>
                    <a:pt x="506" y="1379"/>
                    <a:pt x="457" y="1330"/>
                  </a:cubicBezTo>
                  <a:lnTo>
                    <a:pt x="186" y="1011"/>
                  </a:lnTo>
                  <a:cubicBezTo>
                    <a:pt x="85" y="890"/>
                    <a:pt x="85" y="724"/>
                    <a:pt x="203" y="623"/>
                  </a:cubicBezTo>
                  <a:lnTo>
                    <a:pt x="761" y="134"/>
                  </a:lnTo>
                  <a:cubicBezTo>
                    <a:pt x="809" y="81"/>
                    <a:pt x="878" y="65"/>
                    <a:pt x="947" y="65"/>
                  </a:cubicBezTo>
                  <a:close/>
                  <a:moveTo>
                    <a:pt x="947" y="0"/>
                  </a:moveTo>
                  <a:cubicBezTo>
                    <a:pt x="862" y="0"/>
                    <a:pt x="793" y="33"/>
                    <a:pt x="728" y="81"/>
                  </a:cubicBezTo>
                  <a:lnTo>
                    <a:pt x="170" y="570"/>
                  </a:lnTo>
                  <a:cubicBezTo>
                    <a:pt x="21" y="688"/>
                    <a:pt x="0" y="910"/>
                    <a:pt x="138" y="1060"/>
                  </a:cubicBezTo>
                  <a:lnTo>
                    <a:pt x="405" y="1363"/>
                  </a:lnTo>
                  <a:cubicBezTo>
                    <a:pt x="474" y="1448"/>
                    <a:pt x="558" y="1480"/>
                    <a:pt x="659" y="1480"/>
                  </a:cubicBezTo>
                  <a:cubicBezTo>
                    <a:pt x="744" y="1480"/>
                    <a:pt x="829" y="1464"/>
                    <a:pt x="894" y="1395"/>
                  </a:cubicBezTo>
                  <a:lnTo>
                    <a:pt x="1452" y="926"/>
                  </a:lnTo>
                  <a:cubicBezTo>
                    <a:pt x="1585" y="789"/>
                    <a:pt x="1602" y="570"/>
                    <a:pt x="1484" y="437"/>
                  </a:cubicBezTo>
                  <a:lnTo>
                    <a:pt x="1213" y="118"/>
                  </a:lnTo>
                  <a:cubicBezTo>
                    <a:pt x="1149" y="33"/>
                    <a:pt x="1048" y="0"/>
                    <a:pt x="94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1"/>
            <p:cNvSpPr/>
            <p:nvPr/>
          </p:nvSpPr>
          <p:spPr>
            <a:xfrm>
              <a:off x="6272239" y="3791376"/>
              <a:ext cx="48045" cy="44725"/>
            </a:xfrm>
            <a:custGeom>
              <a:rect b="b" l="l" r="r" t="t"/>
              <a:pathLst>
                <a:path extrusionOk="0" h="1428" w="1534">
                  <a:moveTo>
                    <a:pt x="902" y="1"/>
                  </a:moveTo>
                  <a:cubicBezTo>
                    <a:pt x="831" y="1"/>
                    <a:pt x="761" y="27"/>
                    <a:pt x="708" y="79"/>
                  </a:cubicBezTo>
                  <a:lnTo>
                    <a:pt x="134" y="568"/>
                  </a:lnTo>
                  <a:cubicBezTo>
                    <a:pt x="17" y="686"/>
                    <a:pt x="1" y="872"/>
                    <a:pt x="118" y="1005"/>
                  </a:cubicBezTo>
                  <a:lnTo>
                    <a:pt x="389" y="1328"/>
                  </a:lnTo>
                  <a:cubicBezTo>
                    <a:pt x="454" y="1394"/>
                    <a:pt x="540" y="1428"/>
                    <a:pt x="627" y="1428"/>
                  </a:cubicBezTo>
                  <a:cubicBezTo>
                    <a:pt x="696" y="1428"/>
                    <a:pt x="766" y="1406"/>
                    <a:pt x="826" y="1361"/>
                  </a:cubicBezTo>
                  <a:lnTo>
                    <a:pt x="1379" y="872"/>
                  </a:lnTo>
                  <a:cubicBezTo>
                    <a:pt x="1517" y="754"/>
                    <a:pt x="1533" y="552"/>
                    <a:pt x="1416" y="435"/>
                  </a:cubicBezTo>
                  <a:lnTo>
                    <a:pt x="1145" y="116"/>
                  </a:lnTo>
                  <a:cubicBezTo>
                    <a:pt x="1080" y="40"/>
                    <a:pt x="990" y="1"/>
                    <a:pt x="90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1"/>
            <p:cNvSpPr/>
            <p:nvPr/>
          </p:nvSpPr>
          <p:spPr>
            <a:xfrm>
              <a:off x="6272239" y="3790687"/>
              <a:ext cx="48045" cy="46479"/>
            </a:xfrm>
            <a:custGeom>
              <a:rect b="b" l="l" r="r" t="t"/>
              <a:pathLst>
                <a:path extrusionOk="0" h="1484" w="1534">
                  <a:moveTo>
                    <a:pt x="910" y="69"/>
                  </a:moveTo>
                  <a:cubicBezTo>
                    <a:pt x="995" y="69"/>
                    <a:pt x="1060" y="101"/>
                    <a:pt x="1113" y="154"/>
                  </a:cubicBezTo>
                  <a:lnTo>
                    <a:pt x="1400" y="473"/>
                  </a:lnTo>
                  <a:cubicBezTo>
                    <a:pt x="1432" y="522"/>
                    <a:pt x="1464" y="590"/>
                    <a:pt x="1464" y="675"/>
                  </a:cubicBezTo>
                  <a:cubicBezTo>
                    <a:pt x="1448" y="744"/>
                    <a:pt x="1416" y="809"/>
                    <a:pt x="1363" y="861"/>
                  </a:cubicBezTo>
                  <a:lnTo>
                    <a:pt x="809" y="1350"/>
                  </a:lnTo>
                  <a:cubicBezTo>
                    <a:pt x="757" y="1399"/>
                    <a:pt x="692" y="1415"/>
                    <a:pt x="623" y="1415"/>
                  </a:cubicBezTo>
                  <a:cubicBezTo>
                    <a:pt x="538" y="1415"/>
                    <a:pt x="470" y="1383"/>
                    <a:pt x="405" y="1314"/>
                  </a:cubicBezTo>
                  <a:lnTo>
                    <a:pt x="134" y="1011"/>
                  </a:lnTo>
                  <a:cubicBezTo>
                    <a:pt x="86" y="946"/>
                    <a:pt x="65" y="877"/>
                    <a:pt x="65" y="809"/>
                  </a:cubicBezTo>
                  <a:cubicBezTo>
                    <a:pt x="65" y="724"/>
                    <a:pt x="102" y="659"/>
                    <a:pt x="167" y="623"/>
                  </a:cubicBezTo>
                  <a:lnTo>
                    <a:pt x="724" y="138"/>
                  </a:lnTo>
                  <a:cubicBezTo>
                    <a:pt x="773" y="85"/>
                    <a:pt x="842" y="69"/>
                    <a:pt x="910" y="69"/>
                  </a:cubicBezTo>
                  <a:close/>
                  <a:moveTo>
                    <a:pt x="910" y="0"/>
                  </a:moveTo>
                  <a:cubicBezTo>
                    <a:pt x="826" y="0"/>
                    <a:pt x="741" y="16"/>
                    <a:pt x="672" y="85"/>
                  </a:cubicBezTo>
                  <a:lnTo>
                    <a:pt x="118" y="558"/>
                  </a:lnTo>
                  <a:cubicBezTo>
                    <a:pt x="49" y="623"/>
                    <a:pt x="17" y="708"/>
                    <a:pt x="1" y="809"/>
                  </a:cubicBezTo>
                  <a:cubicBezTo>
                    <a:pt x="1" y="894"/>
                    <a:pt x="33" y="979"/>
                    <a:pt x="86" y="1047"/>
                  </a:cubicBezTo>
                  <a:lnTo>
                    <a:pt x="353" y="1367"/>
                  </a:lnTo>
                  <a:cubicBezTo>
                    <a:pt x="421" y="1452"/>
                    <a:pt x="522" y="1484"/>
                    <a:pt x="623" y="1484"/>
                  </a:cubicBezTo>
                  <a:cubicBezTo>
                    <a:pt x="708" y="1484"/>
                    <a:pt x="793" y="1452"/>
                    <a:pt x="842" y="1399"/>
                  </a:cubicBezTo>
                  <a:lnTo>
                    <a:pt x="1416" y="910"/>
                  </a:lnTo>
                  <a:cubicBezTo>
                    <a:pt x="1480" y="861"/>
                    <a:pt x="1517" y="776"/>
                    <a:pt x="1533" y="675"/>
                  </a:cubicBezTo>
                  <a:cubicBezTo>
                    <a:pt x="1533" y="590"/>
                    <a:pt x="1501" y="489"/>
                    <a:pt x="1448" y="421"/>
                  </a:cubicBezTo>
                  <a:lnTo>
                    <a:pt x="1161" y="117"/>
                  </a:lnTo>
                  <a:cubicBezTo>
                    <a:pt x="1096" y="37"/>
                    <a:pt x="1012" y="0"/>
                    <a:pt x="91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1"/>
            <p:cNvSpPr/>
            <p:nvPr/>
          </p:nvSpPr>
          <p:spPr>
            <a:xfrm>
              <a:off x="6310231" y="3758646"/>
              <a:ext cx="47512" cy="44568"/>
            </a:xfrm>
            <a:custGeom>
              <a:rect b="b" l="l" r="r" t="t"/>
              <a:pathLst>
                <a:path extrusionOk="0" h="1423" w="1517">
                  <a:moveTo>
                    <a:pt x="906" y="1"/>
                  </a:moveTo>
                  <a:cubicBezTo>
                    <a:pt x="831" y="1"/>
                    <a:pt x="754" y="27"/>
                    <a:pt x="692" y="81"/>
                  </a:cubicBezTo>
                  <a:lnTo>
                    <a:pt x="134" y="570"/>
                  </a:lnTo>
                  <a:cubicBezTo>
                    <a:pt x="1" y="671"/>
                    <a:pt x="1" y="874"/>
                    <a:pt x="102" y="1007"/>
                  </a:cubicBezTo>
                  <a:lnTo>
                    <a:pt x="389" y="1310"/>
                  </a:lnTo>
                  <a:cubicBezTo>
                    <a:pt x="445" y="1384"/>
                    <a:pt x="531" y="1423"/>
                    <a:pt x="620" y="1423"/>
                  </a:cubicBezTo>
                  <a:cubicBezTo>
                    <a:pt x="692" y="1423"/>
                    <a:pt x="766" y="1397"/>
                    <a:pt x="825" y="1343"/>
                  </a:cubicBezTo>
                  <a:lnTo>
                    <a:pt x="1379" y="857"/>
                  </a:lnTo>
                  <a:cubicBezTo>
                    <a:pt x="1517" y="756"/>
                    <a:pt x="1517" y="554"/>
                    <a:pt x="1416" y="417"/>
                  </a:cubicBezTo>
                  <a:lnTo>
                    <a:pt x="1129" y="97"/>
                  </a:lnTo>
                  <a:cubicBezTo>
                    <a:pt x="1075" y="35"/>
                    <a:pt x="992" y="1"/>
                    <a:pt x="906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1"/>
            <p:cNvSpPr/>
            <p:nvPr/>
          </p:nvSpPr>
          <p:spPr>
            <a:xfrm>
              <a:off x="6308603" y="3757487"/>
              <a:ext cx="49141" cy="47011"/>
            </a:xfrm>
            <a:custGeom>
              <a:rect b="b" l="l" r="r" t="t"/>
              <a:pathLst>
                <a:path extrusionOk="0" h="1501" w="1569">
                  <a:moveTo>
                    <a:pt x="946" y="66"/>
                  </a:moveTo>
                  <a:cubicBezTo>
                    <a:pt x="1027" y="66"/>
                    <a:pt x="1112" y="102"/>
                    <a:pt x="1164" y="167"/>
                  </a:cubicBezTo>
                  <a:lnTo>
                    <a:pt x="1431" y="470"/>
                  </a:lnTo>
                  <a:cubicBezTo>
                    <a:pt x="1484" y="539"/>
                    <a:pt x="1500" y="607"/>
                    <a:pt x="1500" y="672"/>
                  </a:cubicBezTo>
                  <a:cubicBezTo>
                    <a:pt x="1500" y="757"/>
                    <a:pt x="1468" y="826"/>
                    <a:pt x="1415" y="874"/>
                  </a:cubicBezTo>
                  <a:lnTo>
                    <a:pt x="845" y="1363"/>
                  </a:lnTo>
                  <a:cubicBezTo>
                    <a:pt x="793" y="1400"/>
                    <a:pt x="724" y="1432"/>
                    <a:pt x="659" y="1432"/>
                  </a:cubicBezTo>
                  <a:cubicBezTo>
                    <a:pt x="590" y="1432"/>
                    <a:pt x="505" y="1400"/>
                    <a:pt x="457" y="1331"/>
                  </a:cubicBezTo>
                  <a:lnTo>
                    <a:pt x="186" y="1012"/>
                  </a:lnTo>
                  <a:cubicBezTo>
                    <a:pt x="85" y="911"/>
                    <a:pt x="101" y="725"/>
                    <a:pt x="202" y="624"/>
                  </a:cubicBezTo>
                  <a:lnTo>
                    <a:pt x="776" y="134"/>
                  </a:lnTo>
                  <a:cubicBezTo>
                    <a:pt x="825" y="102"/>
                    <a:pt x="877" y="66"/>
                    <a:pt x="946" y="66"/>
                  </a:cubicBezTo>
                  <a:close/>
                  <a:moveTo>
                    <a:pt x="946" y="1"/>
                  </a:moveTo>
                  <a:cubicBezTo>
                    <a:pt x="861" y="1"/>
                    <a:pt x="793" y="33"/>
                    <a:pt x="724" y="86"/>
                  </a:cubicBezTo>
                  <a:lnTo>
                    <a:pt x="170" y="571"/>
                  </a:lnTo>
                  <a:cubicBezTo>
                    <a:pt x="16" y="708"/>
                    <a:pt x="0" y="927"/>
                    <a:pt x="138" y="1060"/>
                  </a:cubicBezTo>
                  <a:lnTo>
                    <a:pt x="404" y="1380"/>
                  </a:lnTo>
                  <a:cubicBezTo>
                    <a:pt x="473" y="1448"/>
                    <a:pt x="574" y="1501"/>
                    <a:pt x="659" y="1501"/>
                  </a:cubicBezTo>
                  <a:cubicBezTo>
                    <a:pt x="744" y="1501"/>
                    <a:pt x="825" y="1464"/>
                    <a:pt x="894" y="1416"/>
                  </a:cubicBezTo>
                  <a:lnTo>
                    <a:pt x="1452" y="927"/>
                  </a:lnTo>
                  <a:cubicBezTo>
                    <a:pt x="1516" y="858"/>
                    <a:pt x="1569" y="773"/>
                    <a:pt x="1569" y="692"/>
                  </a:cubicBezTo>
                  <a:cubicBezTo>
                    <a:pt x="1569" y="591"/>
                    <a:pt x="1553" y="506"/>
                    <a:pt x="1484" y="438"/>
                  </a:cubicBezTo>
                  <a:lnTo>
                    <a:pt x="1213" y="118"/>
                  </a:lnTo>
                  <a:cubicBezTo>
                    <a:pt x="1148" y="49"/>
                    <a:pt x="1047" y="1"/>
                    <a:pt x="94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1"/>
            <p:cNvSpPr/>
            <p:nvPr/>
          </p:nvSpPr>
          <p:spPr>
            <a:xfrm>
              <a:off x="6187797" y="3923332"/>
              <a:ext cx="48014" cy="44506"/>
            </a:xfrm>
            <a:custGeom>
              <a:rect b="b" l="l" r="r" t="t"/>
              <a:pathLst>
                <a:path extrusionOk="0" h="1421" w="1533">
                  <a:moveTo>
                    <a:pt x="900" y="0"/>
                  </a:moveTo>
                  <a:cubicBezTo>
                    <a:pt x="826" y="0"/>
                    <a:pt x="752" y="26"/>
                    <a:pt x="691" y="79"/>
                  </a:cubicBezTo>
                  <a:lnTo>
                    <a:pt x="134" y="568"/>
                  </a:lnTo>
                  <a:cubicBezTo>
                    <a:pt x="16" y="669"/>
                    <a:pt x="0" y="871"/>
                    <a:pt x="117" y="1005"/>
                  </a:cubicBezTo>
                  <a:lnTo>
                    <a:pt x="388" y="1308"/>
                  </a:lnTo>
                  <a:cubicBezTo>
                    <a:pt x="444" y="1382"/>
                    <a:pt x="530" y="1421"/>
                    <a:pt x="619" y="1421"/>
                  </a:cubicBezTo>
                  <a:cubicBezTo>
                    <a:pt x="691" y="1421"/>
                    <a:pt x="765" y="1395"/>
                    <a:pt x="825" y="1340"/>
                  </a:cubicBezTo>
                  <a:lnTo>
                    <a:pt x="1383" y="855"/>
                  </a:lnTo>
                  <a:cubicBezTo>
                    <a:pt x="1516" y="754"/>
                    <a:pt x="1532" y="552"/>
                    <a:pt x="1415" y="415"/>
                  </a:cubicBezTo>
                  <a:lnTo>
                    <a:pt x="1144" y="111"/>
                  </a:lnTo>
                  <a:cubicBezTo>
                    <a:pt x="1080" y="38"/>
                    <a:pt x="990" y="0"/>
                    <a:pt x="900" y="0"/>
                  </a:cubicBezTo>
                  <a:close/>
                </a:path>
              </a:pathLst>
            </a:custGeom>
            <a:solidFill>
              <a:srgbClr val="5AE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1"/>
            <p:cNvSpPr/>
            <p:nvPr/>
          </p:nvSpPr>
          <p:spPr>
            <a:xfrm>
              <a:off x="6187797" y="3922110"/>
              <a:ext cx="49141" cy="47011"/>
            </a:xfrm>
            <a:custGeom>
              <a:rect b="b" l="l" r="r" t="t"/>
              <a:pathLst>
                <a:path extrusionOk="0" h="1501" w="1569">
                  <a:moveTo>
                    <a:pt x="910" y="65"/>
                  </a:moveTo>
                  <a:cubicBezTo>
                    <a:pt x="978" y="65"/>
                    <a:pt x="1063" y="102"/>
                    <a:pt x="1112" y="167"/>
                  </a:cubicBezTo>
                  <a:lnTo>
                    <a:pt x="1383" y="490"/>
                  </a:lnTo>
                  <a:cubicBezTo>
                    <a:pt x="1484" y="591"/>
                    <a:pt x="1484" y="773"/>
                    <a:pt x="1367" y="874"/>
                  </a:cubicBezTo>
                  <a:lnTo>
                    <a:pt x="809" y="1363"/>
                  </a:lnTo>
                  <a:cubicBezTo>
                    <a:pt x="760" y="1400"/>
                    <a:pt x="691" y="1432"/>
                    <a:pt x="623" y="1432"/>
                  </a:cubicBezTo>
                  <a:cubicBezTo>
                    <a:pt x="538" y="1432"/>
                    <a:pt x="457" y="1400"/>
                    <a:pt x="404" y="1331"/>
                  </a:cubicBezTo>
                  <a:lnTo>
                    <a:pt x="134" y="1011"/>
                  </a:lnTo>
                  <a:cubicBezTo>
                    <a:pt x="85" y="959"/>
                    <a:pt x="69" y="894"/>
                    <a:pt x="69" y="826"/>
                  </a:cubicBezTo>
                  <a:cubicBezTo>
                    <a:pt x="69" y="741"/>
                    <a:pt x="101" y="672"/>
                    <a:pt x="170" y="623"/>
                  </a:cubicBezTo>
                  <a:lnTo>
                    <a:pt x="724" y="134"/>
                  </a:lnTo>
                  <a:cubicBezTo>
                    <a:pt x="776" y="102"/>
                    <a:pt x="841" y="65"/>
                    <a:pt x="910" y="65"/>
                  </a:cubicBezTo>
                  <a:close/>
                  <a:moveTo>
                    <a:pt x="910" y="1"/>
                  </a:moveTo>
                  <a:cubicBezTo>
                    <a:pt x="825" y="1"/>
                    <a:pt x="740" y="33"/>
                    <a:pt x="675" y="86"/>
                  </a:cubicBezTo>
                  <a:lnTo>
                    <a:pt x="117" y="571"/>
                  </a:lnTo>
                  <a:cubicBezTo>
                    <a:pt x="53" y="640"/>
                    <a:pt x="0" y="724"/>
                    <a:pt x="0" y="809"/>
                  </a:cubicBezTo>
                  <a:cubicBezTo>
                    <a:pt x="0" y="910"/>
                    <a:pt x="16" y="995"/>
                    <a:pt x="85" y="1060"/>
                  </a:cubicBezTo>
                  <a:lnTo>
                    <a:pt x="356" y="1379"/>
                  </a:lnTo>
                  <a:cubicBezTo>
                    <a:pt x="421" y="1448"/>
                    <a:pt x="522" y="1501"/>
                    <a:pt x="623" y="1501"/>
                  </a:cubicBezTo>
                  <a:cubicBezTo>
                    <a:pt x="708" y="1501"/>
                    <a:pt x="776" y="1464"/>
                    <a:pt x="841" y="1416"/>
                  </a:cubicBezTo>
                  <a:lnTo>
                    <a:pt x="1399" y="927"/>
                  </a:lnTo>
                  <a:cubicBezTo>
                    <a:pt x="1549" y="793"/>
                    <a:pt x="1569" y="571"/>
                    <a:pt x="1431" y="437"/>
                  </a:cubicBezTo>
                  <a:lnTo>
                    <a:pt x="1164" y="118"/>
                  </a:lnTo>
                  <a:cubicBezTo>
                    <a:pt x="1096" y="49"/>
                    <a:pt x="1011" y="1"/>
                    <a:pt x="91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1"/>
            <p:cNvSpPr/>
            <p:nvPr/>
          </p:nvSpPr>
          <p:spPr>
            <a:xfrm>
              <a:off x="6225257" y="3890445"/>
              <a:ext cx="48045" cy="44662"/>
            </a:xfrm>
            <a:custGeom>
              <a:rect b="b" l="l" r="r" t="t"/>
              <a:pathLst>
                <a:path extrusionOk="0" h="1426" w="1534">
                  <a:moveTo>
                    <a:pt x="903" y="1"/>
                  </a:moveTo>
                  <a:cubicBezTo>
                    <a:pt x="835" y="1"/>
                    <a:pt x="766" y="22"/>
                    <a:pt x="708" y="66"/>
                  </a:cubicBezTo>
                  <a:lnTo>
                    <a:pt x="150" y="555"/>
                  </a:lnTo>
                  <a:cubicBezTo>
                    <a:pt x="17" y="672"/>
                    <a:pt x="1" y="874"/>
                    <a:pt x="118" y="996"/>
                  </a:cubicBezTo>
                  <a:lnTo>
                    <a:pt x="389" y="1315"/>
                  </a:lnTo>
                  <a:cubicBezTo>
                    <a:pt x="453" y="1388"/>
                    <a:pt x="543" y="1426"/>
                    <a:pt x="630" y="1426"/>
                  </a:cubicBezTo>
                  <a:cubicBezTo>
                    <a:pt x="702" y="1426"/>
                    <a:pt x="773" y="1400"/>
                    <a:pt x="826" y="1347"/>
                  </a:cubicBezTo>
                  <a:lnTo>
                    <a:pt x="1400" y="858"/>
                  </a:lnTo>
                  <a:cubicBezTo>
                    <a:pt x="1517" y="741"/>
                    <a:pt x="1533" y="555"/>
                    <a:pt x="1416" y="421"/>
                  </a:cubicBezTo>
                  <a:lnTo>
                    <a:pt x="1145" y="102"/>
                  </a:lnTo>
                  <a:cubicBezTo>
                    <a:pt x="1079" y="36"/>
                    <a:pt x="991" y="1"/>
                    <a:pt x="90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1"/>
            <p:cNvSpPr/>
            <p:nvPr/>
          </p:nvSpPr>
          <p:spPr>
            <a:xfrm>
              <a:off x="6225257" y="3889317"/>
              <a:ext cx="48045" cy="46510"/>
            </a:xfrm>
            <a:custGeom>
              <a:rect b="b" l="l" r="r" t="t"/>
              <a:pathLst>
                <a:path extrusionOk="0" h="1485" w="1534">
                  <a:moveTo>
                    <a:pt x="910" y="69"/>
                  </a:moveTo>
                  <a:cubicBezTo>
                    <a:pt x="995" y="69"/>
                    <a:pt x="1080" y="102"/>
                    <a:pt x="1129" y="170"/>
                  </a:cubicBezTo>
                  <a:lnTo>
                    <a:pt x="1400" y="474"/>
                  </a:lnTo>
                  <a:cubicBezTo>
                    <a:pt x="1448" y="542"/>
                    <a:pt x="1464" y="607"/>
                    <a:pt x="1464" y="676"/>
                  </a:cubicBezTo>
                  <a:cubicBezTo>
                    <a:pt x="1464" y="761"/>
                    <a:pt x="1432" y="829"/>
                    <a:pt x="1363" y="862"/>
                  </a:cubicBezTo>
                  <a:lnTo>
                    <a:pt x="809" y="1351"/>
                  </a:lnTo>
                  <a:cubicBezTo>
                    <a:pt x="757" y="1399"/>
                    <a:pt x="692" y="1416"/>
                    <a:pt x="623" y="1416"/>
                  </a:cubicBezTo>
                  <a:cubicBezTo>
                    <a:pt x="555" y="1416"/>
                    <a:pt x="474" y="1383"/>
                    <a:pt x="421" y="1335"/>
                  </a:cubicBezTo>
                  <a:lnTo>
                    <a:pt x="150" y="1011"/>
                  </a:lnTo>
                  <a:cubicBezTo>
                    <a:pt x="102" y="963"/>
                    <a:pt x="70" y="894"/>
                    <a:pt x="86" y="809"/>
                  </a:cubicBezTo>
                  <a:cubicBezTo>
                    <a:pt x="86" y="745"/>
                    <a:pt x="118" y="676"/>
                    <a:pt x="171" y="627"/>
                  </a:cubicBezTo>
                  <a:lnTo>
                    <a:pt x="725" y="138"/>
                  </a:lnTo>
                  <a:cubicBezTo>
                    <a:pt x="777" y="86"/>
                    <a:pt x="842" y="69"/>
                    <a:pt x="910" y="69"/>
                  </a:cubicBezTo>
                  <a:close/>
                  <a:moveTo>
                    <a:pt x="910" y="1"/>
                  </a:moveTo>
                  <a:cubicBezTo>
                    <a:pt x="826" y="1"/>
                    <a:pt x="741" y="37"/>
                    <a:pt x="692" y="86"/>
                  </a:cubicBezTo>
                  <a:lnTo>
                    <a:pt x="134" y="575"/>
                  </a:lnTo>
                  <a:cubicBezTo>
                    <a:pt x="49" y="627"/>
                    <a:pt x="17" y="708"/>
                    <a:pt x="17" y="809"/>
                  </a:cubicBezTo>
                  <a:cubicBezTo>
                    <a:pt x="1" y="894"/>
                    <a:pt x="33" y="995"/>
                    <a:pt x="102" y="1064"/>
                  </a:cubicBezTo>
                  <a:lnTo>
                    <a:pt x="373" y="1367"/>
                  </a:lnTo>
                  <a:cubicBezTo>
                    <a:pt x="437" y="1452"/>
                    <a:pt x="522" y="1484"/>
                    <a:pt x="623" y="1484"/>
                  </a:cubicBezTo>
                  <a:cubicBezTo>
                    <a:pt x="708" y="1484"/>
                    <a:pt x="793" y="1468"/>
                    <a:pt x="858" y="1399"/>
                  </a:cubicBezTo>
                  <a:lnTo>
                    <a:pt x="1416" y="910"/>
                  </a:lnTo>
                  <a:cubicBezTo>
                    <a:pt x="1485" y="862"/>
                    <a:pt x="1533" y="777"/>
                    <a:pt x="1533" y="676"/>
                  </a:cubicBezTo>
                  <a:cubicBezTo>
                    <a:pt x="1533" y="591"/>
                    <a:pt x="1517" y="506"/>
                    <a:pt x="1448" y="441"/>
                  </a:cubicBezTo>
                  <a:lnTo>
                    <a:pt x="1181" y="122"/>
                  </a:lnTo>
                  <a:cubicBezTo>
                    <a:pt x="1113" y="37"/>
                    <a:pt x="1012" y="1"/>
                    <a:pt x="91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1"/>
            <p:cNvSpPr/>
            <p:nvPr/>
          </p:nvSpPr>
          <p:spPr>
            <a:xfrm>
              <a:off x="6263250" y="3857338"/>
              <a:ext cx="48014" cy="44631"/>
            </a:xfrm>
            <a:custGeom>
              <a:rect b="b" l="l" r="r" t="t"/>
              <a:pathLst>
                <a:path extrusionOk="0" h="1425" w="1533">
                  <a:moveTo>
                    <a:pt x="903" y="1"/>
                  </a:moveTo>
                  <a:cubicBezTo>
                    <a:pt x="831" y="1"/>
                    <a:pt x="761" y="27"/>
                    <a:pt x="708" y="80"/>
                  </a:cubicBezTo>
                  <a:lnTo>
                    <a:pt x="134" y="569"/>
                  </a:lnTo>
                  <a:cubicBezTo>
                    <a:pt x="17" y="686"/>
                    <a:pt x="1" y="872"/>
                    <a:pt x="118" y="1005"/>
                  </a:cubicBezTo>
                  <a:lnTo>
                    <a:pt x="389" y="1325"/>
                  </a:lnTo>
                  <a:cubicBezTo>
                    <a:pt x="452" y="1390"/>
                    <a:pt x="535" y="1425"/>
                    <a:pt x="619" y="1425"/>
                  </a:cubicBezTo>
                  <a:cubicBezTo>
                    <a:pt x="691" y="1425"/>
                    <a:pt x="764" y="1399"/>
                    <a:pt x="825" y="1345"/>
                  </a:cubicBezTo>
                  <a:lnTo>
                    <a:pt x="1383" y="872"/>
                  </a:lnTo>
                  <a:cubicBezTo>
                    <a:pt x="1517" y="755"/>
                    <a:pt x="1533" y="553"/>
                    <a:pt x="1416" y="415"/>
                  </a:cubicBezTo>
                  <a:lnTo>
                    <a:pt x="1145" y="112"/>
                  </a:lnTo>
                  <a:cubicBezTo>
                    <a:pt x="1081" y="39"/>
                    <a:pt x="991" y="1"/>
                    <a:pt x="90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1"/>
            <p:cNvSpPr/>
            <p:nvPr/>
          </p:nvSpPr>
          <p:spPr>
            <a:xfrm>
              <a:off x="6262248" y="3856148"/>
              <a:ext cx="50049" cy="47011"/>
            </a:xfrm>
            <a:custGeom>
              <a:rect b="b" l="l" r="r" t="t"/>
              <a:pathLst>
                <a:path extrusionOk="0" h="1501" w="1598">
                  <a:moveTo>
                    <a:pt x="942" y="69"/>
                  </a:moveTo>
                  <a:cubicBezTo>
                    <a:pt x="1027" y="69"/>
                    <a:pt x="1092" y="118"/>
                    <a:pt x="1145" y="170"/>
                  </a:cubicBezTo>
                  <a:lnTo>
                    <a:pt x="1415" y="490"/>
                  </a:lnTo>
                  <a:cubicBezTo>
                    <a:pt x="1516" y="607"/>
                    <a:pt x="1516" y="777"/>
                    <a:pt x="1395" y="878"/>
                  </a:cubicBezTo>
                  <a:lnTo>
                    <a:pt x="841" y="1363"/>
                  </a:lnTo>
                  <a:cubicBezTo>
                    <a:pt x="789" y="1415"/>
                    <a:pt x="724" y="1432"/>
                    <a:pt x="655" y="1432"/>
                  </a:cubicBezTo>
                  <a:cubicBezTo>
                    <a:pt x="570" y="1432"/>
                    <a:pt x="506" y="1399"/>
                    <a:pt x="437" y="1330"/>
                  </a:cubicBezTo>
                  <a:lnTo>
                    <a:pt x="166" y="1027"/>
                  </a:lnTo>
                  <a:cubicBezTo>
                    <a:pt x="118" y="959"/>
                    <a:pt x="101" y="894"/>
                    <a:pt x="101" y="825"/>
                  </a:cubicBezTo>
                  <a:cubicBezTo>
                    <a:pt x="101" y="740"/>
                    <a:pt x="134" y="676"/>
                    <a:pt x="203" y="623"/>
                  </a:cubicBezTo>
                  <a:lnTo>
                    <a:pt x="756" y="150"/>
                  </a:lnTo>
                  <a:cubicBezTo>
                    <a:pt x="809" y="101"/>
                    <a:pt x="874" y="69"/>
                    <a:pt x="942" y="69"/>
                  </a:cubicBezTo>
                  <a:close/>
                  <a:moveTo>
                    <a:pt x="942" y="0"/>
                  </a:moveTo>
                  <a:cubicBezTo>
                    <a:pt x="857" y="0"/>
                    <a:pt x="773" y="33"/>
                    <a:pt x="708" y="101"/>
                  </a:cubicBezTo>
                  <a:lnTo>
                    <a:pt x="150" y="574"/>
                  </a:lnTo>
                  <a:cubicBezTo>
                    <a:pt x="17" y="708"/>
                    <a:pt x="0" y="926"/>
                    <a:pt x="118" y="1060"/>
                  </a:cubicBezTo>
                  <a:lnTo>
                    <a:pt x="384" y="1383"/>
                  </a:lnTo>
                  <a:cubicBezTo>
                    <a:pt x="453" y="1448"/>
                    <a:pt x="554" y="1500"/>
                    <a:pt x="655" y="1500"/>
                  </a:cubicBezTo>
                  <a:cubicBezTo>
                    <a:pt x="740" y="1500"/>
                    <a:pt x="825" y="1464"/>
                    <a:pt x="874" y="1415"/>
                  </a:cubicBezTo>
                  <a:lnTo>
                    <a:pt x="1448" y="926"/>
                  </a:lnTo>
                  <a:cubicBezTo>
                    <a:pt x="1581" y="809"/>
                    <a:pt x="1597" y="591"/>
                    <a:pt x="1464" y="437"/>
                  </a:cubicBezTo>
                  <a:lnTo>
                    <a:pt x="1193" y="134"/>
                  </a:lnTo>
                  <a:cubicBezTo>
                    <a:pt x="1128" y="49"/>
                    <a:pt x="1043" y="0"/>
                    <a:pt x="94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1"/>
            <p:cNvSpPr/>
            <p:nvPr/>
          </p:nvSpPr>
          <p:spPr>
            <a:xfrm>
              <a:off x="6301242" y="3824639"/>
              <a:ext cx="47512" cy="44506"/>
            </a:xfrm>
            <a:custGeom>
              <a:rect b="b" l="l" r="r" t="t"/>
              <a:pathLst>
                <a:path extrusionOk="0" h="1421" w="1517">
                  <a:moveTo>
                    <a:pt x="906" y="0"/>
                  </a:moveTo>
                  <a:cubicBezTo>
                    <a:pt x="831" y="0"/>
                    <a:pt x="754" y="26"/>
                    <a:pt x="692" y="81"/>
                  </a:cubicBezTo>
                  <a:lnTo>
                    <a:pt x="134" y="570"/>
                  </a:lnTo>
                  <a:cubicBezTo>
                    <a:pt x="1" y="671"/>
                    <a:pt x="1" y="873"/>
                    <a:pt x="102" y="1006"/>
                  </a:cubicBezTo>
                  <a:lnTo>
                    <a:pt x="373" y="1310"/>
                  </a:lnTo>
                  <a:cubicBezTo>
                    <a:pt x="437" y="1383"/>
                    <a:pt x="527" y="1421"/>
                    <a:pt x="617" y="1421"/>
                  </a:cubicBezTo>
                  <a:cubicBezTo>
                    <a:pt x="691" y="1421"/>
                    <a:pt x="765" y="1395"/>
                    <a:pt x="825" y="1342"/>
                  </a:cubicBezTo>
                  <a:lnTo>
                    <a:pt x="1383" y="853"/>
                  </a:lnTo>
                  <a:cubicBezTo>
                    <a:pt x="1501" y="735"/>
                    <a:pt x="1517" y="550"/>
                    <a:pt x="1416" y="416"/>
                  </a:cubicBezTo>
                  <a:lnTo>
                    <a:pt x="1129" y="97"/>
                  </a:lnTo>
                  <a:cubicBezTo>
                    <a:pt x="1075" y="34"/>
                    <a:pt x="992" y="0"/>
                    <a:pt x="90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1"/>
            <p:cNvSpPr/>
            <p:nvPr/>
          </p:nvSpPr>
          <p:spPr>
            <a:xfrm>
              <a:off x="6300741" y="3823480"/>
              <a:ext cx="48014" cy="46886"/>
            </a:xfrm>
            <a:custGeom>
              <a:rect b="b" l="l" r="r" t="t"/>
              <a:pathLst>
                <a:path extrusionOk="0" h="1497" w="1533">
                  <a:moveTo>
                    <a:pt x="910" y="65"/>
                  </a:moveTo>
                  <a:cubicBezTo>
                    <a:pt x="995" y="65"/>
                    <a:pt x="1076" y="101"/>
                    <a:pt x="1128" y="166"/>
                  </a:cubicBezTo>
                  <a:lnTo>
                    <a:pt x="1399" y="469"/>
                  </a:lnTo>
                  <a:cubicBezTo>
                    <a:pt x="1448" y="538"/>
                    <a:pt x="1464" y="607"/>
                    <a:pt x="1464" y="671"/>
                  </a:cubicBezTo>
                  <a:cubicBezTo>
                    <a:pt x="1464" y="756"/>
                    <a:pt x="1432" y="825"/>
                    <a:pt x="1363" y="874"/>
                  </a:cubicBezTo>
                  <a:lnTo>
                    <a:pt x="809" y="1363"/>
                  </a:lnTo>
                  <a:cubicBezTo>
                    <a:pt x="756" y="1395"/>
                    <a:pt x="692" y="1431"/>
                    <a:pt x="623" y="1431"/>
                  </a:cubicBezTo>
                  <a:cubicBezTo>
                    <a:pt x="554" y="1431"/>
                    <a:pt x="469" y="1395"/>
                    <a:pt x="421" y="1330"/>
                  </a:cubicBezTo>
                  <a:lnTo>
                    <a:pt x="150" y="1011"/>
                  </a:lnTo>
                  <a:cubicBezTo>
                    <a:pt x="102" y="958"/>
                    <a:pt x="65" y="890"/>
                    <a:pt x="85" y="809"/>
                  </a:cubicBezTo>
                  <a:cubicBezTo>
                    <a:pt x="85" y="740"/>
                    <a:pt x="118" y="671"/>
                    <a:pt x="166" y="623"/>
                  </a:cubicBezTo>
                  <a:lnTo>
                    <a:pt x="740" y="134"/>
                  </a:lnTo>
                  <a:cubicBezTo>
                    <a:pt x="793" y="101"/>
                    <a:pt x="841" y="65"/>
                    <a:pt x="910" y="65"/>
                  </a:cubicBezTo>
                  <a:close/>
                  <a:moveTo>
                    <a:pt x="910" y="0"/>
                  </a:moveTo>
                  <a:cubicBezTo>
                    <a:pt x="825" y="0"/>
                    <a:pt x="756" y="33"/>
                    <a:pt x="692" y="81"/>
                  </a:cubicBezTo>
                  <a:lnTo>
                    <a:pt x="134" y="570"/>
                  </a:lnTo>
                  <a:cubicBezTo>
                    <a:pt x="65" y="639"/>
                    <a:pt x="17" y="724"/>
                    <a:pt x="17" y="809"/>
                  </a:cubicBezTo>
                  <a:cubicBezTo>
                    <a:pt x="0" y="910"/>
                    <a:pt x="33" y="991"/>
                    <a:pt x="102" y="1060"/>
                  </a:cubicBezTo>
                  <a:lnTo>
                    <a:pt x="368" y="1379"/>
                  </a:lnTo>
                  <a:cubicBezTo>
                    <a:pt x="437" y="1448"/>
                    <a:pt x="538" y="1496"/>
                    <a:pt x="623" y="1496"/>
                  </a:cubicBezTo>
                  <a:cubicBezTo>
                    <a:pt x="708" y="1496"/>
                    <a:pt x="793" y="1464"/>
                    <a:pt x="858" y="1415"/>
                  </a:cubicBezTo>
                  <a:lnTo>
                    <a:pt x="1415" y="926"/>
                  </a:lnTo>
                  <a:cubicBezTo>
                    <a:pt x="1480" y="857"/>
                    <a:pt x="1533" y="772"/>
                    <a:pt x="1533" y="688"/>
                  </a:cubicBezTo>
                  <a:cubicBezTo>
                    <a:pt x="1533" y="587"/>
                    <a:pt x="1517" y="506"/>
                    <a:pt x="1448" y="437"/>
                  </a:cubicBezTo>
                  <a:lnTo>
                    <a:pt x="1177" y="118"/>
                  </a:lnTo>
                  <a:cubicBezTo>
                    <a:pt x="1112" y="49"/>
                    <a:pt x="1011" y="0"/>
                    <a:pt x="91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1"/>
            <p:cNvSpPr/>
            <p:nvPr/>
          </p:nvSpPr>
          <p:spPr>
            <a:xfrm>
              <a:off x="6216268" y="3956219"/>
              <a:ext cx="48045" cy="44882"/>
            </a:xfrm>
            <a:custGeom>
              <a:rect b="b" l="l" r="r" t="t"/>
              <a:pathLst>
                <a:path extrusionOk="0" h="1433" w="1534">
                  <a:moveTo>
                    <a:pt x="915" y="0"/>
                  </a:moveTo>
                  <a:cubicBezTo>
                    <a:pt x="843" y="0"/>
                    <a:pt x="770" y="25"/>
                    <a:pt x="708" y="72"/>
                  </a:cubicBezTo>
                  <a:lnTo>
                    <a:pt x="154" y="561"/>
                  </a:lnTo>
                  <a:cubicBezTo>
                    <a:pt x="17" y="679"/>
                    <a:pt x="1" y="881"/>
                    <a:pt x="118" y="998"/>
                  </a:cubicBezTo>
                  <a:lnTo>
                    <a:pt x="389" y="1321"/>
                  </a:lnTo>
                  <a:cubicBezTo>
                    <a:pt x="453" y="1394"/>
                    <a:pt x="543" y="1432"/>
                    <a:pt x="630" y="1432"/>
                  </a:cubicBezTo>
                  <a:cubicBezTo>
                    <a:pt x="702" y="1432"/>
                    <a:pt x="773" y="1407"/>
                    <a:pt x="826" y="1354"/>
                  </a:cubicBezTo>
                  <a:lnTo>
                    <a:pt x="1400" y="864"/>
                  </a:lnTo>
                  <a:cubicBezTo>
                    <a:pt x="1517" y="747"/>
                    <a:pt x="1533" y="561"/>
                    <a:pt x="1416" y="428"/>
                  </a:cubicBezTo>
                  <a:lnTo>
                    <a:pt x="1145" y="108"/>
                  </a:lnTo>
                  <a:cubicBezTo>
                    <a:pt x="1082" y="34"/>
                    <a:pt x="999" y="0"/>
                    <a:pt x="915" y="0"/>
                  </a:cubicBezTo>
                  <a:close/>
                </a:path>
              </a:pathLst>
            </a:custGeom>
            <a:solidFill>
              <a:srgbClr val="5AE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1"/>
            <p:cNvSpPr/>
            <p:nvPr/>
          </p:nvSpPr>
          <p:spPr>
            <a:xfrm>
              <a:off x="6216268" y="3955279"/>
              <a:ext cx="48045" cy="46510"/>
            </a:xfrm>
            <a:custGeom>
              <a:rect b="b" l="l" r="r" t="t"/>
              <a:pathLst>
                <a:path extrusionOk="0" h="1485" w="1534">
                  <a:moveTo>
                    <a:pt x="910" y="70"/>
                  </a:moveTo>
                  <a:cubicBezTo>
                    <a:pt x="995" y="70"/>
                    <a:pt x="1064" y="102"/>
                    <a:pt x="1129" y="155"/>
                  </a:cubicBezTo>
                  <a:lnTo>
                    <a:pt x="1400" y="474"/>
                  </a:lnTo>
                  <a:cubicBezTo>
                    <a:pt x="1448" y="523"/>
                    <a:pt x="1468" y="607"/>
                    <a:pt x="1468" y="676"/>
                  </a:cubicBezTo>
                  <a:cubicBezTo>
                    <a:pt x="1468" y="745"/>
                    <a:pt x="1432" y="826"/>
                    <a:pt x="1367" y="862"/>
                  </a:cubicBezTo>
                  <a:lnTo>
                    <a:pt x="809" y="1351"/>
                  </a:lnTo>
                  <a:cubicBezTo>
                    <a:pt x="761" y="1400"/>
                    <a:pt x="692" y="1416"/>
                    <a:pt x="623" y="1416"/>
                  </a:cubicBezTo>
                  <a:cubicBezTo>
                    <a:pt x="538" y="1416"/>
                    <a:pt x="474" y="1384"/>
                    <a:pt x="421" y="1331"/>
                  </a:cubicBezTo>
                  <a:lnTo>
                    <a:pt x="154" y="1012"/>
                  </a:lnTo>
                  <a:cubicBezTo>
                    <a:pt x="102" y="963"/>
                    <a:pt x="69" y="878"/>
                    <a:pt x="86" y="810"/>
                  </a:cubicBezTo>
                  <a:cubicBezTo>
                    <a:pt x="86" y="745"/>
                    <a:pt x="118" y="676"/>
                    <a:pt x="171" y="624"/>
                  </a:cubicBezTo>
                  <a:lnTo>
                    <a:pt x="724" y="138"/>
                  </a:lnTo>
                  <a:cubicBezTo>
                    <a:pt x="777" y="86"/>
                    <a:pt x="842" y="70"/>
                    <a:pt x="910" y="70"/>
                  </a:cubicBezTo>
                  <a:close/>
                  <a:moveTo>
                    <a:pt x="910" y="1"/>
                  </a:moveTo>
                  <a:cubicBezTo>
                    <a:pt x="826" y="1"/>
                    <a:pt x="741" y="37"/>
                    <a:pt x="692" y="86"/>
                  </a:cubicBezTo>
                  <a:lnTo>
                    <a:pt x="134" y="575"/>
                  </a:lnTo>
                  <a:cubicBezTo>
                    <a:pt x="53" y="624"/>
                    <a:pt x="17" y="709"/>
                    <a:pt x="17" y="810"/>
                  </a:cubicBezTo>
                  <a:cubicBezTo>
                    <a:pt x="1" y="894"/>
                    <a:pt x="33" y="996"/>
                    <a:pt x="102" y="1064"/>
                  </a:cubicBezTo>
                  <a:lnTo>
                    <a:pt x="373" y="1368"/>
                  </a:lnTo>
                  <a:cubicBezTo>
                    <a:pt x="437" y="1452"/>
                    <a:pt x="522" y="1485"/>
                    <a:pt x="623" y="1485"/>
                  </a:cubicBezTo>
                  <a:cubicBezTo>
                    <a:pt x="708" y="1485"/>
                    <a:pt x="793" y="1469"/>
                    <a:pt x="862" y="1400"/>
                  </a:cubicBezTo>
                  <a:lnTo>
                    <a:pt x="1416" y="911"/>
                  </a:lnTo>
                  <a:cubicBezTo>
                    <a:pt x="1485" y="862"/>
                    <a:pt x="1517" y="777"/>
                    <a:pt x="1533" y="676"/>
                  </a:cubicBezTo>
                  <a:cubicBezTo>
                    <a:pt x="1533" y="591"/>
                    <a:pt x="1501" y="506"/>
                    <a:pt x="1448" y="442"/>
                  </a:cubicBezTo>
                  <a:lnTo>
                    <a:pt x="1181" y="118"/>
                  </a:lnTo>
                  <a:cubicBezTo>
                    <a:pt x="1113" y="37"/>
                    <a:pt x="1012" y="1"/>
                    <a:pt x="91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1"/>
            <p:cNvSpPr/>
            <p:nvPr/>
          </p:nvSpPr>
          <p:spPr>
            <a:xfrm>
              <a:off x="6254261" y="3923332"/>
              <a:ext cx="48014" cy="44568"/>
            </a:xfrm>
            <a:custGeom>
              <a:rect b="b" l="l" r="r" t="t"/>
              <a:pathLst>
                <a:path extrusionOk="0" h="1423" w="1533">
                  <a:moveTo>
                    <a:pt x="903" y="0"/>
                  </a:moveTo>
                  <a:cubicBezTo>
                    <a:pt x="831" y="0"/>
                    <a:pt x="761" y="26"/>
                    <a:pt x="708" y="79"/>
                  </a:cubicBezTo>
                  <a:lnTo>
                    <a:pt x="134" y="568"/>
                  </a:lnTo>
                  <a:cubicBezTo>
                    <a:pt x="17" y="685"/>
                    <a:pt x="1" y="871"/>
                    <a:pt x="118" y="1005"/>
                  </a:cubicBezTo>
                  <a:lnTo>
                    <a:pt x="389" y="1324"/>
                  </a:lnTo>
                  <a:cubicBezTo>
                    <a:pt x="452" y="1387"/>
                    <a:pt x="535" y="1422"/>
                    <a:pt x="619" y="1422"/>
                  </a:cubicBezTo>
                  <a:cubicBezTo>
                    <a:pt x="691" y="1422"/>
                    <a:pt x="764" y="1396"/>
                    <a:pt x="825" y="1340"/>
                  </a:cubicBezTo>
                  <a:lnTo>
                    <a:pt x="1383" y="871"/>
                  </a:lnTo>
                  <a:cubicBezTo>
                    <a:pt x="1517" y="754"/>
                    <a:pt x="1533" y="552"/>
                    <a:pt x="1416" y="415"/>
                  </a:cubicBezTo>
                  <a:lnTo>
                    <a:pt x="1145" y="111"/>
                  </a:lnTo>
                  <a:cubicBezTo>
                    <a:pt x="1081" y="38"/>
                    <a:pt x="991" y="0"/>
                    <a:pt x="90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1"/>
            <p:cNvSpPr/>
            <p:nvPr/>
          </p:nvSpPr>
          <p:spPr>
            <a:xfrm>
              <a:off x="6253258" y="3922110"/>
              <a:ext cx="50175" cy="47011"/>
            </a:xfrm>
            <a:custGeom>
              <a:rect b="b" l="l" r="r" t="t"/>
              <a:pathLst>
                <a:path extrusionOk="0" h="1501" w="1602">
                  <a:moveTo>
                    <a:pt x="942" y="65"/>
                  </a:moveTo>
                  <a:cubicBezTo>
                    <a:pt x="1011" y="65"/>
                    <a:pt x="1096" y="102"/>
                    <a:pt x="1144" y="167"/>
                  </a:cubicBezTo>
                  <a:lnTo>
                    <a:pt x="1415" y="490"/>
                  </a:lnTo>
                  <a:cubicBezTo>
                    <a:pt x="1516" y="607"/>
                    <a:pt x="1516" y="773"/>
                    <a:pt x="1399" y="874"/>
                  </a:cubicBezTo>
                  <a:lnTo>
                    <a:pt x="841" y="1363"/>
                  </a:lnTo>
                  <a:cubicBezTo>
                    <a:pt x="793" y="1416"/>
                    <a:pt x="724" y="1432"/>
                    <a:pt x="655" y="1432"/>
                  </a:cubicBezTo>
                  <a:cubicBezTo>
                    <a:pt x="570" y="1432"/>
                    <a:pt x="506" y="1400"/>
                    <a:pt x="437" y="1331"/>
                  </a:cubicBezTo>
                  <a:lnTo>
                    <a:pt x="166" y="1028"/>
                  </a:lnTo>
                  <a:cubicBezTo>
                    <a:pt x="118" y="959"/>
                    <a:pt x="101" y="894"/>
                    <a:pt x="101" y="826"/>
                  </a:cubicBezTo>
                  <a:cubicBezTo>
                    <a:pt x="101" y="741"/>
                    <a:pt x="134" y="672"/>
                    <a:pt x="202" y="623"/>
                  </a:cubicBezTo>
                  <a:lnTo>
                    <a:pt x="756" y="134"/>
                  </a:lnTo>
                  <a:cubicBezTo>
                    <a:pt x="809" y="102"/>
                    <a:pt x="874" y="65"/>
                    <a:pt x="942" y="65"/>
                  </a:cubicBezTo>
                  <a:close/>
                  <a:moveTo>
                    <a:pt x="942" y="1"/>
                  </a:moveTo>
                  <a:cubicBezTo>
                    <a:pt x="857" y="1"/>
                    <a:pt x="773" y="33"/>
                    <a:pt x="708" y="86"/>
                  </a:cubicBezTo>
                  <a:lnTo>
                    <a:pt x="150" y="571"/>
                  </a:lnTo>
                  <a:cubicBezTo>
                    <a:pt x="16" y="708"/>
                    <a:pt x="0" y="927"/>
                    <a:pt x="118" y="1060"/>
                  </a:cubicBezTo>
                  <a:lnTo>
                    <a:pt x="388" y="1379"/>
                  </a:lnTo>
                  <a:cubicBezTo>
                    <a:pt x="453" y="1448"/>
                    <a:pt x="554" y="1501"/>
                    <a:pt x="655" y="1501"/>
                  </a:cubicBezTo>
                  <a:cubicBezTo>
                    <a:pt x="740" y="1501"/>
                    <a:pt x="825" y="1464"/>
                    <a:pt x="874" y="1416"/>
                  </a:cubicBezTo>
                  <a:lnTo>
                    <a:pt x="1432" y="927"/>
                  </a:lnTo>
                  <a:cubicBezTo>
                    <a:pt x="1581" y="809"/>
                    <a:pt x="1601" y="591"/>
                    <a:pt x="1464" y="437"/>
                  </a:cubicBezTo>
                  <a:lnTo>
                    <a:pt x="1197" y="118"/>
                  </a:lnTo>
                  <a:cubicBezTo>
                    <a:pt x="1128" y="49"/>
                    <a:pt x="1043" y="1"/>
                    <a:pt x="94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1"/>
            <p:cNvSpPr/>
            <p:nvPr/>
          </p:nvSpPr>
          <p:spPr>
            <a:xfrm>
              <a:off x="6291752" y="3890570"/>
              <a:ext cx="48014" cy="44537"/>
            </a:xfrm>
            <a:custGeom>
              <a:rect b="b" l="l" r="r" t="t"/>
              <a:pathLst>
                <a:path extrusionOk="0" h="1422" w="1533">
                  <a:moveTo>
                    <a:pt x="920" y="0"/>
                  </a:moveTo>
                  <a:cubicBezTo>
                    <a:pt x="846" y="0"/>
                    <a:pt x="770" y="26"/>
                    <a:pt x="708" y="82"/>
                  </a:cubicBezTo>
                  <a:lnTo>
                    <a:pt x="150" y="567"/>
                  </a:lnTo>
                  <a:cubicBezTo>
                    <a:pt x="17" y="668"/>
                    <a:pt x="0" y="870"/>
                    <a:pt x="118" y="1008"/>
                  </a:cubicBezTo>
                  <a:lnTo>
                    <a:pt x="389" y="1311"/>
                  </a:lnTo>
                  <a:cubicBezTo>
                    <a:pt x="453" y="1384"/>
                    <a:pt x="543" y="1422"/>
                    <a:pt x="633" y="1422"/>
                  </a:cubicBezTo>
                  <a:cubicBezTo>
                    <a:pt x="707" y="1422"/>
                    <a:pt x="781" y="1396"/>
                    <a:pt x="841" y="1343"/>
                  </a:cubicBezTo>
                  <a:lnTo>
                    <a:pt x="1399" y="854"/>
                  </a:lnTo>
                  <a:cubicBezTo>
                    <a:pt x="1516" y="737"/>
                    <a:pt x="1533" y="551"/>
                    <a:pt x="1432" y="417"/>
                  </a:cubicBezTo>
                  <a:lnTo>
                    <a:pt x="1145" y="98"/>
                  </a:lnTo>
                  <a:cubicBezTo>
                    <a:pt x="1090" y="35"/>
                    <a:pt x="1007" y="0"/>
                    <a:pt x="92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1"/>
            <p:cNvSpPr/>
            <p:nvPr/>
          </p:nvSpPr>
          <p:spPr>
            <a:xfrm>
              <a:off x="6290750" y="3889317"/>
              <a:ext cx="50018" cy="47011"/>
            </a:xfrm>
            <a:custGeom>
              <a:rect b="b" l="l" r="r" t="t"/>
              <a:pathLst>
                <a:path extrusionOk="0" h="1501" w="1597">
                  <a:moveTo>
                    <a:pt x="942" y="69"/>
                  </a:moveTo>
                  <a:cubicBezTo>
                    <a:pt x="1027" y="69"/>
                    <a:pt x="1112" y="102"/>
                    <a:pt x="1160" y="170"/>
                  </a:cubicBezTo>
                  <a:lnTo>
                    <a:pt x="1431" y="474"/>
                  </a:lnTo>
                  <a:cubicBezTo>
                    <a:pt x="1480" y="542"/>
                    <a:pt x="1496" y="607"/>
                    <a:pt x="1496" y="676"/>
                  </a:cubicBezTo>
                  <a:cubicBezTo>
                    <a:pt x="1496" y="761"/>
                    <a:pt x="1464" y="829"/>
                    <a:pt x="1395" y="878"/>
                  </a:cubicBezTo>
                  <a:lnTo>
                    <a:pt x="841" y="1367"/>
                  </a:lnTo>
                  <a:cubicBezTo>
                    <a:pt x="788" y="1399"/>
                    <a:pt x="724" y="1436"/>
                    <a:pt x="655" y="1436"/>
                  </a:cubicBezTo>
                  <a:cubicBezTo>
                    <a:pt x="586" y="1436"/>
                    <a:pt x="505" y="1399"/>
                    <a:pt x="453" y="1335"/>
                  </a:cubicBezTo>
                  <a:lnTo>
                    <a:pt x="182" y="1011"/>
                  </a:lnTo>
                  <a:cubicBezTo>
                    <a:pt x="81" y="894"/>
                    <a:pt x="81" y="728"/>
                    <a:pt x="202" y="627"/>
                  </a:cubicBezTo>
                  <a:lnTo>
                    <a:pt x="756" y="138"/>
                  </a:lnTo>
                  <a:cubicBezTo>
                    <a:pt x="809" y="86"/>
                    <a:pt x="873" y="69"/>
                    <a:pt x="942" y="69"/>
                  </a:cubicBezTo>
                  <a:close/>
                  <a:moveTo>
                    <a:pt x="942" y="1"/>
                  </a:moveTo>
                  <a:cubicBezTo>
                    <a:pt x="857" y="1"/>
                    <a:pt x="788" y="37"/>
                    <a:pt x="724" y="86"/>
                  </a:cubicBezTo>
                  <a:lnTo>
                    <a:pt x="166" y="575"/>
                  </a:lnTo>
                  <a:cubicBezTo>
                    <a:pt x="16" y="692"/>
                    <a:pt x="0" y="910"/>
                    <a:pt x="133" y="1064"/>
                  </a:cubicBezTo>
                  <a:lnTo>
                    <a:pt x="404" y="1383"/>
                  </a:lnTo>
                  <a:cubicBezTo>
                    <a:pt x="469" y="1452"/>
                    <a:pt x="554" y="1501"/>
                    <a:pt x="655" y="1501"/>
                  </a:cubicBezTo>
                  <a:cubicBezTo>
                    <a:pt x="740" y="1501"/>
                    <a:pt x="825" y="1468"/>
                    <a:pt x="889" y="1416"/>
                  </a:cubicBezTo>
                  <a:lnTo>
                    <a:pt x="1447" y="930"/>
                  </a:lnTo>
                  <a:cubicBezTo>
                    <a:pt x="1597" y="793"/>
                    <a:pt x="1597" y="575"/>
                    <a:pt x="1480" y="441"/>
                  </a:cubicBezTo>
                  <a:lnTo>
                    <a:pt x="1213" y="122"/>
                  </a:lnTo>
                  <a:cubicBezTo>
                    <a:pt x="1144" y="53"/>
                    <a:pt x="1043" y="1"/>
                    <a:pt x="94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1"/>
            <p:cNvSpPr/>
            <p:nvPr/>
          </p:nvSpPr>
          <p:spPr>
            <a:xfrm>
              <a:off x="6329744" y="3857558"/>
              <a:ext cx="48014" cy="44662"/>
            </a:xfrm>
            <a:custGeom>
              <a:rect b="b" l="l" r="r" t="t"/>
              <a:pathLst>
                <a:path extrusionOk="0" h="1426" w="1533">
                  <a:moveTo>
                    <a:pt x="910" y="0"/>
                  </a:moveTo>
                  <a:cubicBezTo>
                    <a:pt x="835" y="0"/>
                    <a:pt x="762" y="26"/>
                    <a:pt x="708" y="73"/>
                  </a:cubicBezTo>
                  <a:lnTo>
                    <a:pt x="150" y="562"/>
                  </a:lnTo>
                  <a:cubicBezTo>
                    <a:pt x="16" y="679"/>
                    <a:pt x="0" y="881"/>
                    <a:pt x="118" y="998"/>
                  </a:cubicBezTo>
                  <a:lnTo>
                    <a:pt x="388" y="1318"/>
                  </a:lnTo>
                  <a:cubicBezTo>
                    <a:pt x="452" y="1392"/>
                    <a:pt x="535" y="1426"/>
                    <a:pt x="619" y="1426"/>
                  </a:cubicBezTo>
                  <a:cubicBezTo>
                    <a:pt x="691" y="1426"/>
                    <a:pt x="763" y="1401"/>
                    <a:pt x="825" y="1354"/>
                  </a:cubicBezTo>
                  <a:lnTo>
                    <a:pt x="1383" y="865"/>
                  </a:lnTo>
                  <a:cubicBezTo>
                    <a:pt x="1516" y="748"/>
                    <a:pt x="1533" y="546"/>
                    <a:pt x="1415" y="428"/>
                  </a:cubicBezTo>
                  <a:lnTo>
                    <a:pt x="1144" y="105"/>
                  </a:lnTo>
                  <a:cubicBezTo>
                    <a:pt x="1082" y="34"/>
                    <a:pt x="995" y="0"/>
                    <a:pt x="910" y="0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1"/>
            <p:cNvSpPr/>
            <p:nvPr/>
          </p:nvSpPr>
          <p:spPr>
            <a:xfrm>
              <a:off x="6329744" y="3856649"/>
              <a:ext cx="48014" cy="46510"/>
            </a:xfrm>
            <a:custGeom>
              <a:rect b="b" l="l" r="r" t="t"/>
              <a:pathLst>
                <a:path extrusionOk="0" h="1485" w="1533">
                  <a:moveTo>
                    <a:pt x="910" y="69"/>
                  </a:moveTo>
                  <a:cubicBezTo>
                    <a:pt x="995" y="69"/>
                    <a:pt x="1060" y="102"/>
                    <a:pt x="1112" y="154"/>
                  </a:cubicBezTo>
                  <a:lnTo>
                    <a:pt x="1399" y="474"/>
                  </a:lnTo>
                  <a:cubicBezTo>
                    <a:pt x="1431" y="522"/>
                    <a:pt x="1464" y="607"/>
                    <a:pt x="1464" y="676"/>
                  </a:cubicBezTo>
                  <a:cubicBezTo>
                    <a:pt x="1448" y="740"/>
                    <a:pt x="1415" y="809"/>
                    <a:pt x="1363" y="862"/>
                  </a:cubicBezTo>
                  <a:lnTo>
                    <a:pt x="809" y="1347"/>
                  </a:lnTo>
                  <a:cubicBezTo>
                    <a:pt x="756" y="1399"/>
                    <a:pt x="692" y="1416"/>
                    <a:pt x="623" y="1416"/>
                  </a:cubicBezTo>
                  <a:cubicBezTo>
                    <a:pt x="538" y="1416"/>
                    <a:pt x="473" y="1383"/>
                    <a:pt x="421" y="1331"/>
                  </a:cubicBezTo>
                  <a:lnTo>
                    <a:pt x="134" y="1011"/>
                  </a:lnTo>
                  <a:cubicBezTo>
                    <a:pt x="85" y="963"/>
                    <a:pt x="69" y="878"/>
                    <a:pt x="69" y="809"/>
                  </a:cubicBezTo>
                  <a:cubicBezTo>
                    <a:pt x="85" y="740"/>
                    <a:pt x="118" y="676"/>
                    <a:pt x="170" y="623"/>
                  </a:cubicBezTo>
                  <a:lnTo>
                    <a:pt x="724" y="134"/>
                  </a:lnTo>
                  <a:cubicBezTo>
                    <a:pt x="777" y="85"/>
                    <a:pt x="841" y="69"/>
                    <a:pt x="910" y="69"/>
                  </a:cubicBezTo>
                  <a:close/>
                  <a:moveTo>
                    <a:pt x="910" y="1"/>
                  </a:moveTo>
                  <a:cubicBezTo>
                    <a:pt x="825" y="1"/>
                    <a:pt x="740" y="17"/>
                    <a:pt x="675" y="85"/>
                  </a:cubicBezTo>
                  <a:lnTo>
                    <a:pt x="118" y="575"/>
                  </a:lnTo>
                  <a:cubicBezTo>
                    <a:pt x="49" y="623"/>
                    <a:pt x="16" y="708"/>
                    <a:pt x="0" y="809"/>
                  </a:cubicBezTo>
                  <a:cubicBezTo>
                    <a:pt x="0" y="894"/>
                    <a:pt x="33" y="979"/>
                    <a:pt x="85" y="1064"/>
                  </a:cubicBezTo>
                  <a:lnTo>
                    <a:pt x="372" y="1367"/>
                  </a:lnTo>
                  <a:cubicBezTo>
                    <a:pt x="421" y="1448"/>
                    <a:pt x="522" y="1484"/>
                    <a:pt x="623" y="1484"/>
                  </a:cubicBezTo>
                  <a:cubicBezTo>
                    <a:pt x="708" y="1484"/>
                    <a:pt x="793" y="1448"/>
                    <a:pt x="841" y="1399"/>
                  </a:cubicBezTo>
                  <a:lnTo>
                    <a:pt x="1415" y="910"/>
                  </a:lnTo>
                  <a:cubicBezTo>
                    <a:pt x="1484" y="862"/>
                    <a:pt x="1516" y="777"/>
                    <a:pt x="1533" y="676"/>
                  </a:cubicBezTo>
                  <a:cubicBezTo>
                    <a:pt x="1533" y="591"/>
                    <a:pt x="1500" y="490"/>
                    <a:pt x="1448" y="421"/>
                  </a:cubicBezTo>
                  <a:lnTo>
                    <a:pt x="1161" y="118"/>
                  </a:lnTo>
                  <a:cubicBezTo>
                    <a:pt x="1096" y="33"/>
                    <a:pt x="1011" y="1"/>
                    <a:pt x="91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1"/>
            <p:cNvSpPr/>
            <p:nvPr/>
          </p:nvSpPr>
          <p:spPr>
            <a:xfrm>
              <a:off x="6337575" y="3790249"/>
              <a:ext cx="78676" cy="80336"/>
            </a:xfrm>
            <a:custGeom>
              <a:rect b="b" l="l" r="r" t="t"/>
              <a:pathLst>
                <a:path extrusionOk="0" h="2565" w="2512">
                  <a:moveTo>
                    <a:pt x="960" y="1"/>
                  </a:moveTo>
                  <a:cubicBezTo>
                    <a:pt x="910" y="1"/>
                    <a:pt x="857" y="18"/>
                    <a:pt x="810" y="51"/>
                  </a:cubicBezTo>
                  <a:lnTo>
                    <a:pt x="102" y="673"/>
                  </a:lnTo>
                  <a:cubicBezTo>
                    <a:pt x="21" y="758"/>
                    <a:pt x="1" y="875"/>
                    <a:pt x="86" y="976"/>
                  </a:cubicBezTo>
                  <a:lnTo>
                    <a:pt x="272" y="1195"/>
                  </a:lnTo>
                  <a:lnTo>
                    <a:pt x="490" y="1445"/>
                  </a:lnTo>
                  <a:lnTo>
                    <a:pt x="1416" y="2492"/>
                  </a:lnTo>
                  <a:cubicBezTo>
                    <a:pt x="1454" y="2539"/>
                    <a:pt x="1511" y="2565"/>
                    <a:pt x="1568" y="2565"/>
                  </a:cubicBezTo>
                  <a:cubicBezTo>
                    <a:pt x="1616" y="2565"/>
                    <a:pt x="1665" y="2547"/>
                    <a:pt x="1703" y="2509"/>
                  </a:cubicBezTo>
                  <a:lnTo>
                    <a:pt x="2427" y="1886"/>
                  </a:lnTo>
                  <a:cubicBezTo>
                    <a:pt x="2512" y="1817"/>
                    <a:pt x="2512" y="1684"/>
                    <a:pt x="2447" y="1599"/>
                  </a:cubicBezTo>
                  <a:lnTo>
                    <a:pt x="1517" y="536"/>
                  </a:lnTo>
                  <a:lnTo>
                    <a:pt x="1299" y="285"/>
                  </a:lnTo>
                  <a:lnTo>
                    <a:pt x="1113" y="67"/>
                  </a:lnTo>
                  <a:cubicBezTo>
                    <a:pt x="1070" y="22"/>
                    <a:pt x="1016" y="1"/>
                    <a:pt x="960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1"/>
            <p:cNvSpPr/>
            <p:nvPr/>
          </p:nvSpPr>
          <p:spPr>
            <a:xfrm>
              <a:off x="6337074" y="3789152"/>
              <a:ext cx="79678" cy="82340"/>
            </a:xfrm>
            <a:custGeom>
              <a:rect b="b" l="l" r="r" t="t"/>
              <a:pathLst>
                <a:path extrusionOk="0" h="2629" w="2544">
                  <a:moveTo>
                    <a:pt x="979" y="65"/>
                  </a:moveTo>
                  <a:cubicBezTo>
                    <a:pt x="1028" y="65"/>
                    <a:pt x="1064" y="86"/>
                    <a:pt x="1096" y="134"/>
                  </a:cubicBezTo>
                  <a:lnTo>
                    <a:pt x="2427" y="1650"/>
                  </a:lnTo>
                  <a:cubicBezTo>
                    <a:pt x="2463" y="1683"/>
                    <a:pt x="2479" y="1735"/>
                    <a:pt x="2479" y="1784"/>
                  </a:cubicBezTo>
                  <a:cubicBezTo>
                    <a:pt x="2479" y="1820"/>
                    <a:pt x="2443" y="1868"/>
                    <a:pt x="2410" y="1905"/>
                  </a:cubicBezTo>
                  <a:lnTo>
                    <a:pt x="1703" y="2527"/>
                  </a:lnTo>
                  <a:cubicBezTo>
                    <a:pt x="1671" y="2550"/>
                    <a:pt x="1629" y="2562"/>
                    <a:pt x="1586" y="2562"/>
                  </a:cubicBezTo>
                  <a:cubicBezTo>
                    <a:pt x="1537" y="2562"/>
                    <a:pt x="1487" y="2546"/>
                    <a:pt x="1452" y="2511"/>
                  </a:cubicBezTo>
                  <a:lnTo>
                    <a:pt x="118" y="975"/>
                  </a:lnTo>
                  <a:cubicBezTo>
                    <a:pt x="86" y="943"/>
                    <a:pt x="86" y="910"/>
                    <a:pt x="86" y="858"/>
                  </a:cubicBezTo>
                  <a:cubicBezTo>
                    <a:pt x="86" y="809"/>
                    <a:pt x="102" y="773"/>
                    <a:pt x="138" y="740"/>
                  </a:cubicBezTo>
                  <a:lnTo>
                    <a:pt x="862" y="118"/>
                  </a:lnTo>
                  <a:cubicBezTo>
                    <a:pt x="894" y="86"/>
                    <a:pt x="927" y="65"/>
                    <a:pt x="979" y="65"/>
                  </a:cubicBezTo>
                  <a:close/>
                  <a:moveTo>
                    <a:pt x="979" y="1"/>
                  </a:moveTo>
                  <a:cubicBezTo>
                    <a:pt x="910" y="1"/>
                    <a:pt x="862" y="17"/>
                    <a:pt x="809" y="65"/>
                  </a:cubicBezTo>
                  <a:lnTo>
                    <a:pt x="102" y="692"/>
                  </a:lnTo>
                  <a:cubicBezTo>
                    <a:pt x="53" y="724"/>
                    <a:pt x="17" y="793"/>
                    <a:pt x="17" y="858"/>
                  </a:cubicBezTo>
                  <a:cubicBezTo>
                    <a:pt x="1" y="910"/>
                    <a:pt x="37" y="975"/>
                    <a:pt x="69" y="1028"/>
                  </a:cubicBezTo>
                  <a:lnTo>
                    <a:pt x="1400" y="2560"/>
                  </a:lnTo>
                  <a:cubicBezTo>
                    <a:pt x="1452" y="2612"/>
                    <a:pt x="1517" y="2629"/>
                    <a:pt x="1586" y="2629"/>
                  </a:cubicBezTo>
                  <a:cubicBezTo>
                    <a:pt x="1634" y="2629"/>
                    <a:pt x="1703" y="2612"/>
                    <a:pt x="1735" y="2576"/>
                  </a:cubicBezTo>
                  <a:lnTo>
                    <a:pt x="2463" y="1953"/>
                  </a:lnTo>
                  <a:cubicBezTo>
                    <a:pt x="2511" y="1905"/>
                    <a:pt x="2528" y="1852"/>
                    <a:pt x="2544" y="1784"/>
                  </a:cubicBezTo>
                  <a:cubicBezTo>
                    <a:pt x="2544" y="1719"/>
                    <a:pt x="2528" y="1666"/>
                    <a:pt x="2479" y="1618"/>
                  </a:cubicBezTo>
                  <a:lnTo>
                    <a:pt x="1149" y="86"/>
                  </a:lnTo>
                  <a:cubicBezTo>
                    <a:pt x="1113" y="33"/>
                    <a:pt x="1048" y="1"/>
                    <a:pt x="97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1"/>
            <p:cNvSpPr/>
            <p:nvPr/>
          </p:nvSpPr>
          <p:spPr>
            <a:xfrm>
              <a:off x="6227419" y="3663743"/>
              <a:ext cx="44850" cy="40841"/>
            </a:xfrm>
            <a:custGeom>
              <a:rect b="b" l="l" r="r" t="t"/>
              <a:pathLst>
                <a:path extrusionOk="0" h="1304" w="1432">
                  <a:moveTo>
                    <a:pt x="903" y="0"/>
                  </a:moveTo>
                  <a:cubicBezTo>
                    <a:pt x="831" y="0"/>
                    <a:pt x="761" y="26"/>
                    <a:pt x="708" y="79"/>
                  </a:cubicBezTo>
                  <a:lnTo>
                    <a:pt x="134" y="568"/>
                  </a:lnTo>
                  <a:cubicBezTo>
                    <a:pt x="17" y="685"/>
                    <a:pt x="1" y="871"/>
                    <a:pt x="118" y="1005"/>
                  </a:cubicBezTo>
                  <a:lnTo>
                    <a:pt x="284" y="1207"/>
                  </a:lnTo>
                  <a:cubicBezTo>
                    <a:pt x="348" y="1270"/>
                    <a:pt x="430" y="1303"/>
                    <a:pt x="514" y="1303"/>
                  </a:cubicBezTo>
                  <a:cubicBezTo>
                    <a:pt x="587" y="1303"/>
                    <a:pt x="660" y="1278"/>
                    <a:pt x="724" y="1223"/>
                  </a:cubicBezTo>
                  <a:lnTo>
                    <a:pt x="1278" y="754"/>
                  </a:lnTo>
                  <a:cubicBezTo>
                    <a:pt x="1416" y="633"/>
                    <a:pt x="1432" y="431"/>
                    <a:pt x="1315" y="297"/>
                  </a:cubicBezTo>
                  <a:lnTo>
                    <a:pt x="1145" y="111"/>
                  </a:lnTo>
                  <a:cubicBezTo>
                    <a:pt x="1080" y="38"/>
                    <a:pt x="991" y="0"/>
                    <a:pt x="903" y="0"/>
                  </a:cubicBezTo>
                  <a:close/>
                </a:path>
              </a:pathLst>
            </a:custGeom>
            <a:solidFill>
              <a:srgbClr val="5AE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1"/>
            <p:cNvSpPr/>
            <p:nvPr/>
          </p:nvSpPr>
          <p:spPr>
            <a:xfrm>
              <a:off x="6227419" y="3662521"/>
              <a:ext cx="44850" cy="43222"/>
            </a:xfrm>
            <a:custGeom>
              <a:rect b="b" l="l" r="r" t="t"/>
              <a:pathLst>
                <a:path extrusionOk="0" h="1380" w="1432">
                  <a:moveTo>
                    <a:pt x="910" y="65"/>
                  </a:moveTo>
                  <a:cubicBezTo>
                    <a:pt x="991" y="65"/>
                    <a:pt x="1060" y="118"/>
                    <a:pt x="1112" y="166"/>
                  </a:cubicBezTo>
                  <a:lnTo>
                    <a:pt x="1278" y="369"/>
                  </a:lnTo>
                  <a:cubicBezTo>
                    <a:pt x="1331" y="421"/>
                    <a:pt x="1363" y="490"/>
                    <a:pt x="1347" y="571"/>
                  </a:cubicBezTo>
                  <a:cubicBezTo>
                    <a:pt x="1347" y="639"/>
                    <a:pt x="1315" y="708"/>
                    <a:pt x="1262" y="757"/>
                  </a:cubicBezTo>
                  <a:lnTo>
                    <a:pt x="708" y="1246"/>
                  </a:lnTo>
                  <a:cubicBezTo>
                    <a:pt x="656" y="1298"/>
                    <a:pt x="587" y="1315"/>
                    <a:pt x="522" y="1315"/>
                  </a:cubicBezTo>
                  <a:cubicBezTo>
                    <a:pt x="437" y="1315"/>
                    <a:pt x="352" y="1278"/>
                    <a:pt x="304" y="1214"/>
                  </a:cubicBezTo>
                  <a:lnTo>
                    <a:pt x="134" y="1028"/>
                  </a:lnTo>
                  <a:cubicBezTo>
                    <a:pt x="81" y="959"/>
                    <a:pt x="65" y="894"/>
                    <a:pt x="65" y="825"/>
                  </a:cubicBezTo>
                  <a:cubicBezTo>
                    <a:pt x="65" y="741"/>
                    <a:pt x="102" y="672"/>
                    <a:pt x="166" y="623"/>
                  </a:cubicBezTo>
                  <a:lnTo>
                    <a:pt x="724" y="150"/>
                  </a:lnTo>
                  <a:cubicBezTo>
                    <a:pt x="773" y="102"/>
                    <a:pt x="841" y="65"/>
                    <a:pt x="910" y="65"/>
                  </a:cubicBezTo>
                  <a:close/>
                  <a:moveTo>
                    <a:pt x="910" y="1"/>
                  </a:moveTo>
                  <a:cubicBezTo>
                    <a:pt x="825" y="1"/>
                    <a:pt x="740" y="33"/>
                    <a:pt x="672" y="102"/>
                  </a:cubicBezTo>
                  <a:lnTo>
                    <a:pt x="118" y="571"/>
                  </a:lnTo>
                  <a:cubicBezTo>
                    <a:pt x="49" y="639"/>
                    <a:pt x="17" y="724"/>
                    <a:pt x="1" y="809"/>
                  </a:cubicBezTo>
                  <a:cubicBezTo>
                    <a:pt x="1" y="910"/>
                    <a:pt x="33" y="995"/>
                    <a:pt x="81" y="1060"/>
                  </a:cubicBezTo>
                  <a:lnTo>
                    <a:pt x="251" y="1262"/>
                  </a:lnTo>
                  <a:cubicBezTo>
                    <a:pt x="320" y="1331"/>
                    <a:pt x="421" y="1379"/>
                    <a:pt x="522" y="1379"/>
                  </a:cubicBezTo>
                  <a:cubicBezTo>
                    <a:pt x="607" y="1379"/>
                    <a:pt x="688" y="1347"/>
                    <a:pt x="740" y="1298"/>
                  </a:cubicBezTo>
                  <a:lnTo>
                    <a:pt x="1294" y="809"/>
                  </a:lnTo>
                  <a:cubicBezTo>
                    <a:pt x="1379" y="741"/>
                    <a:pt x="1416" y="656"/>
                    <a:pt x="1416" y="571"/>
                  </a:cubicBezTo>
                  <a:cubicBezTo>
                    <a:pt x="1432" y="490"/>
                    <a:pt x="1395" y="389"/>
                    <a:pt x="1331" y="320"/>
                  </a:cubicBezTo>
                  <a:lnTo>
                    <a:pt x="1161" y="118"/>
                  </a:lnTo>
                  <a:cubicBezTo>
                    <a:pt x="1092" y="49"/>
                    <a:pt x="1011" y="1"/>
                    <a:pt x="91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1"/>
            <p:cNvSpPr/>
            <p:nvPr/>
          </p:nvSpPr>
          <p:spPr>
            <a:xfrm>
              <a:off x="6236282" y="3682034"/>
              <a:ext cx="15848" cy="16036"/>
            </a:xfrm>
            <a:custGeom>
              <a:rect b="b" l="l" r="r" t="t"/>
              <a:pathLst>
                <a:path extrusionOk="0" h="512" w="506">
                  <a:moveTo>
                    <a:pt x="255" y="69"/>
                  </a:moveTo>
                  <a:cubicBezTo>
                    <a:pt x="304" y="85"/>
                    <a:pt x="340" y="101"/>
                    <a:pt x="389" y="150"/>
                  </a:cubicBezTo>
                  <a:cubicBezTo>
                    <a:pt x="425" y="202"/>
                    <a:pt x="441" y="251"/>
                    <a:pt x="441" y="287"/>
                  </a:cubicBezTo>
                  <a:cubicBezTo>
                    <a:pt x="457" y="336"/>
                    <a:pt x="425" y="372"/>
                    <a:pt x="389" y="405"/>
                  </a:cubicBezTo>
                  <a:cubicBezTo>
                    <a:pt x="365" y="428"/>
                    <a:pt x="341" y="443"/>
                    <a:pt x="310" y="443"/>
                  </a:cubicBezTo>
                  <a:cubicBezTo>
                    <a:pt x="298" y="443"/>
                    <a:pt x="286" y="441"/>
                    <a:pt x="271" y="437"/>
                  </a:cubicBezTo>
                  <a:cubicBezTo>
                    <a:pt x="223" y="437"/>
                    <a:pt x="187" y="405"/>
                    <a:pt x="138" y="372"/>
                  </a:cubicBezTo>
                  <a:cubicBezTo>
                    <a:pt x="102" y="320"/>
                    <a:pt x="85" y="271"/>
                    <a:pt x="85" y="219"/>
                  </a:cubicBezTo>
                  <a:cubicBezTo>
                    <a:pt x="69" y="186"/>
                    <a:pt x="85" y="134"/>
                    <a:pt x="138" y="101"/>
                  </a:cubicBezTo>
                  <a:cubicBezTo>
                    <a:pt x="170" y="69"/>
                    <a:pt x="203" y="69"/>
                    <a:pt x="255" y="69"/>
                  </a:cubicBezTo>
                  <a:close/>
                  <a:moveTo>
                    <a:pt x="271" y="0"/>
                  </a:moveTo>
                  <a:cubicBezTo>
                    <a:pt x="203" y="0"/>
                    <a:pt x="154" y="16"/>
                    <a:pt x="102" y="69"/>
                  </a:cubicBezTo>
                  <a:cubicBezTo>
                    <a:pt x="37" y="118"/>
                    <a:pt x="21" y="170"/>
                    <a:pt x="21" y="235"/>
                  </a:cubicBezTo>
                  <a:cubicBezTo>
                    <a:pt x="1" y="287"/>
                    <a:pt x="37" y="352"/>
                    <a:pt x="85" y="405"/>
                  </a:cubicBezTo>
                  <a:cubicBezTo>
                    <a:pt x="138" y="473"/>
                    <a:pt x="187" y="506"/>
                    <a:pt x="255" y="506"/>
                  </a:cubicBezTo>
                  <a:cubicBezTo>
                    <a:pt x="272" y="510"/>
                    <a:pt x="288" y="512"/>
                    <a:pt x="303" y="512"/>
                  </a:cubicBezTo>
                  <a:cubicBezTo>
                    <a:pt x="348" y="512"/>
                    <a:pt x="385" y="493"/>
                    <a:pt x="425" y="453"/>
                  </a:cubicBezTo>
                  <a:cubicBezTo>
                    <a:pt x="490" y="405"/>
                    <a:pt x="506" y="352"/>
                    <a:pt x="506" y="287"/>
                  </a:cubicBezTo>
                  <a:cubicBezTo>
                    <a:pt x="506" y="219"/>
                    <a:pt x="490" y="170"/>
                    <a:pt x="441" y="101"/>
                  </a:cubicBezTo>
                  <a:cubicBezTo>
                    <a:pt x="389" y="49"/>
                    <a:pt x="340" y="16"/>
                    <a:pt x="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1"/>
            <p:cNvSpPr/>
            <p:nvPr/>
          </p:nvSpPr>
          <p:spPr>
            <a:xfrm>
              <a:off x="6247934" y="3669349"/>
              <a:ext cx="18510" cy="19544"/>
            </a:xfrm>
            <a:custGeom>
              <a:rect b="b" l="l" r="r" t="t"/>
              <a:pathLst>
                <a:path extrusionOk="0" h="624" w="591">
                  <a:moveTo>
                    <a:pt x="288" y="1"/>
                  </a:moveTo>
                  <a:cubicBezTo>
                    <a:pt x="271" y="1"/>
                    <a:pt x="271" y="1"/>
                    <a:pt x="271" y="17"/>
                  </a:cubicBezTo>
                  <a:cubicBezTo>
                    <a:pt x="255" y="17"/>
                    <a:pt x="255" y="17"/>
                    <a:pt x="255" y="33"/>
                  </a:cubicBezTo>
                  <a:lnTo>
                    <a:pt x="255" y="50"/>
                  </a:lnTo>
                  <a:lnTo>
                    <a:pt x="490" y="337"/>
                  </a:lnTo>
                  <a:lnTo>
                    <a:pt x="490" y="337"/>
                  </a:lnTo>
                  <a:lnTo>
                    <a:pt x="69" y="219"/>
                  </a:lnTo>
                  <a:lnTo>
                    <a:pt x="33" y="219"/>
                  </a:lnTo>
                  <a:cubicBezTo>
                    <a:pt x="17" y="219"/>
                    <a:pt x="17" y="219"/>
                    <a:pt x="17" y="235"/>
                  </a:cubicBezTo>
                  <a:cubicBezTo>
                    <a:pt x="1" y="235"/>
                    <a:pt x="1" y="252"/>
                    <a:pt x="1" y="252"/>
                  </a:cubicBezTo>
                  <a:cubicBezTo>
                    <a:pt x="1" y="272"/>
                    <a:pt x="1" y="288"/>
                    <a:pt x="17" y="288"/>
                  </a:cubicBezTo>
                  <a:lnTo>
                    <a:pt x="288" y="607"/>
                  </a:lnTo>
                  <a:lnTo>
                    <a:pt x="304" y="624"/>
                  </a:lnTo>
                  <a:cubicBezTo>
                    <a:pt x="320" y="624"/>
                    <a:pt x="320" y="607"/>
                    <a:pt x="336" y="607"/>
                  </a:cubicBezTo>
                  <a:lnTo>
                    <a:pt x="336" y="591"/>
                  </a:lnTo>
                  <a:lnTo>
                    <a:pt x="336" y="555"/>
                  </a:lnTo>
                  <a:lnTo>
                    <a:pt x="102" y="288"/>
                  </a:lnTo>
                  <a:lnTo>
                    <a:pt x="102" y="288"/>
                  </a:lnTo>
                  <a:lnTo>
                    <a:pt x="538" y="405"/>
                  </a:lnTo>
                  <a:lnTo>
                    <a:pt x="558" y="405"/>
                  </a:lnTo>
                  <a:cubicBezTo>
                    <a:pt x="575" y="405"/>
                    <a:pt x="575" y="405"/>
                    <a:pt x="575" y="389"/>
                  </a:cubicBezTo>
                  <a:cubicBezTo>
                    <a:pt x="591" y="389"/>
                    <a:pt x="591" y="373"/>
                    <a:pt x="591" y="353"/>
                  </a:cubicBezTo>
                  <a:cubicBezTo>
                    <a:pt x="591" y="353"/>
                    <a:pt x="591" y="337"/>
                    <a:pt x="575" y="337"/>
                  </a:cubicBezTo>
                  <a:lnTo>
                    <a:pt x="304" y="17"/>
                  </a:lnTo>
                  <a:cubicBezTo>
                    <a:pt x="304" y="1"/>
                    <a:pt x="288" y="1"/>
                    <a:pt x="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1"/>
            <p:cNvSpPr/>
            <p:nvPr/>
          </p:nvSpPr>
          <p:spPr>
            <a:xfrm>
              <a:off x="6110278" y="3842461"/>
              <a:ext cx="21579" cy="21047"/>
            </a:xfrm>
            <a:custGeom>
              <a:rect b="b" l="l" r="r" t="t"/>
              <a:pathLst>
                <a:path extrusionOk="0" h="672" w="689">
                  <a:moveTo>
                    <a:pt x="385" y="1"/>
                  </a:moveTo>
                  <a:cubicBezTo>
                    <a:pt x="369" y="1"/>
                    <a:pt x="353" y="1"/>
                    <a:pt x="353" y="17"/>
                  </a:cubicBezTo>
                  <a:cubicBezTo>
                    <a:pt x="336" y="17"/>
                    <a:pt x="336" y="33"/>
                    <a:pt x="336" y="33"/>
                  </a:cubicBezTo>
                  <a:cubicBezTo>
                    <a:pt x="320" y="49"/>
                    <a:pt x="320" y="65"/>
                    <a:pt x="336" y="82"/>
                  </a:cubicBezTo>
                  <a:lnTo>
                    <a:pt x="437" y="437"/>
                  </a:lnTo>
                  <a:lnTo>
                    <a:pt x="102" y="284"/>
                  </a:lnTo>
                  <a:cubicBezTo>
                    <a:pt x="82" y="268"/>
                    <a:pt x="65" y="268"/>
                    <a:pt x="49" y="268"/>
                  </a:cubicBezTo>
                  <a:cubicBezTo>
                    <a:pt x="49" y="284"/>
                    <a:pt x="33" y="284"/>
                    <a:pt x="17" y="284"/>
                  </a:cubicBezTo>
                  <a:cubicBezTo>
                    <a:pt x="17" y="304"/>
                    <a:pt x="1" y="304"/>
                    <a:pt x="1" y="320"/>
                  </a:cubicBezTo>
                  <a:cubicBezTo>
                    <a:pt x="1" y="336"/>
                    <a:pt x="1" y="352"/>
                    <a:pt x="17" y="352"/>
                  </a:cubicBezTo>
                  <a:lnTo>
                    <a:pt x="284" y="672"/>
                  </a:lnTo>
                  <a:lnTo>
                    <a:pt x="320" y="672"/>
                  </a:lnTo>
                  <a:cubicBezTo>
                    <a:pt x="336" y="656"/>
                    <a:pt x="336" y="656"/>
                    <a:pt x="336" y="640"/>
                  </a:cubicBezTo>
                  <a:lnTo>
                    <a:pt x="336" y="623"/>
                  </a:lnTo>
                  <a:lnTo>
                    <a:pt x="82" y="336"/>
                  </a:lnTo>
                  <a:lnTo>
                    <a:pt x="437" y="506"/>
                  </a:lnTo>
                  <a:cubicBezTo>
                    <a:pt x="454" y="522"/>
                    <a:pt x="470" y="522"/>
                    <a:pt x="470" y="522"/>
                  </a:cubicBezTo>
                  <a:cubicBezTo>
                    <a:pt x="486" y="522"/>
                    <a:pt x="486" y="506"/>
                    <a:pt x="486" y="506"/>
                  </a:cubicBezTo>
                  <a:cubicBezTo>
                    <a:pt x="506" y="506"/>
                    <a:pt x="506" y="486"/>
                    <a:pt x="506" y="486"/>
                  </a:cubicBezTo>
                  <a:lnTo>
                    <a:pt x="506" y="454"/>
                  </a:lnTo>
                  <a:lnTo>
                    <a:pt x="385" y="82"/>
                  </a:lnTo>
                  <a:lnTo>
                    <a:pt x="385" y="82"/>
                  </a:lnTo>
                  <a:lnTo>
                    <a:pt x="640" y="352"/>
                  </a:lnTo>
                  <a:cubicBezTo>
                    <a:pt x="640" y="369"/>
                    <a:pt x="656" y="369"/>
                    <a:pt x="656" y="369"/>
                  </a:cubicBezTo>
                  <a:cubicBezTo>
                    <a:pt x="672" y="369"/>
                    <a:pt x="672" y="369"/>
                    <a:pt x="672" y="352"/>
                  </a:cubicBezTo>
                  <a:cubicBezTo>
                    <a:pt x="688" y="352"/>
                    <a:pt x="688" y="352"/>
                    <a:pt x="688" y="336"/>
                  </a:cubicBezTo>
                  <a:lnTo>
                    <a:pt x="688" y="320"/>
                  </a:lnTo>
                  <a:lnTo>
                    <a:pt x="421" y="17"/>
                  </a:lnTo>
                  <a:cubicBezTo>
                    <a:pt x="405" y="1"/>
                    <a:pt x="405" y="1"/>
                    <a:pt x="3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1"/>
            <p:cNvSpPr/>
            <p:nvPr/>
          </p:nvSpPr>
          <p:spPr>
            <a:xfrm>
              <a:off x="6127630" y="3832344"/>
              <a:ext cx="15347" cy="15848"/>
            </a:xfrm>
            <a:custGeom>
              <a:rect b="b" l="l" r="r" t="t"/>
              <a:pathLst>
                <a:path extrusionOk="0" h="506" w="490">
                  <a:moveTo>
                    <a:pt x="187" y="0"/>
                  </a:moveTo>
                  <a:cubicBezTo>
                    <a:pt x="154" y="20"/>
                    <a:pt x="118" y="37"/>
                    <a:pt x="86" y="53"/>
                  </a:cubicBezTo>
                  <a:cubicBezTo>
                    <a:pt x="53" y="85"/>
                    <a:pt x="33" y="101"/>
                    <a:pt x="17" y="138"/>
                  </a:cubicBezTo>
                  <a:cubicBezTo>
                    <a:pt x="1" y="170"/>
                    <a:pt x="1" y="202"/>
                    <a:pt x="1" y="239"/>
                  </a:cubicBezTo>
                  <a:cubicBezTo>
                    <a:pt x="1" y="255"/>
                    <a:pt x="1" y="287"/>
                    <a:pt x="17" y="324"/>
                  </a:cubicBezTo>
                  <a:cubicBezTo>
                    <a:pt x="33" y="356"/>
                    <a:pt x="53" y="372"/>
                    <a:pt x="69" y="405"/>
                  </a:cubicBezTo>
                  <a:cubicBezTo>
                    <a:pt x="102" y="441"/>
                    <a:pt x="134" y="473"/>
                    <a:pt x="170" y="489"/>
                  </a:cubicBezTo>
                  <a:cubicBezTo>
                    <a:pt x="219" y="506"/>
                    <a:pt x="255" y="506"/>
                    <a:pt x="288" y="506"/>
                  </a:cubicBezTo>
                  <a:cubicBezTo>
                    <a:pt x="336" y="489"/>
                    <a:pt x="373" y="473"/>
                    <a:pt x="405" y="441"/>
                  </a:cubicBezTo>
                  <a:cubicBezTo>
                    <a:pt x="458" y="405"/>
                    <a:pt x="474" y="372"/>
                    <a:pt x="490" y="324"/>
                  </a:cubicBezTo>
                  <a:lnTo>
                    <a:pt x="490" y="304"/>
                  </a:lnTo>
                  <a:cubicBezTo>
                    <a:pt x="474" y="287"/>
                    <a:pt x="474" y="287"/>
                    <a:pt x="458" y="287"/>
                  </a:cubicBezTo>
                  <a:lnTo>
                    <a:pt x="437" y="287"/>
                  </a:lnTo>
                  <a:lnTo>
                    <a:pt x="437" y="304"/>
                  </a:lnTo>
                  <a:cubicBezTo>
                    <a:pt x="437" y="324"/>
                    <a:pt x="421" y="340"/>
                    <a:pt x="421" y="356"/>
                  </a:cubicBezTo>
                  <a:lnTo>
                    <a:pt x="373" y="405"/>
                  </a:lnTo>
                  <a:cubicBezTo>
                    <a:pt x="356" y="405"/>
                    <a:pt x="336" y="425"/>
                    <a:pt x="320" y="441"/>
                  </a:cubicBezTo>
                  <a:lnTo>
                    <a:pt x="272" y="441"/>
                  </a:lnTo>
                  <a:cubicBezTo>
                    <a:pt x="255" y="441"/>
                    <a:pt x="235" y="441"/>
                    <a:pt x="219" y="425"/>
                  </a:cubicBezTo>
                  <a:cubicBezTo>
                    <a:pt x="203" y="425"/>
                    <a:pt x="187" y="405"/>
                    <a:pt x="170" y="405"/>
                  </a:cubicBezTo>
                  <a:cubicBezTo>
                    <a:pt x="154" y="388"/>
                    <a:pt x="134" y="372"/>
                    <a:pt x="118" y="356"/>
                  </a:cubicBezTo>
                  <a:cubicBezTo>
                    <a:pt x="118" y="340"/>
                    <a:pt x="102" y="324"/>
                    <a:pt x="86" y="304"/>
                  </a:cubicBezTo>
                  <a:cubicBezTo>
                    <a:pt x="86" y="287"/>
                    <a:pt x="69" y="271"/>
                    <a:pt x="69" y="255"/>
                  </a:cubicBezTo>
                  <a:lnTo>
                    <a:pt x="69" y="202"/>
                  </a:lnTo>
                  <a:cubicBezTo>
                    <a:pt x="69" y="186"/>
                    <a:pt x="69" y="170"/>
                    <a:pt x="86" y="154"/>
                  </a:cubicBezTo>
                  <a:cubicBezTo>
                    <a:pt x="86" y="138"/>
                    <a:pt x="102" y="122"/>
                    <a:pt x="118" y="101"/>
                  </a:cubicBezTo>
                  <a:lnTo>
                    <a:pt x="134" y="85"/>
                  </a:lnTo>
                  <a:cubicBezTo>
                    <a:pt x="154" y="85"/>
                    <a:pt x="154" y="69"/>
                    <a:pt x="154" y="69"/>
                  </a:cubicBezTo>
                  <a:lnTo>
                    <a:pt x="170" y="69"/>
                  </a:lnTo>
                  <a:cubicBezTo>
                    <a:pt x="187" y="69"/>
                    <a:pt x="187" y="53"/>
                    <a:pt x="187" y="53"/>
                  </a:cubicBezTo>
                  <a:lnTo>
                    <a:pt x="219" y="53"/>
                  </a:lnTo>
                  <a:lnTo>
                    <a:pt x="219" y="37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1"/>
            <p:cNvSpPr/>
            <p:nvPr/>
          </p:nvSpPr>
          <p:spPr>
            <a:xfrm>
              <a:off x="6229454" y="3977455"/>
              <a:ext cx="15848" cy="16380"/>
            </a:xfrm>
            <a:custGeom>
              <a:rect b="b" l="l" r="r" t="t"/>
              <a:pathLst>
                <a:path extrusionOk="0" h="523" w="506">
                  <a:moveTo>
                    <a:pt x="69" y="53"/>
                  </a:moveTo>
                  <a:lnTo>
                    <a:pt x="303" y="186"/>
                  </a:lnTo>
                  <a:lnTo>
                    <a:pt x="154" y="320"/>
                  </a:lnTo>
                  <a:lnTo>
                    <a:pt x="69" y="53"/>
                  </a:lnTo>
                  <a:close/>
                  <a:moveTo>
                    <a:pt x="53" y="1"/>
                  </a:moveTo>
                  <a:cubicBezTo>
                    <a:pt x="53" y="1"/>
                    <a:pt x="37" y="1"/>
                    <a:pt x="16" y="17"/>
                  </a:cubicBezTo>
                  <a:lnTo>
                    <a:pt x="0" y="37"/>
                  </a:lnTo>
                  <a:cubicBezTo>
                    <a:pt x="0" y="53"/>
                    <a:pt x="0" y="69"/>
                    <a:pt x="16" y="85"/>
                  </a:cubicBezTo>
                  <a:lnTo>
                    <a:pt x="154" y="506"/>
                  </a:lnTo>
                  <a:lnTo>
                    <a:pt x="170" y="506"/>
                  </a:lnTo>
                  <a:cubicBezTo>
                    <a:pt x="170" y="522"/>
                    <a:pt x="170" y="522"/>
                    <a:pt x="186" y="522"/>
                  </a:cubicBezTo>
                  <a:cubicBezTo>
                    <a:pt x="186" y="522"/>
                    <a:pt x="202" y="522"/>
                    <a:pt x="202" y="506"/>
                  </a:cubicBezTo>
                  <a:cubicBezTo>
                    <a:pt x="219" y="506"/>
                    <a:pt x="219" y="490"/>
                    <a:pt x="219" y="474"/>
                  </a:cubicBezTo>
                  <a:lnTo>
                    <a:pt x="186" y="372"/>
                  </a:lnTo>
                  <a:lnTo>
                    <a:pt x="356" y="203"/>
                  </a:lnTo>
                  <a:lnTo>
                    <a:pt x="457" y="271"/>
                  </a:lnTo>
                  <a:cubicBezTo>
                    <a:pt x="473" y="271"/>
                    <a:pt x="489" y="271"/>
                    <a:pt x="489" y="255"/>
                  </a:cubicBezTo>
                  <a:cubicBezTo>
                    <a:pt x="506" y="255"/>
                    <a:pt x="506" y="255"/>
                    <a:pt x="506" y="239"/>
                  </a:cubicBezTo>
                  <a:lnTo>
                    <a:pt x="506" y="219"/>
                  </a:lnTo>
                  <a:lnTo>
                    <a:pt x="489" y="20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1"/>
            <p:cNvSpPr/>
            <p:nvPr/>
          </p:nvSpPr>
          <p:spPr>
            <a:xfrm>
              <a:off x="6240072" y="3964801"/>
              <a:ext cx="15222" cy="16067"/>
            </a:xfrm>
            <a:custGeom>
              <a:rect b="b" l="l" r="r" t="t"/>
              <a:pathLst>
                <a:path extrusionOk="0" h="513" w="486">
                  <a:moveTo>
                    <a:pt x="183" y="0"/>
                  </a:moveTo>
                  <a:cubicBezTo>
                    <a:pt x="150" y="16"/>
                    <a:pt x="118" y="37"/>
                    <a:pt x="82" y="69"/>
                  </a:cubicBezTo>
                  <a:cubicBezTo>
                    <a:pt x="49" y="85"/>
                    <a:pt x="33" y="117"/>
                    <a:pt x="17" y="154"/>
                  </a:cubicBezTo>
                  <a:cubicBezTo>
                    <a:pt x="1" y="170"/>
                    <a:pt x="1" y="202"/>
                    <a:pt x="1" y="239"/>
                  </a:cubicBezTo>
                  <a:cubicBezTo>
                    <a:pt x="1" y="271"/>
                    <a:pt x="1" y="303"/>
                    <a:pt x="17" y="320"/>
                  </a:cubicBezTo>
                  <a:cubicBezTo>
                    <a:pt x="33" y="356"/>
                    <a:pt x="49" y="388"/>
                    <a:pt x="66" y="421"/>
                  </a:cubicBezTo>
                  <a:cubicBezTo>
                    <a:pt x="102" y="457"/>
                    <a:pt x="134" y="473"/>
                    <a:pt x="167" y="489"/>
                  </a:cubicBezTo>
                  <a:cubicBezTo>
                    <a:pt x="204" y="501"/>
                    <a:pt x="231" y="512"/>
                    <a:pt x="255" y="512"/>
                  </a:cubicBezTo>
                  <a:cubicBezTo>
                    <a:pt x="265" y="512"/>
                    <a:pt x="274" y="510"/>
                    <a:pt x="284" y="506"/>
                  </a:cubicBezTo>
                  <a:cubicBezTo>
                    <a:pt x="336" y="506"/>
                    <a:pt x="369" y="489"/>
                    <a:pt x="405" y="457"/>
                  </a:cubicBezTo>
                  <a:cubicBezTo>
                    <a:pt x="454" y="421"/>
                    <a:pt x="470" y="388"/>
                    <a:pt x="486" y="340"/>
                  </a:cubicBezTo>
                  <a:lnTo>
                    <a:pt x="486" y="303"/>
                  </a:lnTo>
                  <a:cubicBezTo>
                    <a:pt x="470" y="303"/>
                    <a:pt x="470" y="303"/>
                    <a:pt x="470" y="287"/>
                  </a:cubicBezTo>
                  <a:cubicBezTo>
                    <a:pt x="454" y="287"/>
                    <a:pt x="454" y="303"/>
                    <a:pt x="437" y="303"/>
                  </a:cubicBezTo>
                  <a:lnTo>
                    <a:pt x="437" y="320"/>
                  </a:lnTo>
                  <a:cubicBezTo>
                    <a:pt x="437" y="340"/>
                    <a:pt x="421" y="356"/>
                    <a:pt x="421" y="372"/>
                  </a:cubicBezTo>
                  <a:cubicBezTo>
                    <a:pt x="405" y="372"/>
                    <a:pt x="385" y="388"/>
                    <a:pt x="385" y="405"/>
                  </a:cubicBezTo>
                  <a:cubicBezTo>
                    <a:pt x="369" y="421"/>
                    <a:pt x="336" y="441"/>
                    <a:pt x="320" y="441"/>
                  </a:cubicBezTo>
                  <a:cubicBezTo>
                    <a:pt x="309" y="441"/>
                    <a:pt x="297" y="448"/>
                    <a:pt x="285" y="448"/>
                  </a:cubicBezTo>
                  <a:cubicBezTo>
                    <a:pt x="279" y="448"/>
                    <a:pt x="273" y="446"/>
                    <a:pt x="268" y="441"/>
                  </a:cubicBezTo>
                  <a:lnTo>
                    <a:pt x="219" y="441"/>
                  </a:lnTo>
                  <a:cubicBezTo>
                    <a:pt x="203" y="421"/>
                    <a:pt x="183" y="421"/>
                    <a:pt x="167" y="405"/>
                  </a:cubicBezTo>
                  <a:cubicBezTo>
                    <a:pt x="150" y="388"/>
                    <a:pt x="134" y="388"/>
                    <a:pt x="118" y="372"/>
                  </a:cubicBezTo>
                  <a:cubicBezTo>
                    <a:pt x="118" y="356"/>
                    <a:pt x="102" y="340"/>
                    <a:pt x="82" y="320"/>
                  </a:cubicBezTo>
                  <a:cubicBezTo>
                    <a:pt x="82" y="303"/>
                    <a:pt x="66" y="271"/>
                    <a:pt x="66" y="255"/>
                  </a:cubicBezTo>
                  <a:lnTo>
                    <a:pt x="66" y="202"/>
                  </a:lnTo>
                  <a:cubicBezTo>
                    <a:pt x="66" y="186"/>
                    <a:pt x="66" y="170"/>
                    <a:pt x="82" y="154"/>
                  </a:cubicBezTo>
                  <a:cubicBezTo>
                    <a:pt x="82" y="138"/>
                    <a:pt x="102" y="117"/>
                    <a:pt x="118" y="101"/>
                  </a:cubicBezTo>
                  <a:cubicBezTo>
                    <a:pt x="118" y="101"/>
                    <a:pt x="134" y="101"/>
                    <a:pt x="134" y="85"/>
                  </a:cubicBezTo>
                  <a:lnTo>
                    <a:pt x="150" y="85"/>
                  </a:lnTo>
                  <a:lnTo>
                    <a:pt x="167" y="69"/>
                  </a:lnTo>
                  <a:lnTo>
                    <a:pt x="203" y="69"/>
                  </a:lnTo>
                  <a:lnTo>
                    <a:pt x="219" y="53"/>
                  </a:lnTo>
                  <a:cubicBezTo>
                    <a:pt x="219" y="53"/>
                    <a:pt x="235" y="53"/>
                    <a:pt x="235" y="37"/>
                  </a:cubicBezTo>
                  <a:lnTo>
                    <a:pt x="219" y="16"/>
                  </a:lnTo>
                  <a:cubicBezTo>
                    <a:pt x="219" y="0"/>
                    <a:pt x="203" y="0"/>
                    <a:pt x="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1"/>
            <p:cNvSpPr/>
            <p:nvPr/>
          </p:nvSpPr>
          <p:spPr>
            <a:xfrm>
              <a:off x="6204617" y="3937426"/>
              <a:ext cx="15347" cy="15879"/>
            </a:xfrm>
            <a:custGeom>
              <a:rect b="b" l="l" r="r" t="t"/>
              <a:pathLst>
                <a:path extrusionOk="0" h="507" w="490">
                  <a:moveTo>
                    <a:pt x="187" y="1"/>
                  </a:moveTo>
                  <a:cubicBezTo>
                    <a:pt x="154" y="17"/>
                    <a:pt x="102" y="33"/>
                    <a:pt x="70" y="49"/>
                  </a:cubicBezTo>
                  <a:cubicBezTo>
                    <a:pt x="53" y="82"/>
                    <a:pt x="37" y="102"/>
                    <a:pt x="21" y="134"/>
                  </a:cubicBezTo>
                  <a:cubicBezTo>
                    <a:pt x="1" y="167"/>
                    <a:pt x="1" y="203"/>
                    <a:pt x="1" y="235"/>
                  </a:cubicBezTo>
                  <a:cubicBezTo>
                    <a:pt x="1" y="252"/>
                    <a:pt x="1" y="284"/>
                    <a:pt x="21" y="320"/>
                  </a:cubicBezTo>
                  <a:cubicBezTo>
                    <a:pt x="21" y="353"/>
                    <a:pt x="53" y="369"/>
                    <a:pt x="70" y="405"/>
                  </a:cubicBezTo>
                  <a:cubicBezTo>
                    <a:pt x="102" y="438"/>
                    <a:pt x="138" y="470"/>
                    <a:pt x="171" y="486"/>
                  </a:cubicBezTo>
                  <a:cubicBezTo>
                    <a:pt x="203" y="506"/>
                    <a:pt x="256" y="506"/>
                    <a:pt x="288" y="506"/>
                  </a:cubicBezTo>
                  <a:cubicBezTo>
                    <a:pt x="340" y="486"/>
                    <a:pt x="373" y="470"/>
                    <a:pt x="405" y="438"/>
                  </a:cubicBezTo>
                  <a:cubicBezTo>
                    <a:pt x="441" y="405"/>
                    <a:pt x="474" y="369"/>
                    <a:pt x="490" y="320"/>
                  </a:cubicBezTo>
                  <a:cubicBezTo>
                    <a:pt x="490" y="320"/>
                    <a:pt x="490" y="304"/>
                    <a:pt x="474" y="304"/>
                  </a:cubicBezTo>
                  <a:cubicBezTo>
                    <a:pt x="474" y="284"/>
                    <a:pt x="474" y="284"/>
                    <a:pt x="458" y="284"/>
                  </a:cubicBezTo>
                  <a:lnTo>
                    <a:pt x="441" y="284"/>
                  </a:lnTo>
                  <a:lnTo>
                    <a:pt x="441" y="304"/>
                  </a:lnTo>
                  <a:cubicBezTo>
                    <a:pt x="425" y="320"/>
                    <a:pt x="425" y="337"/>
                    <a:pt x="405" y="353"/>
                  </a:cubicBezTo>
                  <a:cubicBezTo>
                    <a:pt x="405" y="369"/>
                    <a:pt x="389" y="385"/>
                    <a:pt x="373" y="405"/>
                  </a:cubicBezTo>
                  <a:cubicBezTo>
                    <a:pt x="357" y="405"/>
                    <a:pt x="340" y="421"/>
                    <a:pt x="324" y="421"/>
                  </a:cubicBezTo>
                  <a:cubicBezTo>
                    <a:pt x="304" y="438"/>
                    <a:pt x="288" y="438"/>
                    <a:pt x="272" y="438"/>
                  </a:cubicBezTo>
                  <a:cubicBezTo>
                    <a:pt x="256" y="438"/>
                    <a:pt x="239" y="438"/>
                    <a:pt x="223" y="421"/>
                  </a:cubicBezTo>
                  <a:cubicBezTo>
                    <a:pt x="203" y="421"/>
                    <a:pt x="187" y="405"/>
                    <a:pt x="171" y="405"/>
                  </a:cubicBezTo>
                  <a:lnTo>
                    <a:pt x="122" y="353"/>
                  </a:lnTo>
                  <a:cubicBezTo>
                    <a:pt x="102" y="337"/>
                    <a:pt x="102" y="320"/>
                    <a:pt x="86" y="304"/>
                  </a:cubicBezTo>
                  <a:cubicBezTo>
                    <a:pt x="70" y="284"/>
                    <a:pt x="70" y="268"/>
                    <a:pt x="70" y="252"/>
                  </a:cubicBezTo>
                  <a:cubicBezTo>
                    <a:pt x="53" y="235"/>
                    <a:pt x="53" y="219"/>
                    <a:pt x="53" y="203"/>
                  </a:cubicBezTo>
                  <a:cubicBezTo>
                    <a:pt x="70" y="183"/>
                    <a:pt x="70" y="167"/>
                    <a:pt x="70" y="151"/>
                  </a:cubicBezTo>
                  <a:lnTo>
                    <a:pt x="122" y="102"/>
                  </a:lnTo>
                  <a:cubicBezTo>
                    <a:pt x="122" y="82"/>
                    <a:pt x="138" y="82"/>
                    <a:pt x="138" y="82"/>
                  </a:cubicBezTo>
                  <a:lnTo>
                    <a:pt x="154" y="66"/>
                  </a:lnTo>
                  <a:lnTo>
                    <a:pt x="171" y="66"/>
                  </a:lnTo>
                  <a:lnTo>
                    <a:pt x="187" y="49"/>
                  </a:lnTo>
                  <a:lnTo>
                    <a:pt x="223" y="49"/>
                  </a:lnTo>
                  <a:lnTo>
                    <a:pt x="223" y="33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1"/>
            <p:cNvSpPr/>
            <p:nvPr/>
          </p:nvSpPr>
          <p:spPr>
            <a:xfrm>
              <a:off x="6143979" y="3871965"/>
              <a:ext cx="20671" cy="18510"/>
            </a:xfrm>
            <a:custGeom>
              <a:rect b="b" l="l" r="r" t="t"/>
              <a:pathLst>
                <a:path extrusionOk="0" h="591" w="660">
                  <a:moveTo>
                    <a:pt x="522" y="187"/>
                  </a:moveTo>
                  <a:cubicBezTo>
                    <a:pt x="522" y="187"/>
                    <a:pt x="542" y="187"/>
                    <a:pt x="558" y="203"/>
                  </a:cubicBezTo>
                  <a:lnTo>
                    <a:pt x="574" y="219"/>
                  </a:lnTo>
                  <a:cubicBezTo>
                    <a:pt x="590" y="235"/>
                    <a:pt x="590" y="251"/>
                    <a:pt x="607" y="272"/>
                  </a:cubicBezTo>
                  <a:lnTo>
                    <a:pt x="607" y="304"/>
                  </a:lnTo>
                  <a:cubicBezTo>
                    <a:pt x="607" y="320"/>
                    <a:pt x="607" y="320"/>
                    <a:pt x="590" y="336"/>
                  </a:cubicBezTo>
                  <a:cubicBezTo>
                    <a:pt x="574" y="352"/>
                    <a:pt x="558" y="352"/>
                    <a:pt x="558" y="352"/>
                  </a:cubicBezTo>
                  <a:cubicBezTo>
                    <a:pt x="542" y="352"/>
                    <a:pt x="522" y="352"/>
                    <a:pt x="506" y="336"/>
                  </a:cubicBezTo>
                  <a:lnTo>
                    <a:pt x="473" y="304"/>
                  </a:lnTo>
                  <a:cubicBezTo>
                    <a:pt x="473" y="304"/>
                    <a:pt x="457" y="288"/>
                    <a:pt x="457" y="272"/>
                  </a:cubicBezTo>
                  <a:cubicBezTo>
                    <a:pt x="441" y="251"/>
                    <a:pt x="441" y="235"/>
                    <a:pt x="441" y="235"/>
                  </a:cubicBezTo>
                  <a:cubicBezTo>
                    <a:pt x="441" y="219"/>
                    <a:pt x="457" y="203"/>
                    <a:pt x="457" y="203"/>
                  </a:cubicBezTo>
                  <a:cubicBezTo>
                    <a:pt x="473" y="187"/>
                    <a:pt x="473" y="187"/>
                    <a:pt x="489" y="187"/>
                  </a:cubicBezTo>
                  <a:close/>
                  <a:moveTo>
                    <a:pt x="101" y="219"/>
                  </a:moveTo>
                  <a:cubicBezTo>
                    <a:pt x="117" y="219"/>
                    <a:pt x="117" y="235"/>
                    <a:pt x="138" y="235"/>
                  </a:cubicBezTo>
                  <a:cubicBezTo>
                    <a:pt x="154" y="251"/>
                    <a:pt x="170" y="251"/>
                    <a:pt x="170" y="272"/>
                  </a:cubicBezTo>
                  <a:cubicBezTo>
                    <a:pt x="186" y="288"/>
                    <a:pt x="186" y="304"/>
                    <a:pt x="202" y="304"/>
                  </a:cubicBezTo>
                  <a:lnTo>
                    <a:pt x="202" y="352"/>
                  </a:lnTo>
                  <a:cubicBezTo>
                    <a:pt x="202" y="373"/>
                    <a:pt x="202" y="373"/>
                    <a:pt x="186" y="389"/>
                  </a:cubicBezTo>
                  <a:cubicBezTo>
                    <a:pt x="170" y="389"/>
                    <a:pt x="170" y="405"/>
                    <a:pt x="154" y="405"/>
                  </a:cubicBezTo>
                  <a:cubicBezTo>
                    <a:pt x="138" y="405"/>
                    <a:pt x="117" y="389"/>
                    <a:pt x="101" y="389"/>
                  </a:cubicBezTo>
                  <a:lnTo>
                    <a:pt x="69" y="352"/>
                  </a:lnTo>
                  <a:cubicBezTo>
                    <a:pt x="69" y="336"/>
                    <a:pt x="53" y="336"/>
                    <a:pt x="53" y="320"/>
                  </a:cubicBezTo>
                  <a:cubicBezTo>
                    <a:pt x="37" y="304"/>
                    <a:pt x="37" y="288"/>
                    <a:pt x="37" y="272"/>
                  </a:cubicBezTo>
                  <a:lnTo>
                    <a:pt x="69" y="235"/>
                  </a:lnTo>
                  <a:cubicBezTo>
                    <a:pt x="69" y="235"/>
                    <a:pt x="85" y="219"/>
                    <a:pt x="101" y="219"/>
                  </a:cubicBezTo>
                  <a:close/>
                  <a:moveTo>
                    <a:pt x="489" y="134"/>
                  </a:moveTo>
                  <a:cubicBezTo>
                    <a:pt x="473" y="150"/>
                    <a:pt x="457" y="150"/>
                    <a:pt x="441" y="171"/>
                  </a:cubicBezTo>
                  <a:cubicBezTo>
                    <a:pt x="405" y="187"/>
                    <a:pt x="405" y="219"/>
                    <a:pt x="405" y="251"/>
                  </a:cubicBezTo>
                  <a:cubicBezTo>
                    <a:pt x="405" y="288"/>
                    <a:pt x="405" y="320"/>
                    <a:pt x="441" y="336"/>
                  </a:cubicBezTo>
                  <a:cubicBezTo>
                    <a:pt x="457" y="373"/>
                    <a:pt x="489" y="389"/>
                    <a:pt x="522" y="405"/>
                  </a:cubicBezTo>
                  <a:cubicBezTo>
                    <a:pt x="558" y="405"/>
                    <a:pt x="590" y="389"/>
                    <a:pt x="607" y="373"/>
                  </a:cubicBezTo>
                  <a:cubicBezTo>
                    <a:pt x="623" y="352"/>
                    <a:pt x="643" y="336"/>
                    <a:pt x="659" y="320"/>
                  </a:cubicBezTo>
                  <a:cubicBezTo>
                    <a:pt x="659" y="288"/>
                    <a:pt x="659" y="272"/>
                    <a:pt x="643" y="251"/>
                  </a:cubicBezTo>
                  <a:cubicBezTo>
                    <a:pt x="643" y="235"/>
                    <a:pt x="623" y="203"/>
                    <a:pt x="607" y="187"/>
                  </a:cubicBezTo>
                  <a:cubicBezTo>
                    <a:pt x="607" y="171"/>
                    <a:pt x="590" y="171"/>
                    <a:pt x="574" y="150"/>
                  </a:cubicBezTo>
                  <a:cubicBezTo>
                    <a:pt x="558" y="150"/>
                    <a:pt x="542" y="134"/>
                    <a:pt x="542" y="134"/>
                  </a:cubicBezTo>
                  <a:close/>
                  <a:moveTo>
                    <a:pt x="85" y="187"/>
                  </a:moveTo>
                  <a:cubicBezTo>
                    <a:pt x="69" y="187"/>
                    <a:pt x="53" y="203"/>
                    <a:pt x="37" y="219"/>
                  </a:cubicBezTo>
                  <a:cubicBezTo>
                    <a:pt x="0" y="235"/>
                    <a:pt x="0" y="272"/>
                    <a:pt x="0" y="304"/>
                  </a:cubicBezTo>
                  <a:cubicBezTo>
                    <a:pt x="0" y="336"/>
                    <a:pt x="16" y="352"/>
                    <a:pt x="37" y="389"/>
                  </a:cubicBezTo>
                  <a:cubicBezTo>
                    <a:pt x="69" y="421"/>
                    <a:pt x="85" y="437"/>
                    <a:pt x="117" y="437"/>
                  </a:cubicBezTo>
                  <a:cubicBezTo>
                    <a:pt x="128" y="442"/>
                    <a:pt x="138" y="444"/>
                    <a:pt x="148" y="444"/>
                  </a:cubicBezTo>
                  <a:cubicBezTo>
                    <a:pt x="173" y="444"/>
                    <a:pt x="196" y="433"/>
                    <a:pt x="219" y="421"/>
                  </a:cubicBezTo>
                  <a:cubicBezTo>
                    <a:pt x="239" y="389"/>
                    <a:pt x="255" y="373"/>
                    <a:pt x="255" y="336"/>
                  </a:cubicBezTo>
                  <a:cubicBezTo>
                    <a:pt x="255" y="304"/>
                    <a:pt x="239" y="272"/>
                    <a:pt x="219" y="235"/>
                  </a:cubicBezTo>
                  <a:cubicBezTo>
                    <a:pt x="202" y="219"/>
                    <a:pt x="186" y="219"/>
                    <a:pt x="170" y="203"/>
                  </a:cubicBezTo>
                  <a:cubicBezTo>
                    <a:pt x="170" y="203"/>
                    <a:pt x="154" y="187"/>
                    <a:pt x="138" y="187"/>
                  </a:cubicBezTo>
                  <a:close/>
                  <a:moveTo>
                    <a:pt x="271" y="1"/>
                  </a:moveTo>
                  <a:cubicBezTo>
                    <a:pt x="255" y="1"/>
                    <a:pt x="255" y="1"/>
                    <a:pt x="255" y="17"/>
                  </a:cubicBezTo>
                  <a:cubicBezTo>
                    <a:pt x="239" y="17"/>
                    <a:pt x="239" y="17"/>
                    <a:pt x="239" y="33"/>
                  </a:cubicBezTo>
                  <a:lnTo>
                    <a:pt x="356" y="575"/>
                  </a:lnTo>
                  <a:lnTo>
                    <a:pt x="356" y="591"/>
                  </a:lnTo>
                  <a:lnTo>
                    <a:pt x="388" y="591"/>
                  </a:lnTo>
                  <a:lnTo>
                    <a:pt x="388" y="555"/>
                  </a:lnTo>
                  <a:lnTo>
                    <a:pt x="287" y="33"/>
                  </a:lnTo>
                  <a:cubicBezTo>
                    <a:pt x="287" y="17"/>
                    <a:pt x="287" y="17"/>
                    <a:pt x="271" y="17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1"/>
            <p:cNvSpPr/>
            <p:nvPr/>
          </p:nvSpPr>
          <p:spPr>
            <a:xfrm>
              <a:off x="6184102" y="3838170"/>
              <a:ext cx="12716" cy="15848"/>
            </a:xfrm>
            <a:custGeom>
              <a:rect b="b" l="l" r="r" t="t"/>
              <a:pathLst>
                <a:path extrusionOk="0" h="506" w="406">
                  <a:moveTo>
                    <a:pt x="235" y="0"/>
                  </a:moveTo>
                  <a:cubicBezTo>
                    <a:pt x="219" y="0"/>
                    <a:pt x="219" y="16"/>
                    <a:pt x="203" y="16"/>
                  </a:cubicBezTo>
                  <a:lnTo>
                    <a:pt x="1" y="186"/>
                  </a:lnTo>
                  <a:lnTo>
                    <a:pt x="1" y="219"/>
                  </a:lnTo>
                  <a:lnTo>
                    <a:pt x="1" y="239"/>
                  </a:lnTo>
                  <a:lnTo>
                    <a:pt x="49" y="239"/>
                  </a:lnTo>
                  <a:lnTo>
                    <a:pt x="219" y="85"/>
                  </a:lnTo>
                  <a:lnTo>
                    <a:pt x="336" y="489"/>
                  </a:lnTo>
                  <a:lnTo>
                    <a:pt x="353" y="506"/>
                  </a:lnTo>
                  <a:lnTo>
                    <a:pt x="405" y="506"/>
                  </a:lnTo>
                  <a:lnTo>
                    <a:pt x="405" y="473"/>
                  </a:lnTo>
                  <a:lnTo>
                    <a:pt x="272" y="53"/>
                  </a:lnTo>
                  <a:cubicBezTo>
                    <a:pt x="272" y="37"/>
                    <a:pt x="272" y="16"/>
                    <a:pt x="252" y="16"/>
                  </a:cubicBezTo>
                  <a:lnTo>
                    <a:pt x="2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1"/>
            <p:cNvSpPr/>
            <p:nvPr/>
          </p:nvSpPr>
          <p:spPr>
            <a:xfrm>
              <a:off x="6223128" y="3806504"/>
              <a:ext cx="14846" cy="15347"/>
            </a:xfrm>
            <a:custGeom>
              <a:rect b="b" l="l" r="r" t="t"/>
              <a:pathLst>
                <a:path extrusionOk="0" h="490" w="474">
                  <a:moveTo>
                    <a:pt x="170" y="53"/>
                  </a:moveTo>
                  <a:cubicBezTo>
                    <a:pt x="186" y="53"/>
                    <a:pt x="202" y="69"/>
                    <a:pt x="218" y="85"/>
                  </a:cubicBezTo>
                  <a:cubicBezTo>
                    <a:pt x="239" y="102"/>
                    <a:pt x="255" y="138"/>
                    <a:pt x="255" y="154"/>
                  </a:cubicBezTo>
                  <a:cubicBezTo>
                    <a:pt x="239" y="170"/>
                    <a:pt x="239" y="186"/>
                    <a:pt x="202" y="219"/>
                  </a:cubicBezTo>
                  <a:cubicBezTo>
                    <a:pt x="186" y="239"/>
                    <a:pt x="170" y="239"/>
                    <a:pt x="138" y="239"/>
                  </a:cubicBezTo>
                  <a:cubicBezTo>
                    <a:pt x="117" y="239"/>
                    <a:pt x="101" y="239"/>
                    <a:pt x="85" y="219"/>
                  </a:cubicBezTo>
                  <a:cubicBezTo>
                    <a:pt x="69" y="203"/>
                    <a:pt x="69" y="186"/>
                    <a:pt x="69" y="186"/>
                  </a:cubicBezTo>
                  <a:cubicBezTo>
                    <a:pt x="53" y="170"/>
                    <a:pt x="53" y="154"/>
                    <a:pt x="69" y="154"/>
                  </a:cubicBezTo>
                  <a:cubicBezTo>
                    <a:pt x="69" y="138"/>
                    <a:pt x="69" y="118"/>
                    <a:pt x="85" y="118"/>
                  </a:cubicBezTo>
                  <a:cubicBezTo>
                    <a:pt x="85" y="102"/>
                    <a:pt x="85" y="102"/>
                    <a:pt x="101" y="85"/>
                  </a:cubicBezTo>
                  <a:cubicBezTo>
                    <a:pt x="117" y="69"/>
                    <a:pt x="138" y="69"/>
                    <a:pt x="170" y="53"/>
                  </a:cubicBezTo>
                  <a:close/>
                  <a:moveTo>
                    <a:pt x="319" y="239"/>
                  </a:moveTo>
                  <a:cubicBezTo>
                    <a:pt x="340" y="239"/>
                    <a:pt x="372" y="239"/>
                    <a:pt x="388" y="271"/>
                  </a:cubicBezTo>
                  <a:cubicBezTo>
                    <a:pt x="404" y="288"/>
                    <a:pt x="404" y="304"/>
                    <a:pt x="404" y="340"/>
                  </a:cubicBezTo>
                  <a:cubicBezTo>
                    <a:pt x="404" y="356"/>
                    <a:pt x="388" y="372"/>
                    <a:pt x="372" y="389"/>
                  </a:cubicBezTo>
                  <a:cubicBezTo>
                    <a:pt x="356" y="405"/>
                    <a:pt x="340" y="421"/>
                    <a:pt x="319" y="421"/>
                  </a:cubicBezTo>
                  <a:lnTo>
                    <a:pt x="271" y="421"/>
                  </a:lnTo>
                  <a:cubicBezTo>
                    <a:pt x="255" y="421"/>
                    <a:pt x="255" y="405"/>
                    <a:pt x="239" y="405"/>
                  </a:cubicBezTo>
                  <a:cubicBezTo>
                    <a:pt x="218" y="372"/>
                    <a:pt x="202" y="356"/>
                    <a:pt x="202" y="320"/>
                  </a:cubicBezTo>
                  <a:cubicBezTo>
                    <a:pt x="218" y="304"/>
                    <a:pt x="218" y="271"/>
                    <a:pt x="255" y="255"/>
                  </a:cubicBezTo>
                  <a:cubicBezTo>
                    <a:pt x="271" y="239"/>
                    <a:pt x="287" y="239"/>
                    <a:pt x="319" y="239"/>
                  </a:cubicBezTo>
                  <a:close/>
                  <a:moveTo>
                    <a:pt x="170" y="1"/>
                  </a:moveTo>
                  <a:cubicBezTo>
                    <a:pt x="154" y="1"/>
                    <a:pt x="138" y="1"/>
                    <a:pt x="117" y="17"/>
                  </a:cubicBezTo>
                  <a:cubicBezTo>
                    <a:pt x="101" y="17"/>
                    <a:pt x="85" y="37"/>
                    <a:pt x="69" y="53"/>
                  </a:cubicBezTo>
                  <a:cubicBezTo>
                    <a:pt x="53" y="69"/>
                    <a:pt x="36" y="85"/>
                    <a:pt x="16" y="118"/>
                  </a:cubicBezTo>
                  <a:cubicBezTo>
                    <a:pt x="0" y="138"/>
                    <a:pt x="0" y="170"/>
                    <a:pt x="0" y="186"/>
                  </a:cubicBezTo>
                  <a:cubicBezTo>
                    <a:pt x="0" y="219"/>
                    <a:pt x="16" y="239"/>
                    <a:pt x="36" y="255"/>
                  </a:cubicBezTo>
                  <a:cubicBezTo>
                    <a:pt x="53" y="288"/>
                    <a:pt x="69" y="288"/>
                    <a:pt x="101" y="304"/>
                  </a:cubicBezTo>
                  <a:cubicBezTo>
                    <a:pt x="117" y="304"/>
                    <a:pt x="154" y="304"/>
                    <a:pt x="170" y="288"/>
                  </a:cubicBezTo>
                  <a:lnTo>
                    <a:pt x="170" y="288"/>
                  </a:lnTo>
                  <a:cubicBezTo>
                    <a:pt x="154" y="304"/>
                    <a:pt x="154" y="340"/>
                    <a:pt x="154" y="372"/>
                  </a:cubicBezTo>
                  <a:cubicBezTo>
                    <a:pt x="154" y="389"/>
                    <a:pt x="170" y="421"/>
                    <a:pt x="186" y="441"/>
                  </a:cubicBezTo>
                  <a:cubicBezTo>
                    <a:pt x="202" y="474"/>
                    <a:pt x="218" y="474"/>
                    <a:pt x="255" y="490"/>
                  </a:cubicBezTo>
                  <a:lnTo>
                    <a:pt x="319" y="490"/>
                  </a:lnTo>
                  <a:cubicBezTo>
                    <a:pt x="356" y="474"/>
                    <a:pt x="372" y="457"/>
                    <a:pt x="404" y="441"/>
                  </a:cubicBezTo>
                  <a:cubicBezTo>
                    <a:pt x="421" y="421"/>
                    <a:pt x="441" y="389"/>
                    <a:pt x="457" y="372"/>
                  </a:cubicBezTo>
                  <a:cubicBezTo>
                    <a:pt x="473" y="340"/>
                    <a:pt x="473" y="320"/>
                    <a:pt x="473" y="288"/>
                  </a:cubicBezTo>
                  <a:cubicBezTo>
                    <a:pt x="473" y="271"/>
                    <a:pt x="457" y="239"/>
                    <a:pt x="441" y="219"/>
                  </a:cubicBezTo>
                  <a:cubicBezTo>
                    <a:pt x="421" y="186"/>
                    <a:pt x="388" y="186"/>
                    <a:pt x="372" y="170"/>
                  </a:cubicBezTo>
                  <a:cubicBezTo>
                    <a:pt x="340" y="170"/>
                    <a:pt x="319" y="170"/>
                    <a:pt x="287" y="186"/>
                  </a:cubicBezTo>
                  <a:cubicBezTo>
                    <a:pt x="303" y="170"/>
                    <a:pt x="303" y="138"/>
                    <a:pt x="303" y="118"/>
                  </a:cubicBezTo>
                  <a:cubicBezTo>
                    <a:pt x="303" y="85"/>
                    <a:pt x="303" y="69"/>
                    <a:pt x="271" y="53"/>
                  </a:cubicBezTo>
                  <a:cubicBezTo>
                    <a:pt x="271" y="37"/>
                    <a:pt x="255" y="17"/>
                    <a:pt x="239" y="17"/>
                  </a:cubicBezTo>
                  <a:cubicBezTo>
                    <a:pt x="218" y="1"/>
                    <a:pt x="202" y="1"/>
                    <a:pt x="1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1"/>
            <p:cNvSpPr/>
            <p:nvPr/>
          </p:nvSpPr>
          <p:spPr>
            <a:xfrm>
              <a:off x="6260086" y="3774839"/>
              <a:ext cx="13718" cy="15347"/>
            </a:xfrm>
            <a:custGeom>
              <a:rect b="b" l="l" r="r" t="t"/>
              <a:pathLst>
                <a:path extrusionOk="0" h="490" w="438">
                  <a:moveTo>
                    <a:pt x="170" y="53"/>
                  </a:moveTo>
                  <a:cubicBezTo>
                    <a:pt x="203" y="70"/>
                    <a:pt x="219" y="70"/>
                    <a:pt x="235" y="102"/>
                  </a:cubicBezTo>
                  <a:cubicBezTo>
                    <a:pt x="272" y="118"/>
                    <a:pt x="272" y="154"/>
                    <a:pt x="272" y="171"/>
                  </a:cubicBezTo>
                  <a:cubicBezTo>
                    <a:pt x="272" y="203"/>
                    <a:pt x="251" y="239"/>
                    <a:pt x="235" y="255"/>
                  </a:cubicBezTo>
                  <a:cubicBezTo>
                    <a:pt x="212" y="267"/>
                    <a:pt x="197" y="278"/>
                    <a:pt x="178" y="278"/>
                  </a:cubicBezTo>
                  <a:cubicBezTo>
                    <a:pt x="170" y="278"/>
                    <a:pt x="161" y="276"/>
                    <a:pt x="150" y="272"/>
                  </a:cubicBezTo>
                  <a:cubicBezTo>
                    <a:pt x="134" y="272"/>
                    <a:pt x="102" y="255"/>
                    <a:pt x="86" y="239"/>
                  </a:cubicBezTo>
                  <a:cubicBezTo>
                    <a:pt x="69" y="203"/>
                    <a:pt x="49" y="187"/>
                    <a:pt x="49" y="154"/>
                  </a:cubicBezTo>
                  <a:cubicBezTo>
                    <a:pt x="49" y="138"/>
                    <a:pt x="69" y="102"/>
                    <a:pt x="102" y="86"/>
                  </a:cubicBezTo>
                  <a:cubicBezTo>
                    <a:pt x="118" y="70"/>
                    <a:pt x="150" y="53"/>
                    <a:pt x="170" y="53"/>
                  </a:cubicBezTo>
                  <a:close/>
                  <a:moveTo>
                    <a:pt x="118" y="1"/>
                  </a:moveTo>
                  <a:cubicBezTo>
                    <a:pt x="102" y="17"/>
                    <a:pt x="86" y="37"/>
                    <a:pt x="49" y="53"/>
                  </a:cubicBezTo>
                  <a:cubicBezTo>
                    <a:pt x="17" y="86"/>
                    <a:pt x="1" y="118"/>
                    <a:pt x="1" y="154"/>
                  </a:cubicBezTo>
                  <a:cubicBezTo>
                    <a:pt x="1" y="203"/>
                    <a:pt x="1" y="239"/>
                    <a:pt x="33" y="272"/>
                  </a:cubicBezTo>
                  <a:cubicBezTo>
                    <a:pt x="69" y="304"/>
                    <a:pt x="102" y="340"/>
                    <a:pt x="150" y="340"/>
                  </a:cubicBezTo>
                  <a:cubicBezTo>
                    <a:pt x="187" y="340"/>
                    <a:pt x="219" y="320"/>
                    <a:pt x="251" y="288"/>
                  </a:cubicBezTo>
                  <a:cubicBezTo>
                    <a:pt x="288" y="272"/>
                    <a:pt x="304" y="255"/>
                    <a:pt x="304" y="219"/>
                  </a:cubicBezTo>
                  <a:lnTo>
                    <a:pt x="304" y="154"/>
                  </a:lnTo>
                  <a:cubicBezTo>
                    <a:pt x="320" y="171"/>
                    <a:pt x="320" y="187"/>
                    <a:pt x="336" y="203"/>
                  </a:cubicBezTo>
                  <a:cubicBezTo>
                    <a:pt x="336" y="203"/>
                    <a:pt x="352" y="219"/>
                    <a:pt x="352" y="239"/>
                  </a:cubicBezTo>
                  <a:cubicBezTo>
                    <a:pt x="373" y="255"/>
                    <a:pt x="373" y="255"/>
                    <a:pt x="373" y="272"/>
                  </a:cubicBezTo>
                  <a:cubicBezTo>
                    <a:pt x="389" y="272"/>
                    <a:pt x="389" y="288"/>
                    <a:pt x="389" y="304"/>
                  </a:cubicBezTo>
                  <a:lnTo>
                    <a:pt x="389" y="340"/>
                  </a:lnTo>
                  <a:cubicBezTo>
                    <a:pt x="389" y="340"/>
                    <a:pt x="373" y="357"/>
                    <a:pt x="373" y="373"/>
                  </a:cubicBezTo>
                  <a:cubicBezTo>
                    <a:pt x="352" y="373"/>
                    <a:pt x="352" y="389"/>
                    <a:pt x="336" y="405"/>
                  </a:cubicBezTo>
                  <a:cubicBezTo>
                    <a:pt x="320" y="421"/>
                    <a:pt x="288" y="441"/>
                    <a:pt x="251" y="441"/>
                  </a:cubicBezTo>
                  <a:lnTo>
                    <a:pt x="251" y="458"/>
                  </a:lnTo>
                  <a:lnTo>
                    <a:pt x="251" y="490"/>
                  </a:lnTo>
                  <a:lnTo>
                    <a:pt x="288" y="490"/>
                  </a:lnTo>
                  <a:cubicBezTo>
                    <a:pt x="320" y="490"/>
                    <a:pt x="352" y="474"/>
                    <a:pt x="373" y="441"/>
                  </a:cubicBezTo>
                  <a:lnTo>
                    <a:pt x="421" y="389"/>
                  </a:lnTo>
                  <a:cubicBezTo>
                    <a:pt x="437" y="373"/>
                    <a:pt x="437" y="357"/>
                    <a:pt x="437" y="340"/>
                  </a:cubicBezTo>
                  <a:lnTo>
                    <a:pt x="437" y="288"/>
                  </a:lnTo>
                  <a:lnTo>
                    <a:pt x="437" y="239"/>
                  </a:lnTo>
                  <a:cubicBezTo>
                    <a:pt x="421" y="219"/>
                    <a:pt x="421" y="203"/>
                    <a:pt x="405" y="187"/>
                  </a:cubicBezTo>
                  <a:cubicBezTo>
                    <a:pt x="405" y="171"/>
                    <a:pt x="389" y="154"/>
                    <a:pt x="373" y="138"/>
                  </a:cubicBezTo>
                  <a:cubicBezTo>
                    <a:pt x="373" y="118"/>
                    <a:pt x="352" y="102"/>
                    <a:pt x="336" y="102"/>
                  </a:cubicBezTo>
                  <a:cubicBezTo>
                    <a:pt x="320" y="70"/>
                    <a:pt x="304" y="70"/>
                    <a:pt x="288" y="53"/>
                  </a:cubicBezTo>
                  <a:cubicBezTo>
                    <a:pt x="272" y="37"/>
                    <a:pt x="251" y="17"/>
                    <a:pt x="235" y="17"/>
                  </a:cubicBezTo>
                  <a:cubicBezTo>
                    <a:pt x="219" y="1"/>
                    <a:pt x="203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1"/>
            <p:cNvSpPr/>
            <p:nvPr/>
          </p:nvSpPr>
          <p:spPr>
            <a:xfrm>
              <a:off x="6216769" y="3871464"/>
              <a:ext cx="11682" cy="14219"/>
            </a:xfrm>
            <a:custGeom>
              <a:rect b="b" l="l" r="r" t="t"/>
              <a:pathLst>
                <a:path extrusionOk="0" h="454" w="373">
                  <a:moveTo>
                    <a:pt x="53" y="85"/>
                  </a:moveTo>
                  <a:lnTo>
                    <a:pt x="239" y="288"/>
                  </a:lnTo>
                  <a:lnTo>
                    <a:pt x="102" y="389"/>
                  </a:lnTo>
                  <a:lnTo>
                    <a:pt x="53" y="85"/>
                  </a:lnTo>
                  <a:close/>
                  <a:moveTo>
                    <a:pt x="53" y="1"/>
                  </a:moveTo>
                  <a:cubicBezTo>
                    <a:pt x="53" y="1"/>
                    <a:pt x="37" y="1"/>
                    <a:pt x="17" y="17"/>
                  </a:cubicBezTo>
                  <a:cubicBezTo>
                    <a:pt x="1" y="33"/>
                    <a:pt x="1" y="49"/>
                    <a:pt x="1" y="85"/>
                  </a:cubicBezTo>
                  <a:lnTo>
                    <a:pt x="53" y="421"/>
                  </a:lnTo>
                  <a:cubicBezTo>
                    <a:pt x="53" y="437"/>
                    <a:pt x="53" y="437"/>
                    <a:pt x="70" y="453"/>
                  </a:cubicBezTo>
                  <a:lnTo>
                    <a:pt x="118" y="453"/>
                  </a:lnTo>
                  <a:lnTo>
                    <a:pt x="256" y="320"/>
                  </a:lnTo>
                  <a:lnTo>
                    <a:pt x="304" y="389"/>
                  </a:lnTo>
                  <a:lnTo>
                    <a:pt x="357" y="389"/>
                  </a:lnTo>
                  <a:cubicBezTo>
                    <a:pt x="373" y="368"/>
                    <a:pt x="373" y="368"/>
                    <a:pt x="373" y="352"/>
                  </a:cubicBezTo>
                  <a:cubicBezTo>
                    <a:pt x="373" y="352"/>
                    <a:pt x="373" y="336"/>
                    <a:pt x="357" y="336"/>
                  </a:cubicBezTo>
                  <a:lnTo>
                    <a:pt x="304" y="267"/>
                  </a:lnTo>
                  <a:lnTo>
                    <a:pt x="357" y="251"/>
                  </a:lnTo>
                  <a:lnTo>
                    <a:pt x="357" y="219"/>
                  </a:lnTo>
                  <a:lnTo>
                    <a:pt x="357" y="203"/>
                  </a:lnTo>
                  <a:lnTo>
                    <a:pt x="320" y="203"/>
                  </a:lnTo>
                  <a:lnTo>
                    <a:pt x="288" y="235"/>
                  </a:lnTo>
                  <a:lnTo>
                    <a:pt x="86" y="17"/>
                  </a:lnTo>
                  <a:cubicBezTo>
                    <a:pt x="86" y="17"/>
                    <a:pt x="70" y="1"/>
                    <a:pt x="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1"/>
            <p:cNvSpPr/>
            <p:nvPr/>
          </p:nvSpPr>
          <p:spPr>
            <a:xfrm>
              <a:off x="6250596" y="3838170"/>
              <a:ext cx="15347" cy="15848"/>
            </a:xfrm>
            <a:custGeom>
              <a:rect b="b" l="l" r="r" t="t"/>
              <a:pathLst>
                <a:path extrusionOk="0" h="506" w="490">
                  <a:moveTo>
                    <a:pt x="186" y="0"/>
                  </a:moveTo>
                  <a:lnTo>
                    <a:pt x="17" y="154"/>
                  </a:lnTo>
                  <a:cubicBezTo>
                    <a:pt x="0" y="170"/>
                    <a:pt x="0" y="186"/>
                    <a:pt x="17" y="202"/>
                  </a:cubicBezTo>
                  <a:lnTo>
                    <a:pt x="150" y="372"/>
                  </a:lnTo>
                  <a:lnTo>
                    <a:pt x="186" y="372"/>
                  </a:lnTo>
                  <a:lnTo>
                    <a:pt x="203" y="356"/>
                  </a:lnTo>
                  <a:cubicBezTo>
                    <a:pt x="219" y="356"/>
                    <a:pt x="219" y="356"/>
                    <a:pt x="219" y="340"/>
                  </a:cubicBezTo>
                  <a:lnTo>
                    <a:pt x="219" y="287"/>
                  </a:lnTo>
                  <a:lnTo>
                    <a:pt x="251" y="255"/>
                  </a:lnTo>
                  <a:cubicBezTo>
                    <a:pt x="287" y="219"/>
                    <a:pt x="304" y="219"/>
                    <a:pt x="336" y="219"/>
                  </a:cubicBezTo>
                  <a:cubicBezTo>
                    <a:pt x="352" y="219"/>
                    <a:pt x="372" y="239"/>
                    <a:pt x="405" y="255"/>
                  </a:cubicBezTo>
                  <a:cubicBezTo>
                    <a:pt x="421" y="287"/>
                    <a:pt x="437" y="303"/>
                    <a:pt x="437" y="340"/>
                  </a:cubicBezTo>
                  <a:cubicBezTo>
                    <a:pt x="421" y="372"/>
                    <a:pt x="421" y="388"/>
                    <a:pt x="389" y="405"/>
                  </a:cubicBezTo>
                  <a:cubicBezTo>
                    <a:pt x="352" y="441"/>
                    <a:pt x="320" y="457"/>
                    <a:pt x="287" y="457"/>
                  </a:cubicBezTo>
                  <a:lnTo>
                    <a:pt x="271" y="457"/>
                  </a:lnTo>
                  <a:lnTo>
                    <a:pt x="251" y="473"/>
                  </a:lnTo>
                  <a:cubicBezTo>
                    <a:pt x="251" y="489"/>
                    <a:pt x="271" y="489"/>
                    <a:pt x="271" y="506"/>
                  </a:cubicBezTo>
                  <a:lnTo>
                    <a:pt x="287" y="506"/>
                  </a:lnTo>
                  <a:cubicBezTo>
                    <a:pt x="304" y="506"/>
                    <a:pt x="336" y="506"/>
                    <a:pt x="352" y="489"/>
                  </a:cubicBezTo>
                  <a:cubicBezTo>
                    <a:pt x="389" y="489"/>
                    <a:pt x="405" y="473"/>
                    <a:pt x="421" y="457"/>
                  </a:cubicBezTo>
                  <a:cubicBezTo>
                    <a:pt x="473" y="421"/>
                    <a:pt x="490" y="388"/>
                    <a:pt x="490" y="340"/>
                  </a:cubicBezTo>
                  <a:cubicBezTo>
                    <a:pt x="490" y="287"/>
                    <a:pt x="490" y="255"/>
                    <a:pt x="453" y="219"/>
                  </a:cubicBezTo>
                  <a:cubicBezTo>
                    <a:pt x="421" y="186"/>
                    <a:pt x="389" y="170"/>
                    <a:pt x="336" y="154"/>
                  </a:cubicBezTo>
                  <a:cubicBezTo>
                    <a:pt x="304" y="154"/>
                    <a:pt x="271" y="170"/>
                    <a:pt x="235" y="202"/>
                  </a:cubicBezTo>
                  <a:cubicBezTo>
                    <a:pt x="219" y="202"/>
                    <a:pt x="219" y="219"/>
                    <a:pt x="203" y="239"/>
                  </a:cubicBezTo>
                  <a:lnTo>
                    <a:pt x="186" y="255"/>
                  </a:lnTo>
                  <a:lnTo>
                    <a:pt x="186" y="287"/>
                  </a:lnTo>
                  <a:lnTo>
                    <a:pt x="170" y="287"/>
                  </a:lnTo>
                  <a:lnTo>
                    <a:pt x="170" y="303"/>
                  </a:lnTo>
                  <a:lnTo>
                    <a:pt x="69" y="170"/>
                  </a:lnTo>
                  <a:lnTo>
                    <a:pt x="219" y="37"/>
                  </a:lnTo>
                  <a:cubicBezTo>
                    <a:pt x="219" y="37"/>
                    <a:pt x="235" y="37"/>
                    <a:pt x="235" y="16"/>
                  </a:cubicBezTo>
                  <a:cubicBezTo>
                    <a:pt x="235" y="16"/>
                    <a:pt x="235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1"/>
            <p:cNvSpPr/>
            <p:nvPr/>
          </p:nvSpPr>
          <p:spPr>
            <a:xfrm>
              <a:off x="6288589" y="3806003"/>
              <a:ext cx="14219" cy="15848"/>
            </a:xfrm>
            <a:custGeom>
              <a:rect b="b" l="l" r="r" t="t"/>
              <a:pathLst>
                <a:path extrusionOk="0" h="506" w="454">
                  <a:moveTo>
                    <a:pt x="287" y="219"/>
                  </a:moveTo>
                  <a:cubicBezTo>
                    <a:pt x="320" y="219"/>
                    <a:pt x="336" y="235"/>
                    <a:pt x="352" y="271"/>
                  </a:cubicBezTo>
                  <a:cubicBezTo>
                    <a:pt x="388" y="287"/>
                    <a:pt x="388" y="320"/>
                    <a:pt x="388" y="336"/>
                  </a:cubicBezTo>
                  <a:cubicBezTo>
                    <a:pt x="388" y="372"/>
                    <a:pt x="372" y="388"/>
                    <a:pt x="352" y="421"/>
                  </a:cubicBezTo>
                  <a:cubicBezTo>
                    <a:pt x="336" y="437"/>
                    <a:pt x="304" y="437"/>
                    <a:pt x="271" y="437"/>
                  </a:cubicBezTo>
                  <a:cubicBezTo>
                    <a:pt x="251" y="437"/>
                    <a:pt x="219" y="421"/>
                    <a:pt x="202" y="405"/>
                  </a:cubicBezTo>
                  <a:cubicBezTo>
                    <a:pt x="186" y="372"/>
                    <a:pt x="170" y="356"/>
                    <a:pt x="170" y="320"/>
                  </a:cubicBezTo>
                  <a:cubicBezTo>
                    <a:pt x="170" y="287"/>
                    <a:pt x="186" y="271"/>
                    <a:pt x="219" y="255"/>
                  </a:cubicBezTo>
                  <a:cubicBezTo>
                    <a:pt x="235" y="219"/>
                    <a:pt x="271" y="219"/>
                    <a:pt x="287" y="219"/>
                  </a:cubicBezTo>
                  <a:close/>
                  <a:moveTo>
                    <a:pt x="170" y="0"/>
                  </a:moveTo>
                  <a:cubicBezTo>
                    <a:pt x="134" y="17"/>
                    <a:pt x="101" y="33"/>
                    <a:pt x="69" y="53"/>
                  </a:cubicBezTo>
                  <a:cubicBezTo>
                    <a:pt x="49" y="69"/>
                    <a:pt x="33" y="85"/>
                    <a:pt x="33" y="101"/>
                  </a:cubicBezTo>
                  <a:cubicBezTo>
                    <a:pt x="16" y="118"/>
                    <a:pt x="16" y="134"/>
                    <a:pt x="0" y="154"/>
                  </a:cubicBezTo>
                  <a:lnTo>
                    <a:pt x="0" y="202"/>
                  </a:lnTo>
                  <a:cubicBezTo>
                    <a:pt x="0" y="235"/>
                    <a:pt x="16" y="255"/>
                    <a:pt x="16" y="271"/>
                  </a:cubicBezTo>
                  <a:cubicBezTo>
                    <a:pt x="16" y="271"/>
                    <a:pt x="33" y="287"/>
                    <a:pt x="33" y="304"/>
                  </a:cubicBezTo>
                  <a:cubicBezTo>
                    <a:pt x="49" y="336"/>
                    <a:pt x="69" y="336"/>
                    <a:pt x="69" y="356"/>
                  </a:cubicBezTo>
                  <a:cubicBezTo>
                    <a:pt x="85" y="372"/>
                    <a:pt x="101" y="388"/>
                    <a:pt x="101" y="405"/>
                  </a:cubicBezTo>
                  <a:cubicBezTo>
                    <a:pt x="118" y="421"/>
                    <a:pt x="134" y="437"/>
                    <a:pt x="150" y="457"/>
                  </a:cubicBezTo>
                  <a:cubicBezTo>
                    <a:pt x="170" y="473"/>
                    <a:pt x="186" y="473"/>
                    <a:pt x="202" y="490"/>
                  </a:cubicBezTo>
                  <a:cubicBezTo>
                    <a:pt x="235" y="490"/>
                    <a:pt x="251" y="506"/>
                    <a:pt x="271" y="506"/>
                  </a:cubicBezTo>
                  <a:cubicBezTo>
                    <a:pt x="287" y="506"/>
                    <a:pt x="304" y="506"/>
                    <a:pt x="336" y="490"/>
                  </a:cubicBezTo>
                  <a:cubicBezTo>
                    <a:pt x="352" y="490"/>
                    <a:pt x="372" y="473"/>
                    <a:pt x="388" y="457"/>
                  </a:cubicBezTo>
                  <a:cubicBezTo>
                    <a:pt x="437" y="421"/>
                    <a:pt x="453" y="388"/>
                    <a:pt x="453" y="336"/>
                  </a:cubicBezTo>
                  <a:cubicBezTo>
                    <a:pt x="453" y="304"/>
                    <a:pt x="437" y="255"/>
                    <a:pt x="405" y="219"/>
                  </a:cubicBezTo>
                  <a:cubicBezTo>
                    <a:pt x="388" y="186"/>
                    <a:pt x="336" y="170"/>
                    <a:pt x="304" y="170"/>
                  </a:cubicBezTo>
                  <a:cubicBezTo>
                    <a:pt x="295" y="166"/>
                    <a:pt x="285" y="164"/>
                    <a:pt x="274" y="164"/>
                  </a:cubicBezTo>
                  <a:cubicBezTo>
                    <a:pt x="244" y="164"/>
                    <a:pt x="210" y="179"/>
                    <a:pt x="186" y="202"/>
                  </a:cubicBezTo>
                  <a:cubicBezTo>
                    <a:pt x="170" y="219"/>
                    <a:pt x="150" y="255"/>
                    <a:pt x="150" y="271"/>
                  </a:cubicBezTo>
                  <a:cubicBezTo>
                    <a:pt x="134" y="304"/>
                    <a:pt x="134" y="320"/>
                    <a:pt x="150" y="336"/>
                  </a:cubicBezTo>
                  <a:lnTo>
                    <a:pt x="118" y="304"/>
                  </a:lnTo>
                  <a:cubicBezTo>
                    <a:pt x="101" y="287"/>
                    <a:pt x="101" y="271"/>
                    <a:pt x="85" y="271"/>
                  </a:cubicBezTo>
                  <a:cubicBezTo>
                    <a:pt x="85" y="255"/>
                    <a:pt x="85" y="235"/>
                    <a:pt x="69" y="235"/>
                  </a:cubicBezTo>
                  <a:lnTo>
                    <a:pt x="69" y="202"/>
                  </a:lnTo>
                  <a:lnTo>
                    <a:pt x="69" y="170"/>
                  </a:lnTo>
                  <a:cubicBezTo>
                    <a:pt x="69" y="154"/>
                    <a:pt x="69" y="134"/>
                    <a:pt x="85" y="134"/>
                  </a:cubicBezTo>
                  <a:cubicBezTo>
                    <a:pt x="85" y="118"/>
                    <a:pt x="101" y="101"/>
                    <a:pt x="101" y="101"/>
                  </a:cubicBezTo>
                  <a:cubicBezTo>
                    <a:pt x="134" y="85"/>
                    <a:pt x="150" y="69"/>
                    <a:pt x="186" y="53"/>
                  </a:cubicBezTo>
                  <a:lnTo>
                    <a:pt x="202" y="53"/>
                  </a:lnTo>
                  <a:lnTo>
                    <a:pt x="202" y="33"/>
                  </a:lnTo>
                  <a:cubicBezTo>
                    <a:pt x="202" y="17"/>
                    <a:pt x="202" y="17"/>
                    <a:pt x="186" y="17"/>
                  </a:cubicBezTo>
                  <a:cubicBezTo>
                    <a:pt x="186" y="0"/>
                    <a:pt x="186" y="0"/>
                    <a:pt x="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1"/>
            <p:cNvSpPr/>
            <p:nvPr/>
          </p:nvSpPr>
          <p:spPr>
            <a:xfrm>
              <a:off x="6244269" y="3906293"/>
              <a:ext cx="12183" cy="12685"/>
            </a:xfrm>
            <a:custGeom>
              <a:rect b="b" l="l" r="r" t="t"/>
              <a:pathLst>
                <a:path extrusionOk="0" h="405" w="389">
                  <a:moveTo>
                    <a:pt x="69" y="0"/>
                  </a:moveTo>
                  <a:lnTo>
                    <a:pt x="49" y="17"/>
                  </a:lnTo>
                  <a:lnTo>
                    <a:pt x="33" y="33"/>
                  </a:lnTo>
                  <a:lnTo>
                    <a:pt x="0" y="166"/>
                  </a:lnTo>
                  <a:lnTo>
                    <a:pt x="0" y="186"/>
                  </a:lnTo>
                  <a:cubicBezTo>
                    <a:pt x="0" y="203"/>
                    <a:pt x="16" y="203"/>
                    <a:pt x="16" y="203"/>
                  </a:cubicBezTo>
                  <a:cubicBezTo>
                    <a:pt x="33" y="203"/>
                    <a:pt x="33" y="203"/>
                    <a:pt x="33" y="186"/>
                  </a:cubicBezTo>
                  <a:lnTo>
                    <a:pt x="49" y="186"/>
                  </a:lnTo>
                  <a:lnTo>
                    <a:pt x="69" y="101"/>
                  </a:lnTo>
                  <a:lnTo>
                    <a:pt x="320" y="388"/>
                  </a:lnTo>
                  <a:cubicBezTo>
                    <a:pt x="336" y="388"/>
                    <a:pt x="336" y="405"/>
                    <a:pt x="352" y="405"/>
                  </a:cubicBezTo>
                  <a:cubicBezTo>
                    <a:pt x="352" y="405"/>
                    <a:pt x="372" y="405"/>
                    <a:pt x="372" y="388"/>
                  </a:cubicBezTo>
                  <a:cubicBezTo>
                    <a:pt x="388" y="388"/>
                    <a:pt x="388" y="368"/>
                    <a:pt x="388" y="368"/>
                  </a:cubicBezTo>
                  <a:lnTo>
                    <a:pt x="388" y="336"/>
                  </a:lnTo>
                  <a:lnTo>
                    <a:pt x="101" y="17"/>
                  </a:lnTo>
                  <a:cubicBezTo>
                    <a:pt x="85" y="17"/>
                    <a:pt x="85" y="0"/>
                    <a:pt x="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1"/>
            <p:cNvSpPr/>
            <p:nvPr/>
          </p:nvSpPr>
          <p:spPr>
            <a:xfrm>
              <a:off x="6280602" y="3872999"/>
              <a:ext cx="15848" cy="15848"/>
            </a:xfrm>
            <a:custGeom>
              <a:rect b="b" l="l" r="r" t="t"/>
              <a:pathLst>
                <a:path extrusionOk="0" h="506" w="506">
                  <a:moveTo>
                    <a:pt x="187" y="0"/>
                  </a:moveTo>
                  <a:cubicBezTo>
                    <a:pt x="154" y="0"/>
                    <a:pt x="102" y="16"/>
                    <a:pt x="86" y="36"/>
                  </a:cubicBezTo>
                  <a:cubicBezTo>
                    <a:pt x="53" y="53"/>
                    <a:pt x="37" y="85"/>
                    <a:pt x="37" y="101"/>
                  </a:cubicBezTo>
                  <a:cubicBezTo>
                    <a:pt x="21" y="117"/>
                    <a:pt x="1" y="138"/>
                    <a:pt x="1" y="170"/>
                  </a:cubicBezTo>
                  <a:lnTo>
                    <a:pt x="1" y="186"/>
                  </a:lnTo>
                  <a:lnTo>
                    <a:pt x="21" y="202"/>
                  </a:lnTo>
                  <a:cubicBezTo>
                    <a:pt x="37" y="202"/>
                    <a:pt x="37" y="202"/>
                    <a:pt x="37" y="186"/>
                  </a:cubicBezTo>
                  <a:lnTo>
                    <a:pt x="53" y="186"/>
                  </a:lnTo>
                  <a:lnTo>
                    <a:pt x="53" y="170"/>
                  </a:lnTo>
                  <a:cubicBezTo>
                    <a:pt x="53" y="154"/>
                    <a:pt x="69" y="138"/>
                    <a:pt x="69" y="138"/>
                  </a:cubicBezTo>
                  <a:cubicBezTo>
                    <a:pt x="69" y="138"/>
                    <a:pt x="69" y="117"/>
                    <a:pt x="86" y="117"/>
                  </a:cubicBezTo>
                  <a:cubicBezTo>
                    <a:pt x="86" y="101"/>
                    <a:pt x="102" y="85"/>
                    <a:pt x="102" y="85"/>
                  </a:cubicBezTo>
                  <a:cubicBezTo>
                    <a:pt x="138" y="69"/>
                    <a:pt x="154" y="53"/>
                    <a:pt x="170" y="53"/>
                  </a:cubicBezTo>
                  <a:cubicBezTo>
                    <a:pt x="203" y="53"/>
                    <a:pt x="223" y="69"/>
                    <a:pt x="239" y="85"/>
                  </a:cubicBezTo>
                  <a:cubicBezTo>
                    <a:pt x="255" y="101"/>
                    <a:pt x="255" y="117"/>
                    <a:pt x="255" y="138"/>
                  </a:cubicBezTo>
                  <a:cubicBezTo>
                    <a:pt x="271" y="154"/>
                    <a:pt x="271" y="170"/>
                    <a:pt x="271" y="202"/>
                  </a:cubicBezTo>
                  <a:lnTo>
                    <a:pt x="255" y="457"/>
                  </a:lnTo>
                  <a:lnTo>
                    <a:pt x="255" y="489"/>
                  </a:lnTo>
                  <a:cubicBezTo>
                    <a:pt x="271" y="505"/>
                    <a:pt x="271" y="505"/>
                    <a:pt x="288" y="505"/>
                  </a:cubicBezTo>
                  <a:cubicBezTo>
                    <a:pt x="288" y="505"/>
                    <a:pt x="304" y="505"/>
                    <a:pt x="324" y="489"/>
                  </a:cubicBezTo>
                  <a:lnTo>
                    <a:pt x="490" y="340"/>
                  </a:lnTo>
                  <a:cubicBezTo>
                    <a:pt x="506" y="340"/>
                    <a:pt x="506" y="319"/>
                    <a:pt x="506" y="319"/>
                  </a:cubicBezTo>
                  <a:lnTo>
                    <a:pt x="506" y="303"/>
                  </a:lnTo>
                  <a:cubicBezTo>
                    <a:pt x="490" y="287"/>
                    <a:pt x="490" y="287"/>
                    <a:pt x="474" y="287"/>
                  </a:cubicBezTo>
                  <a:lnTo>
                    <a:pt x="457" y="287"/>
                  </a:lnTo>
                  <a:lnTo>
                    <a:pt x="304" y="441"/>
                  </a:lnTo>
                  <a:lnTo>
                    <a:pt x="324" y="218"/>
                  </a:lnTo>
                  <a:lnTo>
                    <a:pt x="324" y="117"/>
                  </a:lnTo>
                  <a:cubicBezTo>
                    <a:pt x="304" y="85"/>
                    <a:pt x="304" y="69"/>
                    <a:pt x="288" y="53"/>
                  </a:cubicBezTo>
                  <a:cubicBezTo>
                    <a:pt x="255" y="16"/>
                    <a:pt x="223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1"/>
            <p:cNvSpPr/>
            <p:nvPr/>
          </p:nvSpPr>
          <p:spPr>
            <a:xfrm>
              <a:off x="6317059" y="3840832"/>
              <a:ext cx="15378" cy="15347"/>
            </a:xfrm>
            <a:custGeom>
              <a:rect b="b" l="l" r="r" t="t"/>
              <a:pathLst>
                <a:path extrusionOk="0" h="490" w="491">
                  <a:moveTo>
                    <a:pt x="219" y="0"/>
                  </a:moveTo>
                  <a:cubicBezTo>
                    <a:pt x="187" y="0"/>
                    <a:pt x="171" y="0"/>
                    <a:pt x="134" y="16"/>
                  </a:cubicBezTo>
                  <a:cubicBezTo>
                    <a:pt x="118" y="16"/>
                    <a:pt x="102" y="33"/>
                    <a:pt x="70" y="53"/>
                  </a:cubicBezTo>
                  <a:lnTo>
                    <a:pt x="17" y="101"/>
                  </a:lnTo>
                  <a:cubicBezTo>
                    <a:pt x="17" y="134"/>
                    <a:pt x="1" y="154"/>
                    <a:pt x="1" y="154"/>
                  </a:cubicBezTo>
                  <a:lnTo>
                    <a:pt x="1" y="186"/>
                  </a:lnTo>
                  <a:lnTo>
                    <a:pt x="49" y="186"/>
                  </a:lnTo>
                  <a:cubicBezTo>
                    <a:pt x="70" y="154"/>
                    <a:pt x="86" y="117"/>
                    <a:pt x="102" y="101"/>
                  </a:cubicBezTo>
                  <a:cubicBezTo>
                    <a:pt x="134" y="85"/>
                    <a:pt x="151" y="69"/>
                    <a:pt x="171" y="69"/>
                  </a:cubicBezTo>
                  <a:cubicBezTo>
                    <a:pt x="187" y="69"/>
                    <a:pt x="219" y="69"/>
                    <a:pt x="235" y="101"/>
                  </a:cubicBezTo>
                  <a:cubicBezTo>
                    <a:pt x="252" y="117"/>
                    <a:pt x="252" y="134"/>
                    <a:pt x="252" y="170"/>
                  </a:cubicBezTo>
                  <a:cubicBezTo>
                    <a:pt x="235" y="186"/>
                    <a:pt x="235" y="202"/>
                    <a:pt x="203" y="235"/>
                  </a:cubicBezTo>
                  <a:lnTo>
                    <a:pt x="187" y="235"/>
                  </a:lnTo>
                  <a:lnTo>
                    <a:pt x="187" y="255"/>
                  </a:lnTo>
                  <a:lnTo>
                    <a:pt x="187" y="287"/>
                  </a:lnTo>
                  <a:lnTo>
                    <a:pt x="219" y="287"/>
                  </a:lnTo>
                  <a:lnTo>
                    <a:pt x="235" y="271"/>
                  </a:lnTo>
                  <a:cubicBezTo>
                    <a:pt x="272" y="235"/>
                    <a:pt x="288" y="235"/>
                    <a:pt x="320" y="235"/>
                  </a:cubicBezTo>
                  <a:cubicBezTo>
                    <a:pt x="353" y="235"/>
                    <a:pt x="373" y="235"/>
                    <a:pt x="389" y="271"/>
                  </a:cubicBezTo>
                  <a:cubicBezTo>
                    <a:pt x="405" y="287"/>
                    <a:pt x="421" y="303"/>
                    <a:pt x="405" y="320"/>
                  </a:cubicBezTo>
                  <a:cubicBezTo>
                    <a:pt x="405" y="356"/>
                    <a:pt x="389" y="372"/>
                    <a:pt x="373" y="388"/>
                  </a:cubicBezTo>
                  <a:cubicBezTo>
                    <a:pt x="353" y="421"/>
                    <a:pt x="320" y="421"/>
                    <a:pt x="288" y="437"/>
                  </a:cubicBezTo>
                  <a:lnTo>
                    <a:pt x="272" y="437"/>
                  </a:lnTo>
                  <a:lnTo>
                    <a:pt x="272" y="457"/>
                  </a:lnTo>
                  <a:lnTo>
                    <a:pt x="272" y="489"/>
                  </a:lnTo>
                  <a:lnTo>
                    <a:pt x="304" y="489"/>
                  </a:lnTo>
                  <a:cubicBezTo>
                    <a:pt x="337" y="489"/>
                    <a:pt x="373" y="457"/>
                    <a:pt x="405" y="437"/>
                  </a:cubicBezTo>
                  <a:cubicBezTo>
                    <a:pt x="421" y="421"/>
                    <a:pt x="438" y="404"/>
                    <a:pt x="454" y="388"/>
                  </a:cubicBezTo>
                  <a:cubicBezTo>
                    <a:pt x="454" y="372"/>
                    <a:pt x="474" y="356"/>
                    <a:pt x="474" y="336"/>
                  </a:cubicBezTo>
                  <a:cubicBezTo>
                    <a:pt x="490" y="320"/>
                    <a:pt x="490" y="287"/>
                    <a:pt x="474" y="271"/>
                  </a:cubicBezTo>
                  <a:cubicBezTo>
                    <a:pt x="474" y="255"/>
                    <a:pt x="454" y="235"/>
                    <a:pt x="438" y="218"/>
                  </a:cubicBezTo>
                  <a:cubicBezTo>
                    <a:pt x="421" y="186"/>
                    <a:pt x="405" y="186"/>
                    <a:pt x="373" y="170"/>
                  </a:cubicBezTo>
                  <a:cubicBezTo>
                    <a:pt x="337" y="170"/>
                    <a:pt x="320" y="170"/>
                    <a:pt x="288" y="186"/>
                  </a:cubicBezTo>
                  <a:cubicBezTo>
                    <a:pt x="304" y="170"/>
                    <a:pt x="304" y="134"/>
                    <a:pt x="304" y="117"/>
                  </a:cubicBezTo>
                  <a:cubicBezTo>
                    <a:pt x="304" y="85"/>
                    <a:pt x="304" y="69"/>
                    <a:pt x="288" y="53"/>
                  </a:cubicBezTo>
                  <a:cubicBezTo>
                    <a:pt x="272" y="16"/>
                    <a:pt x="235" y="16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1"/>
            <p:cNvSpPr/>
            <p:nvPr/>
          </p:nvSpPr>
          <p:spPr>
            <a:xfrm>
              <a:off x="6270109" y="3937489"/>
              <a:ext cx="14846" cy="14658"/>
            </a:xfrm>
            <a:custGeom>
              <a:rect b="b" l="l" r="r" t="t"/>
              <a:pathLst>
                <a:path extrusionOk="0" h="468" w="474">
                  <a:moveTo>
                    <a:pt x="186" y="64"/>
                  </a:moveTo>
                  <a:cubicBezTo>
                    <a:pt x="186" y="64"/>
                    <a:pt x="202" y="64"/>
                    <a:pt x="218" y="80"/>
                  </a:cubicBezTo>
                  <a:cubicBezTo>
                    <a:pt x="218" y="80"/>
                    <a:pt x="235" y="80"/>
                    <a:pt x="235" y="100"/>
                  </a:cubicBezTo>
                  <a:cubicBezTo>
                    <a:pt x="255" y="100"/>
                    <a:pt x="271" y="100"/>
                    <a:pt x="271" y="116"/>
                  </a:cubicBezTo>
                  <a:cubicBezTo>
                    <a:pt x="287" y="116"/>
                    <a:pt x="287" y="132"/>
                    <a:pt x="303" y="149"/>
                  </a:cubicBezTo>
                  <a:cubicBezTo>
                    <a:pt x="303" y="149"/>
                    <a:pt x="319" y="165"/>
                    <a:pt x="336" y="165"/>
                  </a:cubicBezTo>
                  <a:cubicBezTo>
                    <a:pt x="336" y="181"/>
                    <a:pt x="356" y="181"/>
                    <a:pt x="356" y="201"/>
                  </a:cubicBezTo>
                  <a:cubicBezTo>
                    <a:pt x="356" y="217"/>
                    <a:pt x="372" y="217"/>
                    <a:pt x="372" y="233"/>
                  </a:cubicBezTo>
                  <a:cubicBezTo>
                    <a:pt x="388" y="250"/>
                    <a:pt x="388" y="250"/>
                    <a:pt x="388" y="266"/>
                  </a:cubicBezTo>
                  <a:cubicBezTo>
                    <a:pt x="404" y="266"/>
                    <a:pt x="404" y="282"/>
                    <a:pt x="404" y="302"/>
                  </a:cubicBezTo>
                  <a:lnTo>
                    <a:pt x="404" y="335"/>
                  </a:lnTo>
                  <a:lnTo>
                    <a:pt x="404" y="351"/>
                  </a:lnTo>
                  <a:cubicBezTo>
                    <a:pt x="404" y="367"/>
                    <a:pt x="388" y="383"/>
                    <a:pt x="388" y="383"/>
                  </a:cubicBezTo>
                  <a:cubicBezTo>
                    <a:pt x="372" y="403"/>
                    <a:pt x="372" y="403"/>
                    <a:pt x="356" y="403"/>
                  </a:cubicBezTo>
                  <a:lnTo>
                    <a:pt x="287" y="403"/>
                  </a:lnTo>
                  <a:cubicBezTo>
                    <a:pt x="287" y="403"/>
                    <a:pt x="271" y="383"/>
                    <a:pt x="255" y="383"/>
                  </a:cubicBezTo>
                  <a:cubicBezTo>
                    <a:pt x="255" y="383"/>
                    <a:pt x="235" y="367"/>
                    <a:pt x="235" y="351"/>
                  </a:cubicBezTo>
                  <a:cubicBezTo>
                    <a:pt x="218" y="351"/>
                    <a:pt x="202" y="335"/>
                    <a:pt x="202" y="335"/>
                  </a:cubicBezTo>
                  <a:cubicBezTo>
                    <a:pt x="186" y="318"/>
                    <a:pt x="186" y="318"/>
                    <a:pt x="170" y="302"/>
                  </a:cubicBezTo>
                  <a:cubicBezTo>
                    <a:pt x="170" y="302"/>
                    <a:pt x="154" y="282"/>
                    <a:pt x="154" y="266"/>
                  </a:cubicBezTo>
                  <a:cubicBezTo>
                    <a:pt x="133" y="266"/>
                    <a:pt x="133" y="250"/>
                    <a:pt x="133" y="250"/>
                  </a:cubicBezTo>
                  <a:cubicBezTo>
                    <a:pt x="117" y="233"/>
                    <a:pt x="117" y="217"/>
                    <a:pt x="101" y="217"/>
                  </a:cubicBezTo>
                  <a:lnTo>
                    <a:pt x="101" y="181"/>
                  </a:lnTo>
                  <a:cubicBezTo>
                    <a:pt x="85" y="165"/>
                    <a:pt x="85" y="149"/>
                    <a:pt x="85" y="149"/>
                  </a:cubicBezTo>
                  <a:cubicBezTo>
                    <a:pt x="85" y="132"/>
                    <a:pt x="101" y="132"/>
                    <a:pt x="101" y="116"/>
                  </a:cubicBezTo>
                  <a:cubicBezTo>
                    <a:pt x="101" y="100"/>
                    <a:pt x="117" y="100"/>
                    <a:pt x="117" y="80"/>
                  </a:cubicBezTo>
                  <a:cubicBezTo>
                    <a:pt x="133" y="80"/>
                    <a:pt x="133" y="64"/>
                    <a:pt x="154" y="64"/>
                  </a:cubicBezTo>
                  <a:close/>
                  <a:moveTo>
                    <a:pt x="187" y="1"/>
                  </a:moveTo>
                  <a:cubicBezTo>
                    <a:pt x="151" y="1"/>
                    <a:pt x="117" y="16"/>
                    <a:pt x="85" y="47"/>
                  </a:cubicBezTo>
                  <a:cubicBezTo>
                    <a:pt x="0" y="116"/>
                    <a:pt x="16" y="217"/>
                    <a:pt x="117" y="351"/>
                  </a:cubicBezTo>
                  <a:cubicBezTo>
                    <a:pt x="133" y="367"/>
                    <a:pt x="154" y="383"/>
                    <a:pt x="170" y="403"/>
                  </a:cubicBezTo>
                  <a:cubicBezTo>
                    <a:pt x="186" y="419"/>
                    <a:pt x="218" y="436"/>
                    <a:pt x="235" y="452"/>
                  </a:cubicBezTo>
                  <a:cubicBezTo>
                    <a:pt x="255" y="452"/>
                    <a:pt x="271" y="468"/>
                    <a:pt x="287" y="468"/>
                  </a:cubicBezTo>
                  <a:lnTo>
                    <a:pt x="356" y="468"/>
                  </a:lnTo>
                  <a:cubicBezTo>
                    <a:pt x="372" y="452"/>
                    <a:pt x="404" y="452"/>
                    <a:pt x="421" y="436"/>
                  </a:cubicBezTo>
                  <a:cubicBezTo>
                    <a:pt x="437" y="419"/>
                    <a:pt x="457" y="383"/>
                    <a:pt x="457" y="367"/>
                  </a:cubicBezTo>
                  <a:cubicBezTo>
                    <a:pt x="473" y="351"/>
                    <a:pt x="473" y="335"/>
                    <a:pt x="473" y="318"/>
                  </a:cubicBezTo>
                  <a:cubicBezTo>
                    <a:pt x="473" y="282"/>
                    <a:pt x="473" y="266"/>
                    <a:pt x="457" y="250"/>
                  </a:cubicBezTo>
                  <a:cubicBezTo>
                    <a:pt x="457" y="233"/>
                    <a:pt x="437" y="201"/>
                    <a:pt x="437" y="181"/>
                  </a:cubicBezTo>
                  <a:cubicBezTo>
                    <a:pt x="421" y="165"/>
                    <a:pt x="404" y="149"/>
                    <a:pt x="388" y="116"/>
                  </a:cubicBezTo>
                  <a:cubicBezTo>
                    <a:pt x="315" y="43"/>
                    <a:pt x="248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1"/>
            <p:cNvSpPr/>
            <p:nvPr/>
          </p:nvSpPr>
          <p:spPr>
            <a:xfrm>
              <a:off x="6313395" y="3909958"/>
              <a:ext cx="5857" cy="5356"/>
            </a:xfrm>
            <a:custGeom>
              <a:rect b="b" l="l" r="r" t="t"/>
              <a:pathLst>
                <a:path extrusionOk="0" h="171" w="187">
                  <a:moveTo>
                    <a:pt x="102" y="1"/>
                  </a:moveTo>
                  <a:cubicBezTo>
                    <a:pt x="86" y="1"/>
                    <a:pt x="49" y="1"/>
                    <a:pt x="33" y="17"/>
                  </a:cubicBezTo>
                  <a:cubicBezTo>
                    <a:pt x="17" y="33"/>
                    <a:pt x="17" y="69"/>
                    <a:pt x="1" y="86"/>
                  </a:cubicBezTo>
                  <a:cubicBezTo>
                    <a:pt x="1" y="102"/>
                    <a:pt x="17" y="118"/>
                    <a:pt x="33" y="134"/>
                  </a:cubicBezTo>
                  <a:cubicBezTo>
                    <a:pt x="33" y="150"/>
                    <a:pt x="49" y="170"/>
                    <a:pt x="86" y="170"/>
                  </a:cubicBezTo>
                  <a:cubicBezTo>
                    <a:pt x="102" y="170"/>
                    <a:pt x="118" y="170"/>
                    <a:pt x="150" y="150"/>
                  </a:cubicBezTo>
                  <a:cubicBezTo>
                    <a:pt x="166" y="134"/>
                    <a:pt x="166" y="102"/>
                    <a:pt x="187" y="86"/>
                  </a:cubicBezTo>
                  <a:cubicBezTo>
                    <a:pt x="187" y="69"/>
                    <a:pt x="166" y="49"/>
                    <a:pt x="150" y="33"/>
                  </a:cubicBezTo>
                  <a:cubicBezTo>
                    <a:pt x="150" y="17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1"/>
            <p:cNvSpPr/>
            <p:nvPr/>
          </p:nvSpPr>
          <p:spPr>
            <a:xfrm>
              <a:off x="6269577" y="3707154"/>
              <a:ext cx="5356" cy="4917"/>
            </a:xfrm>
            <a:custGeom>
              <a:rect b="b" l="l" r="r" t="t"/>
              <a:pathLst>
                <a:path extrusionOk="0" h="157" w="171">
                  <a:moveTo>
                    <a:pt x="76" y="0"/>
                  </a:moveTo>
                  <a:cubicBezTo>
                    <a:pt x="58" y="0"/>
                    <a:pt x="45" y="12"/>
                    <a:pt x="33" y="23"/>
                  </a:cubicBezTo>
                  <a:cubicBezTo>
                    <a:pt x="17" y="39"/>
                    <a:pt x="1" y="55"/>
                    <a:pt x="1" y="76"/>
                  </a:cubicBezTo>
                  <a:cubicBezTo>
                    <a:pt x="1" y="108"/>
                    <a:pt x="17" y="124"/>
                    <a:pt x="17" y="140"/>
                  </a:cubicBezTo>
                  <a:cubicBezTo>
                    <a:pt x="33" y="156"/>
                    <a:pt x="49" y="156"/>
                    <a:pt x="86" y="156"/>
                  </a:cubicBezTo>
                  <a:cubicBezTo>
                    <a:pt x="102" y="156"/>
                    <a:pt x="118" y="156"/>
                    <a:pt x="134" y="140"/>
                  </a:cubicBezTo>
                  <a:cubicBezTo>
                    <a:pt x="150" y="124"/>
                    <a:pt x="171" y="108"/>
                    <a:pt x="171" y="76"/>
                  </a:cubicBezTo>
                  <a:cubicBezTo>
                    <a:pt x="171" y="55"/>
                    <a:pt x="171" y="39"/>
                    <a:pt x="150" y="23"/>
                  </a:cubicBezTo>
                  <a:cubicBezTo>
                    <a:pt x="134" y="7"/>
                    <a:pt x="118" y="7"/>
                    <a:pt x="102" y="7"/>
                  </a:cubicBezTo>
                  <a:cubicBezTo>
                    <a:pt x="92" y="2"/>
                    <a:pt x="8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1"/>
            <p:cNvSpPr/>
            <p:nvPr/>
          </p:nvSpPr>
          <p:spPr>
            <a:xfrm>
              <a:off x="6279098" y="3717866"/>
              <a:ext cx="5324" cy="5356"/>
            </a:xfrm>
            <a:custGeom>
              <a:rect b="b" l="l" r="r" t="t"/>
              <a:pathLst>
                <a:path extrusionOk="0" h="171" w="170">
                  <a:moveTo>
                    <a:pt x="101" y="0"/>
                  </a:moveTo>
                  <a:cubicBezTo>
                    <a:pt x="69" y="0"/>
                    <a:pt x="49" y="0"/>
                    <a:pt x="32" y="17"/>
                  </a:cubicBezTo>
                  <a:cubicBezTo>
                    <a:pt x="16" y="37"/>
                    <a:pt x="0" y="69"/>
                    <a:pt x="0" y="85"/>
                  </a:cubicBezTo>
                  <a:cubicBezTo>
                    <a:pt x="0" y="102"/>
                    <a:pt x="16" y="118"/>
                    <a:pt x="16" y="138"/>
                  </a:cubicBezTo>
                  <a:cubicBezTo>
                    <a:pt x="32" y="154"/>
                    <a:pt x="49" y="170"/>
                    <a:pt x="85" y="170"/>
                  </a:cubicBezTo>
                  <a:cubicBezTo>
                    <a:pt x="101" y="170"/>
                    <a:pt x="117" y="154"/>
                    <a:pt x="134" y="154"/>
                  </a:cubicBezTo>
                  <a:cubicBezTo>
                    <a:pt x="150" y="138"/>
                    <a:pt x="170" y="102"/>
                    <a:pt x="170" y="85"/>
                  </a:cubicBezTo>
                  <a:cubicBezTo>
                    <a:pt x="170" y="69"/>
                    <a:pt x="170" y="53"/>
                    <a:pt x="150" y="37"/>
                  </a:cubicBezTo>
                  <a:cubicBezTo>
                    <a:pt x="134" y="17"/>
                    <a:pt x="117" y="0"/>
                    <a:pt x="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1"/>
            <p:cNvSpPr/>
            <p:nvPr/>
          </p:nvSpPr>
          <p:spPr>
            <a:xfrm>
              <a:off x="6345562" y="3871464"/>
              <a:ext cx="19043" cy="18510"/>
            </a:xfrm>
            <a:custGeom>
              <a:rect b="b" l="l" r="r" t="t"/>
              <a:pathLst>
                <a:path extrusionOk="0" h="591" w="608">
                  <a:moveTo>
                    <a:pt x="421" y="1"/>
                  </a:moveTo>
                  <a:cubicBezTo>
                    <a:pt x="405" y="1"/>
                    <a:pt x="389" y="1"/>
                    <a:pt x="389" y="17"/>
                  </a:cubicBezTo>
                  <a:lnTo>
                    <a:pt x="17" y="336"/>
                  </a:lnTo>
                  <a:cubicBezTo>
                    <a:pt x="1" y="352"/>
                    <a:pt x="1" y="352"/>
                    <a:pt x="1" y="368"/>
                  </a:cubicBezTo>
                  <a:lnTo>
                    <a:pt x="1" y="405"/>
                  </a:lnTo>
                  <a:cubicBezTo>
                    <a:pt x="17" y="405"/>
                    <a:pt x="17" y="405"/>
                    <a:pt x="33" y="421"/>
                  </a:cubicBezTo>
                  <a:cubicBezTo>
                    <a:pt x="49" y="421"/>
                    <a:pt x="49" y="405"/>
                    <a:pt x="69" y="405"/>
                  </a:cubicBezTo>
                  <a:lnTo>
                    <a:pt x="437" y="85"/>
                  </a:lnTo>
                  <a:cubicBezTo>
                    <a:pt x="453" y="65"/>
                    <a:pt x="453" y="65"/>
                    <a:pt x="453" y="49"/>
                  </a:cubicBezTo>
                  <a:cubicBezTo>
                    <a:pt x="453" y="33"/>
                    <a:pt x="453" y="33"/>
                    <a:pt x="437" y="17"/>
                  </a:cubicBezTo>
                  <a:cubicBezTo>
                    <a:pt x="437" y="1"/>
                    <a:pt x="421" y="1"/>
                    <a:pt x="421" y="1"/>
                  </a:cubicBezTo>
                  <a:close/>
                  <a:moveTo>
                    <a:pt x="575" y="166"/>
                  </a:moveTo>
                  <a:cubicBezTo>
                    <a:pt x="555" y="166"/>
                    <a:pt x="538" y="187"/>
                    <a:pt x="538" y="187"/>
                  </a:cubicBezTo>
                  <a:lnTo>
                    <a:pt x="170" y="506"/>
                  </a:lnTo>
                  <a:cubicBezTo>
                    <a:pt x="150" y="522"/>
                    <a:pt x="150" y="522"/>
                    <a:pt x="150" y="538"/>
                  </a:cubicBezTo>
                  <a:lnTo>
                    <a:pt x="150" y="571"/>
                  </a:lnTo>
                  <a:cubicBezTo>
                    <a:pt x="170" y="571"/>
                    <a:pt x="170" y="591"/>
                    <a:pt x="187" y="591"/>
                  </a:cubicBezTo>
                  <a:cubicBezTo>
                    <a:pt x="203" y="591"/>
                    <a:pt x="203" y="571"/>
                    <a:pt x="219" y="571"/>
                  </a:cubicBezTo>
                  <a:lnTo>
                    <a:pt x="591" y="251"/>
                  </a:lnTo>
                  <a:cubicBezTo>
                    <a:pt x="591" y="235"/>
                    <a:pt x="607" y="235"/>
                    <a:pt x="607" y="219"/>
                  </a:cubicBezTo>
                  <a:cubicBezTo>
                    <a:pt x="607" y="203"/>
                    <a:pt x="607" y="203"/>
                    <a:pt x="591" y="187"/>
                  </a:cubicBezTo>
                  <a:lnTo>
                    <a:pt x="575" y="1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1"/>
            <p:cNvSpPr/>
            <p:nvPr/>
          </p:nvSpPr>
          <p:spPr>
            <a:xfrm>
              <a:off x="6295918" y="3739509"/>
              <a:ext cx="18541" cy="19043"/>
            </a:xfrm>
            <a:custGeom>
              <a:rect b="b" l="l" r="r" t="t"/>
              <a:pathLst>
                <a:path extrusionOk="0" h="608" w="592">
                  <a:moveTo>
                    <a:pt x="256" y="1"/>
                  </a:moveTo>
                  <a:lnTo>
                    <a:pt x="256" y="33"/>
                  </a:lnTo>
                  <a:lnTo>
                    <a:pt x="272" y="255"/>
                  </a:lnTo>
                  <a:lnTo>
                    <a:pt x="53" y="219"/>
                  </a:lnTo>
                  <a:cubicBezTo>
                    <a:pt x="48" y="214"/>
                    <a:pt x="42" y="212"/>
                    <a:pt x="37" y="212"/>
                  </a:cubicBezTo>
                  <a:cubicBezTo>
                    <a:pt x="26" y="212"/>
                    <a:pt x="17" y="219"/>
                    <a:pt x="17" y="219"/>
                  </a:cubicBezTo>
                  <a:lnTo>
                    <a:pt x="1" y="235"/>
                  </a:lnTo>
                  <a:cubicBezTo>
                    <a:pt x="1" y="255"/>
                    <a:pt x="1" y="255"/>
                    <a:pt x="17" y="272"/>
                  </a:cubicBezTo>
                  <a:lnTo>
                    <a:pt x="37" y="272"/>
                  </a:lnTo>
                  <a:lnTo>
                    <a:pt x="272" y="320"/>
                  </a:lnTo>
                  <a:lnTo>
                    <a:pt x="288" y="575"/>
                  </a:lnTo>
                  <a:lnTo>
                    <a:pt x="288" y="607"/>
                  </a:lnTo>
                  <a:lnTo>
                    <a:pt x="340" y="607"/>
                  </a:lnTo>
                  <a:lnTo>
                    <a:pt x="340" y="575"/>
                  </a:lnTo>
                  <a:lnTo>
                    <a:pt x="320" y="336"/>
                  </a:lnTo>
                  <a:lnTo>
                    <a:pt x="320" y="336"/>
                  </a:lnTo>
                  <a:lnTo>
                    <a:pt x="559" y="389"/>
                  </a:lnTo>
                  <a:lnTo>
                    <a:pt x="575" y="389"/>
                  </a:lnTo>
                  <a:cubicBezTo>
                    <a:pt x="591" y="389"/>
                    <a:pt x="591" y="373"/>
                    <a:pt x="591" y="357"/>
                  </a:cubicBezTo>
                  <a:lnTo>
                    <a:pt x="591" y="336"/>
                  </a:lnTo>
                  <a:lnTo>
                    <a:pt x="575" y="336"/>
                  </a:lnTo>
                  <a:lnTo>
                    <a:pt x="320" y="272"/>
                  </a:lnTo>
                  <a:lnTo>
                    <a:pt x="304" y="33"/>
                  </a:lnTo>
                  <a:lnTo>
                    <a:pt x="304" y="17"/>
                  </a:lnTo>
                  <a:lnTo>
                    <a:pt x="2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1"/>
            <p:cNvSpPr/>
            <p:nvPr/>
          </p:nvSpPr>
          <p:spPr>
            <a:xfrm>
              <a:off x="6370900" y="3824984"/>
              <a:ext cx="16850" cy="16380"/>
            </a:xfrm>
            <a:custGeom>
              <a:rect b="b" l="l" r="r" t="t"/>
              <a:pathLst>
                <a:path extrusionOk="0" h="523" w="538">
                  <a:moveTo>
                    <a:pt x="85" y="1"/>
                  </a:moveTo>
                  <a:cubicBezTo>
                    <a:pt x="85" y="1"/>
                    <a:pt x="69" y="1"/>
                    <a:pt x="49" y="17"/>
                  </a:cubicBezTo>
                  <a:cubicBezTo>
                    <a:pt x="49" y="17"/>
                    <a:pt x="33" y="33"/>
                    <a:pt x="33" y="53"/>
                  </a:cubicBezTo>
                  <a:cubicBezTo>
                    <a:pt x="33" y="70"/>
                    <a:pt x="33" y="70"/>
                    <a:pt x="49" y="86"/>
                  </a:cubicBezTo>
                  <a:lnTo>
                    <a:pt x="202" y="255"/>
                  </a:lnTo>
                  <a:lnTo>
                    <a:pt x="16" y="421"/>
                  </a:lnTo>
                  <a:cubicBezTo>
                    <a:pt x="16" y="421"/>
                    <a:pt x="0" y="437"/>
                    <a:pt x="0" y="458"/>
                  </a:cubicBezTo>
                  <a:cubicBezTo>
                    <a:pt x="0" y="458"/>
                    <a:pt x="0" y="474"/>
                    <a:pt x="16" y="490"/>
                  </a:cubicBezTo>
                  <a:cubicBezTo>
                    <a:pt x="16" y="490"/>
                    <a:pt x="33" y="506"/>
                    <a:pt x="49" y="506"/>
                  </a:cubicBezTo>
                  <a:cubicBezTo>
                    <a:pt x="69" y="506"/>
                    <a:pt x="69" y="490"/>
                    <a:pt x="85" y="490"/>
                  </a:cubicBezTo>
                  <a:lnTo>
                    <a:pt x="271" y="320"/>
                  </a:lnTo>
                  <a:lnTo>
                    <a:pt x="421" y="506"/>
                  </a:lnTo>
                  <a:cubicBezTo>
                    <a:pt x="421" y="506"/>
                    <a:pt x="437" y="522"/>
                    <a:pt x="453" y="522"/>
                  </a:cubicBezTo>
                  <a:cubicBezTo>
                    <a:pt x="453" y="522"/>
                    <a:pt x="473" y="522"/>
                    <a:pt x="489" y="506"/>
                  </a:cubicBezTo>
                  <a:cubicBezTo>
                    <a:pt x="489" y="490"/>
                    <a:pt x="506" y="490"/>
                    <a:pt x="506" y="474"/>
                  </a:cubicBezTo>
                  <a:cubicBezTo>
                    <a:pt x="506" y="458"/>
                    <a:pt x="489" y="437"/>
                    <a:pt x="489" y="437"/>
                  </a:cubicBezTo>
                  <a:lnTo>
                    <a:pt x="336" y="272"/>
                  </a:lnTo>
                  <a:lnTo>
                    <a:pt x="522" y="102"/>
                  </a:lnTo>
                  <a:cubicBezTo>
                    <a:pt x="522" y="102"/>
                    <a:pt x="538" y="86"/>
                    <a:pt x="538" y="70"/>
                  </a:cubicBezTo>
                  <a:cubicBezTo>
                    <a:pt x="538" y="53"/>
                    <a:pt x="538" y="53"/>
                    <a:pt x="522" y="33"/>
                  </a:cubicBezTo>
                  <a:cubicBezTo>
                    <a:pt x="522" y="33"/>
                    <a:pt x="506" y="17"/>
                    <a:pt x="489" y="17"/>
                  </a:cubicBezTo>
                  <a:cubicBezTo>
                    <a:pt x="473" y="17"/>
                    <a:pt x="473" y="33"/>
                    <a:pt x="453" y="33"/>
                  </a:cubicBezTo>
                  <a:lnTo>
                    <a:pt x="271" y="187"/>
                  </a:lnTo>
                  <a:lnTo>
                    <a:pt x="117" y="17"/>
                  </a:lnTo>
                  <a:cubicBezTo>
                    <a:pt x="117" y="1"/>
                    <a:pt x="101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1"/>
            <p:cNvSpPr/>
            <p:nvPr/>
          </p:nvSpPr>
          <p:spPr>
            <a:xfrm>
              <a:off x="6170446" y="3910459"/>
              <a:ext cx="12685" cy="11682"/>
            </a:xfrm>
            <a:custGeom>
              <a:rect b="b" l="l" r="r" t="t"/>
              <a:pathLst>
                <a:path extrusionOk="0" h="373" w="405">
                  <a:moveTo>
                    <a:pt x="49" y="1"/>
                  </a:moveTo>
                  <a:cubicBezTo>
                    <a:pt x="33" y="17"/>
                    <a:pt x="33" y="17"/>
                    <a:pt x="33" y="33"/>
                  </a:cubicBezTo>
                  <a:cubicBezTo>
                    <a:pt x="33" y="33"/>
                    <a:pt x="33" y="53"/>
                    <a:pt x="49" y="53"/>
                  </a:cubicBezTo>
                  <a:lnTo>
                    <a:pt x="150" y="187"/>
                  </a:lnTo>
                  <a:lnTo>
                    <a:pt x="16" y="288"/>
                  </a:lnTo>
                  <a:cubicBezTo>
                    <a:pt x="16" y="304"/>
                    <a:pt x="16" y="304"/>
                    <a:pt x="0" y="320"/>
                  </a:cubicBezTo>
                  <a:cubicBezTo>
                    <a:pt x="0" y="336"/>
                    <a:pt x="16" y="336"/>
                    <a:pt x="16" y="336"/>
                  </a:cubicBezTo>
                  <a:cubicBezTo>
                    <a:pt x="16" y="357"/>
                    <a:pt x="33" y="357"/>
                    <a:pt x="33" y="357"/>
                  </a:cubicBezTo>
                  <a:lnTo>
                    <a:pt x="65" y="357"/>
                  </a:lnTo>
                  <a:lnTo>
                    <a:pt x="202" y="235"/>
                  </a:lnTo>
                  <a:lnTo>
                    <a:pt x="303" y="357"/>
                  </a:lnTo>
                  <a:cubicBezTo>
                    <a:pt x="320" y="373"/>
                    <a:pt x="320" y="373"/>
                    <a:pt x="336" y="373"/>
                  </a:cubicBezTo>
                  <a:cubicBezTo>
                    <a:pt x="336" y="373"/>
                    <a:pt x="352" y="373"/>
                    <a:pt x="352" y="357"/>
                  </a:cubicBezTo>
                  <a:cubicBezTo>
                    <a:pt x="368" y="357"/>
                    <a:pt x="368" y="357"/>
                    <a:pt x="368" y="336"/>
                  </a:cubicBezTo>
                  <a:cubicBezTo>
                    <a:pt x="368" y="320"/>
                    <a:pt x="368" y="320"/>
                    <a:pt x="352" y="304"/>
                  </a:cubicBezTo>
                  <a:lnTo>
                    <a:pt x="251" y="187"/>
                  </a:lnTo>
                  <a:lnTo>
                    <a:pt x="384" y="70"/>
                  </a:lnTo>
                  <a:cubicBezTo>
                    <a:pt x="384" y="70"/>
                    <a:pt x="384" y="53"/>
                    <a:pt x="405" y="53"/>
                  </a:cubicBezTo>
                  <a:cubicBezTo>
                    <a:pt x="405" y="33"/>
                    <a:pt x="384" y="33"/>
                    <a:pt x="384" y="17"/>
                  </a:cubicBezTo>
                  <a:lnTo>
                    <a:pt x="336" y="17"/>
                  </a:lnTo>
                  <a:lnTo>
                    <a:pt x="202" y="1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1"/>
            <p:cNvSpPr/>
            <p:nvPr/>
          </p:nvSpPr>
          <p:spPr>
            <a:xfrm>
              <a:off x="6327583" y="3775340"/>
              <a:ext cx="13843" cy="12215"/>
            </a:xfrm>
            <a:custGeom>
              <a:rect b="b" l="l" r="r" t="t"/>
              <a:pathLst>
                <a:path extrusionOk="0" h="390" w="442">
                  <a:moveTo>
                    <a:pt x="405" y="1"/>
                  </a:moveTo>
                  <a:cubicBezTo>
                    <a:pt x="405" y="21"/>
                    <a:pt x="389" y="21"/>
                    <a:pt x="372" y="21"/>
                  </a:cubicBezTo>
                  <a:lnTo>
                    <a:pt x="17" y="341"/>
                  </a:lnTo>
                  <a:lnTo>
                    <a:pt x="1" y="357"/>
                  </a:lnTo>
                  <a:lnTo>
                    <a:pt x="1" y="389"/>
                  </a:lnTo>
                  <a:lnTo>
                    <a:pt x="37" y="389"/>
                  </a:lnTo>
                  <a:cubicBezTo>
                    <a:pt x="37" y="389"/>
                    <a:pt x="53" y="389"/>
                    <a:pt x="53" y="373"/>
                  </a:cubicBezTo>
                  <a:lnTo>
                    <a:pt x="421" y="70"/>
                  </a:lnTo>
                  <a:cubicBezTo>
                    <a:pt x="421" y="54"/>
                    <a:pt x="421" y="54"/>
                    <a:pt x="441" y="37"/>
                  </a:cubicBezTo>
                  <a:cubicBezTo>
                    <a:pt x="441" y="37"/>
                    <a:pt x="441" y="21"/>
                    <a:pt x="421" y="21"/>
                  </a:cubicBezTo>
                  <a:cubicBezTo>
                    <a:pt x="421" y="21"/>
                    <a:pt x="421" y="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1"/>
            <p:cNvSpPr/>
            <p:nvPr/>
          </p:nvSpPr>
          <p:spPr>
            <a:xfrm>
              <a:off x="6190428" y="3908955"/>
              <a:ext cx="9051" cy="8394"/>
            </a:xfrm>
            <a:custGeom>
              <a:rect b="b" l="l" r="r" t="t"/>
              <a:pathLst>
                <a:path extrusionOk="0" h="268" w="289">
                  <a:moveTo>
                    <a:pt x="235" y="0"/>
                  </a:moveTo>
                  <a:lnTo>
                    <a:pt x="1" y="219"/>
                  </a:lnTo>
                  <a:lnTo>
                    <a:pt x="1" y="235"/>
                  </a:lnTo>
                  <a:lnTo>
                    <a:pt x="1" y="251"/>
                  </a:lnTo>
                  <a:lnTo>
                    <a:pt x="17" y="267"/>
                  </a:lnTo>
                  <a:cubicBezTo>
                    <a:pt x="17" y="267"/>
                    <a:pt x="33" y="267"/>
                    <a:pt x="33" y="251"/>
                  </a:cubicBezTo>
                  <a:lnTo>
                    <a:pt x="288" y="49"/>
                  </a:lnTo>
                  <a:lnTo>
                    <a:pt x="288" y="33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1"/>
            <p:cNvSpPr/>
            <p:nvPr/>
          </p:nvSpPr>
          <p:spPr>
            <a:xfrm>
              <a:off x="6182473" y="3898306"/>
              <a:ext cx="6358" cy="25369"/>
            </a:xfrm>
            <a:custGeom>
              <a:rect b="b" l="l" r="r" t="t"/>
              <a:pathLst>
                <a:path extrusionOk="0" h="810" w="203">
                  <a:moveTo>
                    <a:pt x="21" y="1"/>
                  </a:moveTo>
                  <a:cubicBezTo>
                    <a:pt x="21" y="1"/>
                    <a:pt x="0" y="1"/>
                    <a:pt x="0" y="17"/>
                  </a:cubicBezTo>
                  <a:lnTo>
                    <a:pt x="0" y="69"/>
                  </a:lnTo>
                  <a:lnTo>
                    <a:pt x="138" y="761"/>
                  </a:lnTo>
                  <a:cubicBezTo>
                    <a:pt x="154" y="777"/>
                    <a:pt x="154" y="793"/>
                    <a:pt x="154" y="809"/>
                  </a:cubicBezTo>
                  <a:lnTo>
                    <a:pt x="186" y="809"/>
                  </a:lnTo>
                  <a:lnTo>
                    <a:pt x="186" y="793"/>
                  </a:lnTo>
                  <a:cubicBezTo>
                    <a:pt x="202" y="777"/>
                    <a:pt x="202" y="777"/>
                    <a:pt x="186" y="745"/>
                  </a:cubicBezTo>
                  <a:lnTo>
                    <a:pt x="53" y="53"/>
                  </a:lnTo>
                  <a:cubicBezTo>
                    <a:pt x="53" y="37"/>
                    <a:pt x="53" y="17"/>
                    <a:pt x="37" y="17"/>
                  </a:cubicBezTo>
                  <a:cubicBezTo>
                    <a:pt x="37" y="1"/>
                    <a:pt x="37" y="1"/>
                    <a:pt x="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1"/>
            <p:cNvSpPr/>
            <p:nvPr/>
          </p:nvSpPr>
          <p:spPr>
            <a:xfrm>
              <a:off x="6270109" y="3709503"/>
              <a:ext cx="13186" cy="12058"/>
            </a:xfrm>
            <a:custGeom>
              <a:rect b="b" l="l" r="r" t="t"/>
              <a:pathLst>
                <a:path extrusionOk="0" h="385" w="421">
                  <a:moveTo>
                    <a:pt x="404" y="1"/>
                  </a:moveTo>
                  <a:cubicBezTo>
                    <a:pt x="388" y="1"/>
                    <a:pt x="388" y="1"/>
                    <a:pt x="372" y="17"/>
                  </a:cubicBezTo>
                  <a:lnTo>
                    <a:pt x="16" y="336"/>
                  </a:lnTo>
                  <a:cubicBezTo>
                    <a:pt x="0" y="336"/>
                    <a:pt x="0" y="352"/>
                    <a:pt x="0" y="352"/>
                  </a:cubicBezTo>
                  <a:lnTo>
                    <a:pt x="0" y="369"/>
                  </a:lnTo>
                  <a:lnTo>
                    <a:pt x="16" y="385"/>
                  </a:lnTo>
                  <a:cubicBezTo>
                    <a:pt x="32" y="385"/>
                    <a:pt x="32" y="369"/>
                    <a:pt x="53" y="369"/>
                  </a:cubicBezTo>
                  <a:lnTo>
                    <a:pt x="404" y="49"/>
                  </a:lnTo>
                  <a:cubicBezTo>
                    <a:pt x="421" y="49"/>
                    <a:pt x="421" y="33"/>
                    <a:pt x="421" y="33"/>
                  </a:cubicBezTo>
                  <a:lnTo>
                    <a:pt x="421" y="17"/>
                  </a:lnTo>
                  <a:cubicBezTo>
                    <a:pt x="421" y="1"/>
                    <a:pt x="404" y="1"/>
                    <a:pt x="4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1"/>
            <p:cNvSpPr/>
            <p:nvPr/>
          </p:nvSpPr>
          <p:spPr>
            <a:xfrm>
              <a:off x="6148771" y="3809167"/>
              <a:ext cx="21705" cy="21172"/>
            </a:xfrm>
            <a:custGeom>
              <a:rect b="b" l="l" r="r" t="t"/>
              <a:pathLst>
                <a:path extrusionOk="0" h="676" w="693">
                  <a:moveTo>
                    <a:pt x="336" y="0"/>
                  </a:moveTo>
                  <a:cubicBezTo>
                    <a:pt x="320" y="17"/>
                    <a:pt x="320" y="33"/>
                    <a:pt x="320" y="33"/>
                  </a:cubicBezTo>
                  <a:lnTo>
                    <a:pt x="320" y="85"/>
                  </a:lnTo>
                  <a:lnTo>
                    <a:pt x="437" y="437"/>
                  </a:lnTo>
                  <a:lnTo>
                    <a:pt x="86" y="287"/>
                  </a:lnTo>
                  <a:cubicBezTo>
                    <a:pt x="66" y="271"/>
                    <a:pt x="49" y="271"/>
                    <a:pt x="49" y="271"/>
                  </a:cubicBezTo>
                  <a:cubicBezTo>
                    <a:pt x="33" y="271"/>
                    <a:pt x="17" y="287"/>
                    <a:pt x="17" y="287"/>
                  </a:cubicBezTo>
                  <a:cubicBezTo>
                    <a:pt x="1" y="304"/>
                    <a:pt x="1" y="304"/>
                    <a:pt x="1" y="320"/>
                  </a:cubicBezTo>
                  <a:lnTo>
                    <a:pt x="1" y="356"/>
                  </a:lnTo>
                  <a:lnTo>
                    <a:pt x="268" y="676"/>
                  </a:lnTo>
                  <a:lnTo>
                    <a:pt x="320" y="676"/>
                  </a:lnTo>
                  <a:lnTo>
                    <a:pt x="320" y="639"/>
                  </a:lnTo>
                  <a:cubicBezTo>
                    <a:pt x="336" y="639"/>
                    <a:pt x="320" y="639"/>
                    <a:pt x="320" y="623"/>
                  </a:cubicBezTo>
                  <a:lnTo>
                    <a:pt x="66" y="336"/>
                  </a:lnTo>
                  <a:lnTo>
                    <a:pt x="437" y="506"/>
                  </a:lnTo>
                  <a:lnTo>
                    <a:pt x="454" y="522"/>
                  </a:lnTo>
                  <a:cubicBezTo>
                    <a:pt x="470" y="506"/>
                    <a:pt x="470" y="506"/>
                    <a:pt x="490" y="506"/>
                  </a:cubicBezTo>
                  <a:cubicBezTo>
                    <a:pt x="490" y="506"/>
                    <a:pt x="490" y="490"/>
                    <a:pt x="506" y="490"/>
                  </a:cubicBezTo>
                  <a:cubicBezTo>
                    <a:pt x="506" y="473"/>
                    <a:pt x="506" y="473"/>
                    <a:pt x="490" y="457"/>
                  </a:cubicBezTo>
                  <a:lnTo>
                    <a:pt x="389" y="69"/>
                  </a:lnTo>
                  <a:lnTo>
                    <a:pt x="623" y="356"/>
                  </a:lnTo>
                  <a:lnTo>
                    <a:pt x="640" y="372"/>
                  </a:lnTo>
                  <a:cubicBezTo>
                    <a:pt x="656" y="372"/>
                    <a:pt x="656" y="372"/>
                    <a:pt x="672" y="356"/>
                  </a:cubicBezTo>
                  <a:lnTo>
                    <a:pt x="672" y="336"/>
                  </a:lnTo>
                  <a:cubicBezTo>
                    <a:pt x="692" y="336"/>
                    <a:pt x="672" y="320"/>
                    <a:pt x="672" y="320"/>
                  </a:cubicBezTo>
                  <a:lnTo>
                    <a:pt x="405" y="17"/>
                  </a:lnTo>
                  <a:cubicBezTo>
                    <a:pt x="405" y="0"/>
                    <a:pt x="389" y="0"/>
                    <a:pt x="3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1"/>
            <p:cNvSpPr/>
            <p:nvPr/>
          </p:nvSpPr>
          <p:spPr>
            <a:xfrm>
              <a:off x="6163461" y="3799676"/>
              <a:ext cx="18009" cy="16850"/>
            </a:xfrm>
            <a:custGeom>
              <a:rect b="b" l="l" r="r" t="t"/>
              <a:pathLst>
                <a:path extrusionOk="0" h="538" w="575">
                  <a:moveTo>
                    <a:pt x="272" y="69"/>
                  </a:moveTo>
                  <a:cubicBezTo>
                    <a:pt x="288" y="85"/>
                    <a:pt x="288" y="85"/>
                    <a:pt x="304" y="101"/>
                  </a:cubicBezTo>
                  <a:cubicBezTo>
                    <a:pt x="304" y="101"/>
                    <a:pt x="324" y="117"/>
                    <a:pt x="324" y="134"/>
                  </a:cubicBezTo>
                  <a:lnTo>
                    <a:pt x="324" y="154"/>
                  </a:lnTo>
                  <a:cubicBezTo>
                    <a:pt x="324" y="170"/>
                    <a:pt x="324" y="170"/>
                    <a:pt x="304" y="186"/>
                  </a:cubicBezTo>
                  <a:cubicBezTo>
                    <a:pt x="304" y="202"/>
                    <a:pt x="304" y="202"/>
                    <a:pt x="288" y="219"/>
                  </a:cubicBezTo>
                  <a:lnTo>
                    <a:pt x="272" y="235"/>
                  </a:lnTo>
                  <a:lnTo>
                    <a:pt x="187" y="303"/>
                  </a:lnTo>
                  <a:lnTo>
                    <a:pt x="86" y="186"/>
                  </a:lnTo>
                  <a:lnTo>
                    <a:pt x="171" y="117"/>
                  </a:lnTo>
                  <a:cubicBezTo>
                    <a:pt x="171" y="101"/>
                    <a:pt x="187" y="101"/>
                    <a:pt x="187" y="101"/>
                  </a:cubicBezTo>
                  <a:cubicBezTo>
                    <a:pt x="187" y="85"/>
                    <a:pt x="203" y="85"/>
                    <a:pt x="203" y="85"/>
                  </a:cubicBezTo>
                  <a:cubicBezTo>
                    <a:pt x="223" y="85"/>
                    <a:pt x="223" y="69"/>
                    <a:pt x="239" y="69"/>
                  </a:cubicBezTo>
                  <a:close/>
                  <a:moveTo>
                    <a:pt x="256" y="0"/>
                  </a:moveTo>
                  <a:cubicBezTo>
                    <a:pt x="256" y="0"/>
                    <a:pt x="239" y="0"/>
                    <a:pt x="223" y="16"/>
                  </a:cubicBezTo>
                  <a:cubicBezTo>
                    <a:pt x="203" y="16"/>
                    <a:pt x="187" y="33"/>
                    <a:pt x="171" y="33"/>
                  </a:cubicBezTo>
                  <a:cubicBezTo>
                    <a:pt x="171" y="53"/>
                    <a:pt x="154" y="53"/>
                    <a:pt x="138" y="69"/>
                  </a:cubicBezTo>
                  <a:lnTo>
                    <a:pt x="21" y="170"/>
                  </a:lnTo>
                  <a:lnTo>
                    <a:pt x="1" y="186"/>
                  </a:lnTo>
                  <a:cubicBezTo>
                    <a:pt x="1" y="202"/>
                    <a:pt x="21" y="202"/>
                    <a:pt x="21" y="219"/>
                  </a:cubicBezTo>
                  <a:lnTo>
                    <a:pt x="304" y="538"/>
                  </a:lnTo>
                  <a:lnTo>
                    <a:pt x="340" y="538"/>
                  </a:lnTo>
                  <a:cubicBezTo>
                    <a:pt x="357" y="538"/>
                    <a:pt x="357" y="522"/>
                    <a:pt x="357" y="522"/>
                  </a:cubicBezTo>
                  <a:lnTo>
                    <a:pt x="357" y="489"/>
                  </a:lnTo>
                  <a:lnTo>
                    <a:pt x="223" y="336"/>
                  </a:lnTo>
                  <a:lnTo>
                    <a:pt x="304" y="271"/>
                  </a:lnTo>
                  <a:cubicBezTo>
                    <a:pt x="324" y="255"/>
                    <a:pt x="340" y="255"/>
                    <a:pt x="340" y="235"/>
                  </a:cubicBezTo>
                  <a:lnTo>
                    <a:pt x="373" y="235"/>
                  </a:lnTo>
                  <a:cubicBezTo>
                    <a:pt x="389" y="235"/>
                    <a:pt x="405" y="235"/>
                    <a:pt x="405" y="255"/>
                  </a:cubicBezTo>
                  <a:cubicBezTo>
                    <a:pt x="425" y="255"/>
                    <a:pt x="425" y="271"/>
                    <a:pt x="442" y="287"/>
                  </a:cubicBezTo>
                  <a:lnTo>
                    <a:pt x="526" y="356"/>
                  </a:lnTo>
                  <a:lnTo>
                    <a:pt x="543" y="356"/>
                  </a:lnTo>
                  <a:cubicBezTo>
                    <a:pt x="559" y="356"/>
                    <a:pt x="559" y="356"/>
                    <a:pt x="575" y="336"/>
                  </a:cubicBezTo>
                  <a:lnTo>
                    <a:pt x="575" y="320"/>
                  </a:lnTo>
                  <a:lnTo>
                    <a:pt x="575" y="303"/>
                  </a:lnTo>
                  <a:lnTo>
                    <a:pt x="490" y="219"/>
                  </a:lnTo>
                  <a:cubicBezTo>
                    <a:pt x="460" y="199"/>
                    <a:pt x="429" y="185"/>
                    <a:pt x="397" y="185"/>
                  </a:cubicBezTo>
                  <a:cubicBezTo>
                    <a:pt x="378" y="185"/>
                    <a:pt x="359" y="190"/>
                    <a:pt x="340" y="202"/>
                  </a:cubicBezTo>
                  <a:cubicBezTo>
                    <a:pt x="373" y="170"/>
                    <a:pt x="373" y="134"/>
                    <a:pt x="373" y="117"/>
                  </a:cubicBezTo>
                  <a:cubicBezTo>
                    <a:pt x="373" y="85"/>
                    <a:pt x="373" y="69"/>
                    <a:pt x="357" y="53"/>
                  </a:cubicBezTo>
                  <a:cubicBezTo>
                    <a:pt x="340" y="33"/>
                    <a:pt x="324" y="16"/>
                    <a:pt x="304" y="16"/>
                  </a:cubicBezTo>
                  <a:cubicBezTo>
                    <a:pt x="288" y="0"/>
                    <a:pt x="272" y="0"/>
                    <a:pt x="2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1"/>
            <p:cNvSpPr/>
            <p:nvPr/>
          </p:nvSpPr>
          <p:spPr>
            <a:xfrm>
              <a:off x="6186764" y="3775998"/>
              <a:ext cx="21705" cy="21047"/>
            </a:xfrm>
            <a:custGeom>
              <a:rect b="b" l="l" r="r" t="t"/>
              <a:pathLst>
                <a:path extrusionOk="0" h="672" w="693">
                  <a:moveTo>
                    <a:pt x="336" y="0"/>
                  </a:moveTo>
                  <a:cubicBezTo>
                    <a:pt x="336" y="16"/>
                    <a:pt x="320" y="16"/>
                    <a:pt x="320" y="33"/>
                  </a:cubicBezTo>
                  <a:lnTo>
                    <a:pt x="320" y="65"/>
                  </a:lnTo>
                  <a:lnTo>
                    <a:pt x="437" y="437"/>
                  </a:lnTo>
                  <a:lnTo>
                    <a:pt x="86" y="283"/>
                  </a:lnTo>
                  <a:cubicBezTo>
                    <a:pt x="65" y="267"/>
                    <a:pt x="65" y="267"/>
                    <a:pt x="49" y="267"/>
                  </a:cubicBezTo>
                  <a:cubicBezTo>
                    <a:pt x="33" y="267"/>
                    <a:pt x="33" y="283"/>
                    <a:pt x="17" y="283"/>
                  </a:cubicBezTo>
                  <a:cubicBezTo>
                    <a:pt x="17" y="303"/>
                    <a:pt x="1" y="303"/>
                    <a:pt x="1" y="320"/>
                  </a:cubicBezTo>
                  <a:cubicBezTo>
                    <a:pt x="1" y="336"/>
                    <a:pt x="1" y="352"/>
                    <a:pt x="17" y="352"/>
                  </a:cubicBezTo>
                  <a:lnTo>
                    <a:pt x="288" y="671"/>
                  </a:lnTo>
                  <a:lnTo>
                    <a:pt x="304" y="671"/>
                  </a:lnTo>
                  <a:cubicBezTo>
                    <a:pt x="304" y="671"/>
                    <a:pt x="320" y="671"/>
                    <a:pt x="320" y="655"/>
                  </a:cubicBezTo>
                  <a:cubicBezTo>
                    <a:pt x="320" y="655"/>
                    <a:pt x="336" y="655"/>
                    <a:pt x="336" y="639"/>
                  </a:cubicBezTo>
                  <a:cubicBezTo>
                    <a:pt x="336" y="639"/>
                    <a:pt x="336" y="623"/>
                    <a:pt x="320" y="623"/>
                  </a:cubicBezTo>
                  <a:lnTo>
                    <a:pt x="86" y="336"/>
                  </a:lnTo>
                  <a:lnTo>
                    <a:pt x="437" y="506"/>
                  </a:lnTo>
                  <a:cubicBezTo>
                    <a:pt x="448" y="506"/>
                    <a:pt x="452" y="513"/>
                    <a:pt x="458" y="513"/>
                  </a:cubicBezTo>
                  <a:cubicBezTo>
                    <a:pt x="461" y="513"/>
                    <a:pt x="464" y="511"/>
                    <a:pt x="470" y="506"/>
                  </a:cubicBezTo>
                  <a:lnTo>
                    <a:pt x="490" y="506"/>
                  </a:lnTo>
                  <a:cubicBezTo>
                    <a:pt x="506" y="506"/>
                    <a:pt x="506" y="485"/>
                    <a:pt x="506" y="485"/>
                  </a:cubicBezTo>
                  <a:lnTo>
                    <a:pt x="506" y="453"/>
                  </a:lnTo>
                  <a:lnTo>
                    <a:pt x="389" y="65"/>
                  </a:lnTo>
                  <a:lnTo>
                    <a:pt x="640" y="352"/>
                  </a:lnTo>
                  <a:cubicBezTo>
                    <a:pt x="640" y="368"/>
                    <a:pt x="640" y="368"/>
                    <a:pt x="656" y="368"/>
                  </a:cubicBezTo>
                  <a:cubicBezTo>
                    <a:pt x="656" y="368"/>
                    <a:pt x="672" y="368"/>
                    <a:pt x="672" y="352"/>
                  </a:cubicBezTo>
                  <a:lnTo>
                    <a:pt x="692" y="336"/>
                  </a:lnTo>
                  <a:cubicBezTo>
                    <a:pt x="692" y="336"/>
                    <a:pt x="692" y="320"/>
                    <a:pt x="672" y="320"/>
                  </a:cubicBezTo>
                  <a:lnTo>
                    <a:pt x="4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1"/>
            <p:cNvSpPr/>
            <p:nvPr/>
          </p:nvSpPr>
          <p:spPr>
            <a:xfrm>
              <a:off x="6206778" y="3775998"/>
              <a:ext cx="5356" cy="4698"/>
            </a:xfrm>
            <a:custGeom>
              <a:rect b="b" l="l" r="r" t="t"/>
              <a:pathLst>
                <a:path extrusionOk="0" h="150" w="171">
                  <a:moveTo>
                    <a:pt x="134" y="0"/>
                  </a:moveTo>
                  <a:cubicBezTo>
                    <a:pt x="134" y="0"/>
                    <a:pt x="118" y="0"/>
                    <a:pt x="118" y="16"/>
                  </a:cubicBezTo>
                  <a:lnTo>
                    <a:pt x="1" y="117"/>
                  </a:lnTo>
                  <a:lnTo>
                    <a:pt x="1" y="134"/>
                  </a:lnTo>
                  <a:lnTo>
                    <a:pt x="1" y="150"/>
                  </a:lnTo>
                  <a:lnTo>
                    <a:pt x="33" y="150"/>
                  </a:lnTo>
                  <a:lnTo>
                    <a:pt x="154" y="49"/>
                  </a:lnTo>
                  <a:lnTo>
                    <a:pt x="170" y="33"/>
                  </a:lnTo>
                  <a:cubicBezTo>
                    <a:pt x="170" y="16"/>
                    <a:pt x="170" y="16"/>
                    <a:pt x="154" y="16"/>
                  </a:cubicBezTo>
                  <a:cubicBezTo>
                    <a:pt x="154" y="0"/>
                    <a:pt x="154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1"/>
            <p:cNvSpPr/>
            <p:nvPr/>
          </p:nvSpPr>
          <p:spPr>
            <a:xfrm>
              <a:off x="6224756" y="3742672"/>
              <a:ext cx="21673" cy="21204"/>
            </a:xfrm>
            <a:custGeom>
              <a:rect b="b" l="l" r="r" t="t"/>
              <a:pathLst>
                <a:path extrusionOk="0" h="677" w="692">
                  <a:moveTo>
                    <a:pt x="352" y="1"/>
                  </a:moveTo>
                  <a:cubicBezTo>
                    <a:pt x="336" y="17"/>
                    <a:pt x="336" y="17"/>
                    <a:pt x="336" y="33"/>
                  </a:cubicBezTo>
                  <a:cubicBezTo>
                    <a:pt x="320" y="53"/>
                    <a:pt x="320" y="70"/>
                    <a:pt x="336" y="70"/>
                  </a:cubicBezTo>
                  <a:lnTo>
                    <a:pt x="437" y="438"/>
                  </a:lnTo>
                  <a:lnTo>
                    <a:pt x="102" y="288"/>
                  </a:lnTo>
                  <a:cubicBezTo>
                    <a:pt x="86" y="272"/>
                    <a:pt x="65" y="272"/>
                    <a:pt x="49" y="272"/>
                  </a:cubicBezTo>
                  <a:cubicBezTo>
                    <a:pt x="49" y="272"/>
                    <a:pt x="33" y="288"/>
                    <a:pt x="17" y="288"/>
                  </a:cubicBezTo>
                  <a:cubicBezTo>
                    <a:pt x="17" y="304"/>
                    <a:pt x="1" y="304"/>
                    <a:pt x="1" y="320"/>
                  </a:cubicBezTo>
                  <a:cubicBezTo>
                    <a:pt x="1" y="336"/>
                    <a:pt x="1" y="357"/>
                    <a:pt x="17" y="357"/>
                  </a:cubicBezTo>
                  <a:lnTo>
                    <a:pt x="288" y="676"/>
                  </a:lnTo>
                  <a:lnTo>
                    <a:pt x="304" y="676"/>
                  </a:lnTo>
                  <a:cubicBezTo>
                    <a:pt x="320" y="676"/>
                    <a:pt x="320" y="676"/>
                    <a:pt x="320" y="660"/>
                  </a:cubicBezTo>
                  <a:cubicBezTo>
                    <a:pt x="336" y="660"/>
                    <a:pt x="336" y="660"/>
                    <a:pt x="336" y="640"/>
                  </a:cubicBezTo>
                  <a:lnTo>
                    <a:pt x="336" y="623"/>
                  </a:lnTo>
                  <a:lnTo>
                    <a:pt x="86" y="336"/>
                  </a:lnTo>
                  <a:lnTo>
                    <a:pt x="437" y="506"/>
                  </a:lnTo>
                  <a:cubicBezTo>
                    <a:pt x="448" y="506"/>
                    <a:pt x="459" y="513"/>
                    <a:pt x="465" y="513"/>
                  </a:cubicBezTo>
                  <a:cubicBezTo>
                    <a:pt x="468" y="513"/>
                    <a:pt x="470" y="512"/>
                    <a:pt x="470" y="506"/>
                  </a:cubicBezTo>
                  <a:lnTo>
                    <a:pt x="506" y="506"/>
                  </a:lnTo>
                  <a:lnTo>
                    <a:pt x="506" y="490"/>
                  </a:lnTo>
                  <a:lnTo>
                    <a:pt x="506" y="458"/>
                  </a:lnTo>
                  <a:lnTo>
                    <a:pt x="389" y="70"/>
                  </a:lnTo>
                  <a:lnTo>
                    <a:pt x="389" y="70"/>
                  </a:lnTo>
                  <a:lnTo>
                    <a:pt x="639" y="357"/>
                  </a:lnTo>
                  <a:cubicBezTo>
                    <a:pt x="639" y="373"/>
                    <a:pt x="656" y="373"/>
                    <a:pt x="656" y="373"/>
                  </a:cubicBezTo>
                  <a:cubicBezTo>
                    <a:pt x="672" y="373"/>
                    <a:pt x="672" y="357"/>
                    <a:pt x="672" y="357"/>
                  </a:cubicBezTo>
                  <a:cubicBezTo>
                    <a:pt x="692" y="357"/>
                    <a:pt x="692" y="336"/>
                    <a:pt x="692" y="336"/>
                  </a:cubicBezTo>
                  <a:lnTo>
                    <a:pt x="692" y="320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1"/>
            <p:cNvSpPr/>
            <p:nvPr/>
          </p:nvSpPr>
          <p:spPr>
            <a:xfrm>
              <a:off x="6245773" y="3739007"/>
              <a:ext cx="9020" cy="8519"/>
            </a:xfrm>
            <a:custGeom>
              <a:rect b="b" l="l" r="r" t="t"/>
              <a:pathLst>
                <a:path extrusionOk="0" h="272" w="288">
                  <a:moveTo>
                    <a:pt x="37" y="1"/>
                  </a:moveTo>
                  <a:cubicBezTo>
                    <a:pt x="21" y="1"/>
                    <a:pt x="21" y="17"/>
                    <a:pt x="21" y="17"/>
                  </a:cubicBezTo>
                  <a:cubicBezTo>
                    <a:pt x="21" y="33"/>
                    <a:pt x="21" y="33"/>
                    <a:pt x="37" y="33"/>
                  </a:cubicBezTo>
                  <a:lnTo>
                    <a:pt x="102" y="134"/>
                  </a:lnTo>
                  <a:lnTo>
                    <a:pt x="21" y="219"/>
                  </a:lnTo>
                  <a:cubicBezTo>
                    <a:pt x="1" y="219"/>
                    <a:pt x="1" y="219"/>
                    <a:pt x="1" y="235"/>
                  </a:cubicBezTo>
                  <a:lnTo>
                    <a:pt x="1" y="251"/>
                  </a:lnTo>
                  <a:lnTo>
                    <a:pt x="53" y="251"/>
                  </a:lnTo>
                  <a:lnTo>
                    <a:pt x="138" y="170"/>
                  </a:lnTo>
                  <a:lnTo>
                    <a:pt x="223" y="251"/>
                  </a:lnTo>
                  <a:cubicBezTo>
                    <a:pt x="223" y="271"/>
                    <a:pt x="239" y="271"/>
                    <a:pt x="239" y="271"/>
                  </a:cubicBezTo>
                  <a:lnTo>
                    <a:pt x="255" y="271"/>
                  </a:lnTo>
                  <a:cubicBezTo>
                    <a:pt x="255" y="251"/>
                    <a:pt x="272" y="251"/>
                    <a:pt x="272" y="235"/>
                  </a:cubicBezTo>
                  <a:cubicBezTo>
                    <a:pt x="272" y="235"/>
                    <a:pt x="255" y="235"/>
                    <a:pt x="255" y="219"/>
                  </a:cubicBezTo>
                  <a:lnTo>
                    <a:pt x="171" y="134"/>
                  </a:lnTo>
                  <a:lnTo>
                    <a:pt x="272" y="49"/>
                  </a:lnTo>
                  <a:lnTo>
                    <a:pt x="288" y="33"/>
                  </a:lnTo>
                  <a:cubicBezTo>
                    <a:pt x="288" y="33"/>
                    <a:pt x="288" y="17"/>
                    <a:pt x="272" y="17"/>
                  </a:cubicBezTo>
                  <a:cubicBezTo>
                    <a:pt x="272" y="17"/>
                    <a:pt x="272" y="1"/>
                    <a:pt x="255" y="1"/>
                  </a:cubicBezTo>
                  <a:lnTo>
                    <a:pt x="239" y="17"/>
                  </a:lnTo>
                  <a:lnTo>
                    <a:pt x="154" y="102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1"/>
            <p:cNvSpPr/>
            <p:nvPr/>
          </p:nvSpPr>
          <p:spPr>
            <a:xfrm>
              <a:off x="6205275" y="3704178"/>
              <a:ext cx="13687" cy="20546"/>
            </a:xfrm>
            <a:custGeom>
              <a:rect b="b" l="l" r="r" t="t"/>
              <a:pathLst>
                <a:path extrusionOk="0" h="656" w="437">
                  <a:moveTo>
                    <a:pt x="384" y="1"/>
                  </a:moveTo>
                  <a:lnTo>
                    <a:pt x="202" y="171"/>
                  </a:lnTo>
                  <a:lnTo>
                    <a:pt x="283" y="575"/>
                  </a:lnTo>
                  <a:lnTo>
                    <a:pt x="16" y="522"/>
                  </a:lnTo>
                  <a:lnTo>
                    <a:pt x="0" y="591"/>
                  </a:lnTo>
                  <a:lnTo>
                    <a:pt x="384" y="656"/>
                  </a:lnTo>
                  <a:lnTo>
                    <a:pt x="283" y="187"/>
                  </a:lnTo>
                  <a:lnTo>
                    <a:pt x="437" y="49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5" name="Google Shape;1715;p31"/>
          <p:cNvGrpSpPr/>
          <p:nvPr/>
        </p:nvGrpSpPr>
        <p:grpSpPr>
          <a:xfrm>
            <a:off x="5621967" y="2532844"/>
            <a:ext cx="2138216" cy="2075594"/>
            <a:chOff x="6093333" y="2553381"/>
            <a:chExt cx="632646" cy="614154"/>
          </a:xfrm>
        </p:grpSpPr>
        <p:sp>
          <p:nvSpPr>
            <p:cNvPr id="1716" name="Google Shape;1716;p31"/>
            <p:cNvSpPr/>
            <p:nvPr/>
          </p:nvSpPr>
          <p:spPr>
            <a:xfrm>
              <a:off x="6094461" y="2554508"/>
              <a:ext cx="444243" cy="612024"/>
            </a:xfrm>
            <a:custGeom>
              <a:rect b="b" l="l" r="r" t="t"/>
              <a:pathLst>
                <a:path extrusionOk="0" h="19541" w="14184">
                  <a:moveTo>
                    <a:pt x="0" y="1"/>
                  </a:moveTo>
                  <a:lnTo>
                    <a:pt x="0" y="19540"/>
                  </a:lnTo>
                  <a:lnTo>
                    <a:pt x="14183" y="19540"/>
                  </a:lnTo>
                  <a:lnTo>
                    <a:pt x="141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1"/>
            <p:cNvSpPr/>
            <p:nvPr/>
          </p:nvSpPr>
          <p:spPr>
            <a:xfrm>
              <a:off x="6093333" y="2553381"/>
              <a:ext cx="446373" cy="614154"/>
            </a:xfrm>
            <a:custGeom>
              <a:rect b="b" l="l" r="r" t="t"/>
              <a:pathLst>
                <a:path extrusionOk="0" h="19609" w="14252">
                  <a:moveTo>
                    <a:pt x="14187" y="69"/>
                  </a:moveTo>
                  <a:lnTo>
                    <a:pt x="14187" y="19544"/>
                  </a:lnTo>
                  <a:lnTo>
                    <a:pt x="69" y="19544"/>
                  </a:lnTo>
                  <a:lnTo>
                    <a:pt x="69" y="69"/>
                  </a:lnTo>
                  <a:close/>
                  <a:moveTo>
                    <a:pt x="0" y="0"/>
                  </a:moveTo>
                  <a:lnTo>
                    <a:pt x="0" y="19609"/>
                  </a:lnTo>
                  <a:lnTo>
                    <a:pt x="14252" y="19609"/>
                  </a:lnTo>
                  <a:lnTo>
                    <a:pt x="1425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1"/>
            <p:cNvSpPr/>
            <p:nvPr/>
          </p:nvSpPr>
          <p:spPr>
            <a:xfrm>
              <a:off x="6094461" y="2554508"/>
              <a:ext cx="270135" cy="177835"/>
            </a:xfrm>
            <a:custGeom>
              <a:rect b="b" l="l" r="r" t="t"/>
              <a:pathLst>
                <a:path extrusionOk="0" h="5678" w="8625">
                  <a:moveTo>
                    <a:pt x="0" y="1"/>
                  </a:moveTo>
                  <a:lnTo>
                    <a:pt x="0" y="5677"/>
                  </a:lnTo>
                  <a:lnTo>
                    <a:pt x="8624" y="5677"/>
                  </a:lnTo>
                  <a:lnTo>
                    <a:pt x="86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1"/>
            <p:cNvSpPr/>
            <p:nvPr/>
          </p:nvSpPr>
          <p:spPr>
            <a:xfrm>
              <a:off x="6093333" y="2553381"/>
              <a:ext cx="272265" cy="179965"/>
            </a:xfrm>
            <a:custGeom>
              <a:rect b="b" l="l" r="r" t="t"/>
              <a:pathLst>
                <a:path extrusionOk="0" h="5746" w="8693">
                  <a:moveTo>
                    <a:pt x="8628" y="69"/>
                  </a:moveTo>
                  <a:lnTo>
                    <a:pt x="8628" y="5681"/>
                  </a:lnTo>
                  <a:lnTo>
                    <a:pt x="69" y="5681"/>
                  </a:lnTo>
                  <a:lnTo>
                    <a:pt x="69" y="69"/>
                  </a:lnTo>
                  <a:close/>
                  <a:moveTo>
                    <a:pt x="0" y="0"/>
                  </a:moveTo>
                  <a:lnTo>
                    <a:pt x="0" y="5745"/>
                  </a:lnTo>
                  <a:lnTo>
                    <a:pt x="8692" y="5745"/>
                  </a:lnTo>
                  <a:lnTo>
                    <a:pt x="869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1"/>
            <p:cNvSpPr/>
            <p:nvPr/>
          </p:nvSpPr>
          <p:spPr>
            <a:xfrm>
              <a:off x="6127129" y="2584013"/>
              <a:ext cx="52210" cy="104014"/>
            </a:xfrm>
            <a:custGeom>
              <a:rect b="b" l="l" r="r" t="t"/>
              <a:pathLst>
                <a:path extrusionOk="0" h="3321" w="1667">
                  <a:moveTo>
                    <a:pt x="1" y="1"/>
                  </a:moveTo>
                  <a:lnTo>
                    <a:pt x="1" y="437"/>
                  </a:lnTo>
                  <a:lnTo>
                    <a:pt x="538" y="437"/>
                  </a:lnTo>
                  <a:lnTo>
                    <a:pt x="538" y="3320"/>
                  </a:lnTo>
                  <a:lnTo>
                    <a:pt x="1145" y="3320"/>
                  </a:lnTo>
                  <a:lnTo>
                    <a:pt x="1145" y="437"/>
                  </a:lnTo>
                  <a:lnTo>
                    <a:pt x="1666" y="437"/>
                  </a:lnTo>
                  <a:lnTo>
                    <a:pt x="16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1"/>
            <p:cNvSpPr/>
            <p:nvPr/>
          </p:nvSpPr>
          <p:spPr>
            <a:xfrm>
              <a:off x="6180938" y="2584013"/>
              <a:ext cx="62327" cy="104014"/>
            </a:xfrm>
            <a:custGeom>
              <a:rect b="b" l="l" r="r" t="t"/>
              <a:pathLst>
                <a:path extrusionOk="0" h="3321" w="1990">
                  <a:moveTo>
                    <a:pt x="995" y="777"/>
                  </a:moveTo>
                  <a:lnTo>
                    <a:pt x="1230" y="2176"/>
                  </a:lnTo>
                  <a:lnTo>
                    <a:pt x="777" y="2176"/>
                  </a:lnTo>
                  <a:lnTo>
                    <a:pt x="995" y="777"/>
                  </a:lnTo>
                  <a:close/>
                  <a:moveTo>
                    <a:pt x="676" y="1"/>
                  </a:moveTo>
                  <a:lnTo>
                    <a:pt x="1" y="3320"/>
                  </a:lnTo>
                  <a:lnTo>
                    <a:pt x="575" y="3320"/>
                  </a:lnTo>
                  <a:lnTo>
                    <a:pt x="708" y="2560"/>
                  </a:lnTo>
                  <a:lnTo>
                    <a:pt x="1299" y="2560"/>
                  </a:lnTo>
                  <a:lnTo>
                    <a:pt x="1416" y="3320"/>
                  </a:lnTo>
                  <a:lnTo>
                    <a:pt x="1990" y="3320"/>
                  </a:lnTo>
                  <a:lnTo>
                    <a:pt x="13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1"/>
            <p:cNvSpPr/>
            <p:nvPr/>
          </p:nvSpPr>
          <p:spPr>
            <a:xfrm>
              <a:off x="6246399" y="2584013"/>
              <a:ext cx="61700" cy="104014"/>
            </a:xfrm>
            <a:custGeom>
              <a:rect b="b" l="l" r="r" t="t"/>
              <a:pathLst>
                <a:path extrusionOk="0" h="3321" w="1970">
                  <a:moveTo>
                    <a:pt x="33" y="1"/>
                  </a:moveTo>
                  <a:lnTo>
                    <a:pt x="672" y="1549"/>
                  </a:lnTo>
                  <a:lnTo>
                    <a:pt x="1" y="3320"/>
                  </a:lnTo>
                  <a:lnTo>
                    <a:pt x="523" y="3320"/>
                  </a:lnTo>
                  <a:lnTo>
                    <a:pt x="943" y="2208"/>
                  </a:lnTo>
                  <a:lnTo>
                    <a:pt x="1416" y="3320"/>
                  </a:lnTo>
                  <a:lnTo>
                    <a:pt x="1970" y="3320"/>
                  </a:lnTo>
                  <a:lnTo>
                    <a:pt x="1279" y="1671"/>
                  </a:lnTo>
                  <a:lnTo>
                    <a:pt x="1938" y="1"/>
                  </a:lnTo>
                  <a:lnTo>
                    <a:pt x="1396" y="1"/>
                  </a:lnTo>
                  <a:lnTo>
                    <a:pt x="1028" y="1028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1"/>
            <p:cNvSpPr/>
            <p:nvPr/>
          </p:nvSpPr>
          <p:spPr>
            <a:xfrm>
              <a:off x="6474354" y="2801443"/>
              <a:ext cx="41186" cy="2067"/>
            </a:xfrm>
            <a:custGeom>
              <a:rect b="b" l="l" r="r" t="t"/>
              <a:pathLst>
                <a:path extrusionOk="0" h="66" w="1315">
                  <a:moveTo>
                    <a:pt x="33" y="1"/>
                  </a:moveTo>
                  <a:cubicBezTo>
                    <a:pt x="17" y="1"/>
                    <a:pt x="0" y="17"/>
                    <a:pt x="0" y="33"/>
                  </a:cubicBezTo>
                  <a:cubicBezTo>
                    <a:pt x="0" y="49"/>
                    <a:pt x="17" y="65"/>
                    <a:pt x="33" y="65"/>
                  </a:cubicBezTo>
                  <a:lnTo>
                    <a:pt x="1278" y="65"/>
                  </a:lnTo>
                  <a:cubicBezTo>
                    <a:pt x="1294" y="65"/>
                    <a:pt x="1314" y="49"/>
                    <a:pt x="1314" y="33"/>
                  </a:cubicBezTo>
                  <a:cubicBezTo>
                    <a:pt x="1314" y="17"/>
                    <a:pt x="1294" y="1"/>
                    <a:pt x="127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1"/>
            <p:cNvSpPr/>
            <p:nvPr/>
          </p:nvSpPr>
          <p:spPr>
            <a:xfrm>
              <a:off x="6414718" y="2801443"/>
              <a:ext cx="55342" cy="2067"/>
            </a:xfrm>
            <a:custGeom>
              <a:rect b="b" l="l" r="r" t="t"/>
              <a:pathLst>
                <a:path extrusionOk="0" h="66" w="1767">
                  <a:moveTo>
                    <a:pt x="32" y="1"/>
                  </a:moveTo>
                  <a:cubicBezTo>
                    <a:pt x="16" y="1"/>
                    <a:pt x="0" y="17"/>
                    <a:pt x="0" y="33"/>
                  </a:cubicBezTo>
                  <a:cubicBezTo>
                    <a:pt x="0" y="49"/>
                    <a:pt x="16" y="65"/>
                    <a:pt x="32" y="65"/>
                  </a:cubicBezTo>
                  <a:lnTo>
                    <a:pt x="1735" y="65"/>
                  </a:lnTo>
                  <a:cubicBezTo>
                    <a:pt x="1751" y="65"/>
                    <a:pt x="1767" y="49"/>
                    <a:pt x="1767" y="33"/>
                  </a:cubicBezTo>
                  <a:cubicBezTo>
                    <a:pt x="1767" y="17"/>
                    <a:pt x="1751" y="1"/>
                    <a:pt x="173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1"/>
            <p:cNvSpPr/>
            <p:nvPr/>
          </p:nvSpPr>
          <p:spPr>
            <a:xfrm>
              <a:off x="6303403" y="2801443"/>
              <a:ext cx="104484" cy="2067"/>
            </a:xfrm>
            <a:custGeom>
              <a:rect b="b" l="l" r="r" t="t"/>
              <a:pathLst>
                <a:path extrusionOk="0" h="66" w="3336">
                  <a:moveTo>
                    <a:pt x="33" y="1"/>
                  </a:moveTo>
                  <a:cubicBezTo>
                    <a:pt x="17" y="1"/>
                    <a:pt x="0" y="17"/>
                    <a:pt x="0" y="33"/>
                  </a:cubicBezTo>
                  <a:cubicBezTo>
                    <a:pt x="0" y="49"/>
                    <a:pt x="17" y="65"/>
                    <a:pt x="33" y="65"/>
                  </a:cubicBezTo>
                  <a:lnTo>
                    <a:pt x="3299" y="65"/>
                  </a:lnTo>
                  <a:cubicBezTo>
                    <a:pt x="3316" y="65"/>
                    <a:pt x="3336" y="49"/>
                    <a:pt x="3336" y="33"/>
                  </a:cubicBezTo>
                  <a:cubicBezTo>
                    <a:pt x="3336" y="17"/>
                    <a:pt x="3316" y="1"/>
                    <a:pt x="329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1"/>
            <p:cNvSpPr/>
            <p:nvPr/>
          </p:nvSpPr>
          <p:spPr>
            <a:xfrm>
              <a:off x="6157134" y="2801443"/>
              <a:ext cx="141974" cy="2067"/>
            </a:xfrm>
            <a:custGeom>
              <a:rect b="b" l="l" r="r" t="t"/>
              <a:pathLst>
                <a:path extrusionOk="0" h="66" w="4533">
                  <a:moveTo>
                    <a:pt x="37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1" y="49"/>
                    <a:pt x="21" y="65"/>
                    <a:pt x="37" y="65"/>
                  </a:cubicBezTo>
                  <a:lnTo>
                    <a:pt x="4501" y="65"/>
                  </a:lnTo>
                  <a:cubicBezTo>
                    <a:pt x="4517" y="65"/>
                    <a:pt x="4533" y="49"/>
                    <a:pt x="4533" y="33"/>
                  </a:cubicBezTo>
                  <a:cubicBezTo>
                    <a:pt x="4533" y="17"/>
                    <a:pt x="4517" y="1"/>
                    <a:pt x="450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1"/>
            <p:cNvSpPr/>
            <p:nvPr/>
          </p:nvSpPr>
          <p:spPr>
            <a:xfrm>
              <a:off x="6120301" y="2801443"/>
              <a:ext cx="31163" cy="2067"/>
            </a:xfrm>
            <a:custGeom>
              <a:rect b="b" l="l" r="r" t="t"/>
              <a:pathLst>
                <a:path extrusionOk="0" h="66" w="995">
                  <a:moveTo>
                    <a:pt x="33" y="1"/>
                  </a:moveTo>
                  <a:cubicBezTo>
                    <a:pt x="16" y="1"/>
                    <a:pt x="0" y="17"/>
                    <a:pt x="0" y="33"/>
                  </a:cubicBezTo>
                  <a:cubicBezTo>
                    <a:pt x="0" y="49"/>
                    <a:pt x="16" y="65"/>
                    <a:pt x="33" y="65"/>
                  </a:cubicBezTo>
                  <a:lnTo>
                    <a:pt x="958" y="65"/>
                  </a:lnTo>
                  <a:cubicBezTo>
                    <a:pt x="975" y="65"/>
                    <a:pt x="995" y="49"/>
                    <a:pt x="995" y="33"/>
                  </a:cubicBezTo>
                  <a:cubicBezTo>
                    <a:pt x="995" y="17"/>
                    <a:pt x="975" y="1"/>
                    <a:pt x="95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1"/>
            <p:cNvSpPr/>
            <p:nvPr/>
          </p:nvSpPr>
          <p:spPr>
            <a:xfrm>
              <a:off x="6426245" y="2830948"/>
              <a:ext cx="89293" cy="2192"/>
            </a:xfrm>
            <a:custGeom>
              <a:rect b="b" l="l" r="r" t="t"/>
              <a:pathLst>
                <a:path extrusionOk="0" h="70" w="2851">
                  <a:moveTo>
                    <a:pt x="36" y="1"/>
                  </a:moveTo>
                  <a:cubicBezTo>
                    <a:pt x="20" y="1"/>
                    <a:pt x="0" y="17"/>
                    <a:pt x="0" y="33"/>
                  </a:cubicBezTo>
                  <a:cubicBezTo>
                    <a:pt x="0" y="53"/>
                    <a:pt x="20" y="69"/>
                    <a:pt x="36" y="69"/>
                  </a:cubicBezTo>
                  <a:lnTo>
                    <a:pt x="2814" y="69"/>
                  </a:lnTo>
                  <a:cubicBezTo>
                    <a:pt x="2830" y="69"/>
                    <a:pt x="2850" y="53"/>
                    <a:pt x="2850" y="33"/>
                  </a:cubicBezTo>
                  <a:cubicBezTo>
                    <a:pt x="2850" y="17"/>
                    <a:pt x="2830" y="1"/>
                    <a:pt x="281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1"/>
            <p:cNvSpPr/>
            <p:nvPr/>
          </p:nvSpPr>
          <p:spPr>
            <a:xfrm>
              <a:off x="6264785" y="2830948"/>
              <a:ext cx="155786" cy="2192"/>
            </a:xfrm>
            <a:custGeom>
              <a:rect b="b" l="l" r="r" t="t"/>
              <a:pathLst>
                <a:path extrusionOk="0" h="70" w="4974">
                  <a:moveTo>
                    <a:pt x="37" y="1"/>
                  </a:moveTo>
                  <a:cubicBezTo>
                    <a:pt x="20" y="1"/>
                    <a:pt x="0" y="17"/>
                    <a:pt x="0" y="33"/>
                  </a:cubicBezTo>
                  <a:cubicBezTo>
                    <a:pt x="0" y="53"/>
                    <a:pt x="20" y="69"/>
                    <a:pt x="37" y="69"/>
                  </a:cubicBezTo>
                  <a:lnTo>
                    <a:pt x="4937" y="69"/>
                  </a:lnTo>
                  <a:cubicBezTo>
                    <a:pt x="4953" y="69"/>
                    <a:pt x="4973" y="53"/>
                    <a:pt x="4973" y="33"/>
                  </a:cubicBezTo>
                  <a:cubicBezTo>
                    <a:pt x="4973" y="17"/>
                    <a:pt x="4953" y="1"/>
                    <a:pt x="493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1"/>
            <p:cNvSpPr/>
            <p:nvPr/>
          </p:nvSpPr>
          <p:spPr>
            <a:xfrm>
              <a:off x="6191963" y="2830948"/>
              <a:ext cx="64989" cy="2192"/>
            </a:xfrm>
            <a:custGeom>
              <a:rect b="b" l="l" r="r" t="t"/>
              <a:pathLst>
                <a:path extrusionOk="0" h="70" w="2075">
                  <a:moveTo>
                    <a:pt x="37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1" y="53"/>
                    <a:pt x="21" y="69"/>
                    <a:pt x="37" y="69"/>
                  </a:cubicBezTo>
                  <a:lnTo>
                    <a:pt x="2042" y="69"/>
                  </a:lnTo>
                  <a:cubicBezTo>
                    <a:pt x="2058" y="69"/>
                    <a:pt x="2075" y="53"/>
                    <a:pt x="2075" y="33"/>
                  </a:cubicBezTo>
                  <a:cubicBezTo>
                    <a:pt x="2075" y="17"/>
                    <a:pt x="2058" y="1"/>
                    <a:pt x="204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1"/>
            <p:cNvSpPr/>
            <p:nvPr/>
          </p:nvSpPr>
          <p:spPr>
            <a:xfrm>
              <a:off x="6120301" y="2830948"/>
              <a:ext cx="63329" cy="2192"/>
            </a:xfrm>
            <a:custGeom>
              <a:rect b="b" l="l" r="r" t="t"/>
              <a:pathLst>
                <a:path extrusionOk="0" h="70" w="2022">
                  <a:moveTo>
                    <a:pt x="33" y="1"/>
                  </a:moveTo>
                  <a:cubicBezTo>
                    <a:pt x="16" y="1"/>
                    <a:pt x="0" y="17"/>
                    <a:pt x="0" y="33"/>
                  </a:cubicBezTo>
                  <a:cubicBezTo>
                    <a:pt x="0" y="53"/>
                    <a:pt x="16" y="69"/>
                    <a:pt x="33" y="69"/>
                  </a:cubicBezTo>
                  <a:lnTo>
                    <a:pt x="1985" y="69"/>
                  </a:lnTo>
                  <a:cubicBezTo>
                    <a:pt x="2006" y="69"/>
                    <a:pt x="2022" y="53"/>
                    <a:pt x="2022" y="33"/>
                  </a:cubicBezTo>
                  <a:cubicBezTo>
                    <a:pt x="2022" y="17"/>
                    <a:pt x="2006" y="1"/>
                    <a:pt x="198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1"/>
            <p:cNvSpPr/>
            <p:nvPr/>
          </p:nvSpPr>
          <p:spPr>
            <a:xfrm>
              <a:off x="6324921" y="2859951"/>
              <a:ext cx="190614" cy="2192"/>
            </a:xfrm>
            <a:custGeom>
              <a:rect b="b" l="l" r="r" t="t"/>
              <a:pathLst>
                <a:path extrusionOk="0" h="70" w="6086">
                  <a:moveTo>
                    <a:pt x="37" y="0"/>
                  </a:moveTo>
                  <a:cubicBezTo>
                    <a:pt x="21" y="0"/>
                    <a:pt x="1" y="17"/>
                    <a:pt x="1" y="37"/>
                  </a:cubicBezTo>
                  <a:cubicBezTo>
                    <a:pt x="1" y="53"/>
                    <a:pt x="21" y="69"/>
                    <a:pt x="37" y="69"/>
                  </a:cubicBezTo>
                  <a:lnTo>
                    <a:pt x="6049" y="69"/>
                  </a:lnTo>
                  <a:cubicBezTo>
                    <a:pt x="6065" y="69"/>
                    <a:pt x="6085" y="53"/>
                    <a:pt x="6085" y="37"/>
                  </a:cubicBezTo>
                  <a:cubicBezTo>
                    <a:pt x="6085" y="17"/>
                    <a:pt x="6065" y="0"/>
                    <a:pt x="604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1"/>
            <p:cNvSpPr/>
            <p:nvPr/>
          </p:nvSpPr>
          <p:spPr>
            <a:xfrm>
              <a:off x="6252757" y="2859951"/>
              <a:ext cx="64864" cy="2192"/>
            </a:xfrm>
            <a:custGeom>
              <a:rect b="b" l="l" r="r" t="t"/>
              <a:pathLst>
                <a:path extrusionOk="0" h="70" w="2071">
                  <a:moveTo>
                    <a:pt x="32" y="0"/>
                  </a:moveTo>
                  <a:cubicBezTo>
                    <a:pt x="16" y="0"/>
                    <a:pt x="0" y="17"/>
                    <a:pt x="0" y="37"/>
                  </a:cubicBezTo>
                  <a:cubicBezTo>
                    <a:pt x="0" y="53"/>
                    <a:pt x="16" y="69"/>
                    <a:pt x="32" y="69"/>
                  </a:cubicBezTo>
                  <a:lnTo>
                    <a:pt x="2038" y="69"/>
                  </a:lnTo>
                  <a:cubicBezTo>
                    <a:pt x="2054" y="69"/>
                    <a:pt x="2070" y="53"/>
                    <a:pt x="2070" y="37"/>
                  </a:cubicBezTo>
                  <a:cubicBezTo>
                    <a:pt x="2070" y="17"/>
                    <a:pt x="2054" y="0"/>
                    <a:pt x="203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1"/>
            <p:cNvSpPr/>
            <p:nvPr/>
          </p:nvSpPr>
          <p:spPr>
            <a:xfrm>
              <a:off x="6160298" y="2859951"/>
              <a:ext cx="88667" cy="2192"/>
            </a:xfrm>
            <a:custGeom>
              <a:rect b="b" l="l" r="r" t="t"/>
              <a:pathLst>
                <a:path extrusionOk="0" h="70" w="2831">
                  <a:moveTo>
                    <a:pt x="37" y="0"/>
                  </a:moveTo>
                  <a:cubicBezTo>
                    <a:pt x="21" y="0"/>
                    <a:pt x="1" y="17"/>
                    <a:pt x="1" y="37"/>
                  </a:cubicBezTo>
                  <a:cubicBezTo>
                    <a:pt x="1" y="53"/>
                    <a:pt x="21" y="69"/>
                    <a:pt x="37" y="69"/>
                  </a:cubicBezTo>
                  <a:lnTo>
                    <a:pt x="2799" y="69"/>
                  </a:lnTo>
                  <a:cubicBezTo>
                    <a:pt x="2815" y="69"/>
                    <a:pt x="2831" y="53"/>
                    <a:pt x="2831" y="37"/>
                  </a:cubicBezTo>
                  <a:cubicBezTo>
                    <a:pt x="2831" y="17"/>
                    <a:pt x="2815" y="0"/>
                    <a:pt x="279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1"/>
            <p:cNvSpPr/>
            <p:nvPr/>
          </p:nvSpPr>
          <p:spPr>
            <a:xfrm>
              <a:off x="6120301" y="2859951"/>
              <a:ext cx="36363" cy="2192"/>
            </a:xfrm>
            <a:custGeom>
              <a:rect b="b" l="l" r="r" t="t"/>
              <a:pathLst>
                <a:path extrusionOk="0" h="70" w="1161">
                  <a:moveTo>
                    <a:pt x="33" y="0"/>
                  </a:moveTo>
                  <a:cubicBezTo>
                    <a:pt x="16" y="0"/>
                    <a:pt x="0" y="17"/>
                    <a:pt x="0" y="37"/>
                  </a:cubicBezTo>
                  <a:cubicBezTo>
                    <a:pt x="0" y="53"/>
                    <a:pt x="16" y="69"/>
                    <a:pt x="33" y="69"/>
                  </a:cubicBezTo>
                  <a:lnTo>
                    <a:pt x="1128" y="69"/>
                  </a:lnTo>
                  <a:cubicBezTo>
                    <a:pt x="1144" y="69"/>
                    <a:pt x="1161" y="53"/>
                    <a:pt x="1161" y="37"/>
                  </a:cubicBezTo>
                  <a:cubicBezTo>
                    <a:pt x="1161" y="17"/>
                    <a:pt x="1144" y="0"/>
                    <a:pt x="112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1"/>
            <p:cNvSpPr/>
            <p:nvPr/>
          </p:nvSpPr>
          <p:spPr>
            <a:xfrm>
              <a:off x="6117638" y="2883254"/>
              <a:ext cx="395227" cy="254788"/>
            </a:xfrm>
            <a:custGeom>
              <a:rect b="b" l="l" r="r" t="t"/>
              <a:pathLst>
                <a:path extrusionOk="0" h="8135" w="12619">
                  <a:moveTo>
                    <a:pt x="12550" y="65"/>
                  </a:moveTo>
                  <a:lnTo>
                    <a:pt x="12550" y="8066"/>
                  </a:lnTo>
                  <a:lnTo>
                    <a:pt x="69" y="8066"/>
                  </a:lnTo>
                  <a:lnTo>
                    <a:pt x="69" y="65"/>
                  </a:lnTo>
                  <a:close/>
                  <a:moveTo>
                    <a:pt x="0" y="0"/>
                  </a:moveTo>
                  <a:lnTo>
                    <a:pt x="0" y="8135"/>
                  </a:lnTo>
                  <a:lnTo>
                    <a:pt x="12618" y="8135"/>
                  </a:lnTo>
                  <a:lnTo>
                    <a:pt x="1261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1"/>
            <p:cNvSpPr/>
            <p:nvPr/>
          </p:nvSpPr>
          <p:spPr>
            <a:xfrm>
              <a:off x="6223629" y="2931238"/>
              <a:ext cx="288113" cy="2067"/>
            </a:xfrm>
            <a:custGeom>
              <a:rect b="b" l="l" r="r" t="t"/>
              <a:pathLst>
                <a:path extrusionOk="0" h="66" w="9199">
                  <a:moveTo>
                    <a:pt x="37" y="1"/>
                  </a:moveTo>
                  <a:cubicBezTo>
                    <a:pt x="20" y="1"/>
                    <a:pt x="0" y="17"/>
                    <a:pt x="0" y="33"/>
                  </a:cubicBezTo>
                  <a:cubicBezTo>
                    <a:pt x="0" y="49"/>
                    <a:pt x="20" y="65"/>
                    <a:pt x="37" y="65"/>
                  </a:cubicBezTo>
                  <a:lnTo>
                    <a:pt x="9166" y="65"/>
                  </a:lnTo>
                  <a:cubicBezTo>
                    <a:pt x="9182" y="65"/>
                    <a:pt x="9198" y="49"/>
                    <a:pt x="9198" y="33"/>
                  </a:cubicBezTo>
                  <a:cubicBezTo>
                    <a:pt x="9198" y="17"/>
                    <a:pt x="9182" y="1"/>
                    <a:pt x="916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1"/>
            <p:cNvSpPr/>
            <p:nvPr/>
          </p:nvSpPr>
          <p:spPr>
            <a:xfrm>
              <a:off x="6119142" y="2931238"/>
              <a:ext cx="97155" cy="2067"/>
            </a:xfrm>
            <a:custGeom>
              <a:rect b="b" l="l" r="r" t="t"/>
              <a:pathLst>
                <a:path extrusionOk="0" h="66" w="3102">
                  <a:moveTo>
                    <a:pt x="37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1" y="49"/>
                    <a:pt x="21" y="65"/>
                    <a:pt x="37" y="65"/>
                  </a:cubicBezTo>
                  <a:lnTo>
                    <a:pt x="3069" y="65"/>
                  </a:lnTo>
                  <a:cubicBezTo>
                    <a:pt x="3086" y="65"/>
                    <a:pt x="3102" y="49"/>
                    <a:pt x="3102" y="33"/>
                  </a:cubicBezTo>
                  <a:cubicBezTo>
                    <a:pt x="3102" y="17"/>
                    <a:pt x="3086" y="1"/>
                    <a:pt x="306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1"/>
            <p:cNvSpPr/>
            <p:nvPr/>
          </p:nvSpPr>
          <p:spPr>
            <a:xfrm>
              <a:off x="6119142" y="2965566"/>
              <a:ext cx="392596" cy="2036"/>
            </a:xfrm>
            <a:custGeom>
              <a:rect b="b" l="l" r="r" t="t"/>
              <a:pathLst>
                <a:path extrusionOk="0" h="65" w="12535">
                  <a:moveTo>
                    <a:pt x="37" y="0"/>
                  </a:moveTo>
                  <a:cubicBezTo>
                    <a:pt x="21" y="0"/>
                    <a:pt x="1" y="0"/>
                    <a:pt x="1" y="33"/>
                  </a:cubicBezTo>
                  <a:cubicBezTo>
                    <a:pt x="1" y="49"/>
                    <a:pt x="21" y="65"/>
                    <a:pt x="37" y="65"/>
                  </a:cubicBezTo>
                  <a:lnTo>
                    <a:pt x="12502" y="65"/>
                  </a:lnTo>
                  <a:cubicBezTo>
                    <a:pt x="12518" y="65"/>
                    <a:pt x="12534" y="49"/>
                    <a:pt x="12534" y="33"/>
                  </a:cubicBezTo>
                  <a:cubicBezTo>
                    <a:pt x="12534" y="0"/>
                    <a:pt x="12518" y="0"/>
                    <a:pt x="1250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1"/>
            <p:cNvSpPr/>
            <p:nvPr/>
          </p:nvSpPr>
          <p:spPr>
            <a:xfrm>
              <a:off x="6457879" y="2999236"/>
              <a:ext cx="53870" cy="2192"/>
            </a:xfrm>
            <a:custGeom>
              <a:rect b="b" l="l" r="r" t="t"/>
              <a:pathLst>
                <a:path extrusionOk="0" h="70" w="1720">
                  <a:moveTo>
                    <a:pt x="37" y="1"/>
                  </a:moveTo>
                  <a:cubicBezTo>
                    <a:pt x="1" y="1"/>
                    <a:pt x="1" y="17"/>
                    <a:pt x="1" y="37"/>
                  </a:cubicBezTo>
                  <a:cubicBezTo>
                    <a:pt x="1" y="53"/>
                    <a:pt x="1" y="69"/>
                    <a:pt x="37" y="69"/>
                  </a:cubicBezTo>
                  <a:lnTo>
                    <a:pt x="1687" y="69"/>
                  </a:lnTo>
                  <a:cubicBezTo>
                    <a:pt x="1703" y="69"/>
                    <a:pt x="1719" y="53"/>
                    <a:pt x="1719" y="37"/>
                  </a:cubicBezTo>
                  <a:cubicBezTo>
                    <a:pt x="1719" y="17"/>
                    <a:pt x="1703" y="1"/>
                    <a:pt x="168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1"/>
            <p:cNvSpPr/>
            <p:nvPr/>
          </p:nvSpPr>
          <p:spPr>
            <a:xfrm>
              <a:off x="6119142" y="2999236"/>
              <a:ext cx="336220" cy="2192"/>
            </a:xfrm>
            <a:custGeom>
              <a:rect b="b" l="l" r="r" t="t"/>
              <a:pathLst>
                <a:path extrusionOk="0" h="70" w="10735">
                  <a:moveTo>
                    <a:pt x="37" y="1"/>
                  </a:moveTo>
                  <a:cubicBezTo>
                    <a:pt x="21" y="1"/>
                    <a:pt x="1" y="17"/>
                    <a:pt x="1" y="37"/>
                  </a:cubicBezTo>
                  <a:cubicBezTo>
                    <a:pt x="1" y="53"/>
                    <a:pt x="21" y="69"/>
                    <a:pt x="37" y="69"/>
                  </a:cubicBezTo>
                  <a:lnTo>
                    <a:pt x="10699" y="69"/>
                  </a:lnTo>
                  <a:cubicBezTo>
                    <a:pt x="10715" y="69"/>
                    <a:pt x="10735" y="53"/>
                    <a:pt x="10735" y="37"/>
                  </a:cubicBezTo>
                  <a:cubicBezTo>
                    <a:pt x="10735" y="17"/>
                    <a:pt x="10715" y="1"/>
                    <a:pt x="1069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1"/>
            <p:cNvSpPr/>
            <p:nvPr/>
          </p:nvSpPr>
          <p:spPr>
            <a:xfrm>
              <a:off x="6279098" y="3033062"/>
              <a:ext cx="232645" cy="2161"/>
            </a:xfrm>
            <a:custGeom>
              <a:rect b="b" l="l" r="r" t="t"/>
              <a:pathLst>
                <a:path extrusionOk="0" h="69" w="7428">
                  <a:moveTo>
                    <a:pt x="32" y="0"/>
                  </a:moveTo>
                  <a:cubicBezTo>
                    <a:pt x="16" y="0"/>
                    <a:pt x="0" y="16"/>
                    <a:pt x="0" y="32"/>
                  </a:cubicBezTo>
                  <a:cubicBezTo>
                    <a:pt x="0" y="49"/>
                    <a:pt x="16" y="69"/>
                    <a:pt x="32" y="69"/>
                  </a:cubicBezTo>
                  <a:lnTo>
                    <a:pt x="7395" y="69"/>
                  </a:lnTo>
                  <a:cubicBezTo>
                    <a:pt x="7411" y="69"/>
                    <a:pt x="7427" y="49"/>
                    <a:pt x="7427" y="32"/>
                  </a:cubicBezTo>
                  <a:cubicBezTo>
                    <a:pt x="7427" y="16"/>
                    <a:pt x="7411" y="0"/>
                    <a:pt x="739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1"/>
            <p:cNvSpPr/>
            <p:nvPr/>
          </p:nvSpPr>
          <p:spPr>
            <a:xfrm>
              <a:off x="6119142" y="3033062"/>
              <a:ext cx="156287" cy="2161"/>
            </a:xfrm>
            <a:custGeom>
              <a:rect b="b" l="l" r="r" t="t"/>
              <a:pathLst>
                <a:path extrusionOk="0" h="69" w="4990">
                  <a:moveTo>
                    <a:pt x="37" y="0"/>
                  </a:moveTo>
                  <a:cubicBezTo>
                    <a:pt x="21" y="0"/>
                    <a:pt x="1" y="16"/>
                    <a:pt x="1" y="32"/>
                  </a:cubicBezTo>
                  <a:cubicBezTo>
                    <a:pt x="1" y="49"/>
                    <a:pt x="21" y="69"/>
                    <a:pt x="37" y="69"/>
                  </a:cubicBezTo>
                  <a:lnTo>
                    <a:pt x="4953" y="69"/>
                  </a:lnTo>
                  <a:cubicBezTo>
                    <a:pt x="4974" y="69"/>
                    <a:pt x="4990" y="49"/>
                    <a:pt x="4990" y="32"/>
                  </a:cubicBezTo>
                  <a:cubicBezTo>
                    <a:pt x="4990" y="16"/>
                    <a:pt x="4974" y="0"/>
                    <a:pt x="495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1"/>
            <p:cNvSpPr/>
            <p:nvPr/>
          </p:nvSpPr>
          <p:spPr>
            <a:xfrm>
              <a:off x="6214138" y="3066858"/>
              <a:ext cx="297603" cy="2067"/>
            </a:xfrm>
            <a:custGeom>
              <a:rect b="b" l="l" r="r" t="t"/>
              <a:pathLst>
                <a:path extrusionOk="0" h="66" w="9502">
                  <a:moveTo>
                    <a:pt x="36" y="1"/>
                  </a:moveTo>
                  <a:cubicBezTo>
                    <a:pt x="0" y="1"/>
                    <a:pt x="0" y="17"/>
                    <a:pt x="0" y="33"/>
                  </a:cubicBezTo>
                  <a:cubicBezTo>
                    <a:pt x="0" y="65"/>
                    <a:pt x="0" y="65"/>
                    <a:pt x="36" y="65"/>
                  </a:cubicBezTo>
                  <a:lnTo>
                    <a:pt x="9469" y="65"/>
                  </a:lnTo>
                  <a:cubicBezTo>
                    <a:pt x="9485" y="65"/>
                    <a:pt x="9501" y="65"/>
                    <a:pt x="9501" y="33"/>
                  </a:cubicBezTo>
                  <a:cubicBezTo>
                    <a:pt x="9501" y="17"/>
                    <a:pt x="9485" y="1"/>
                    <a:pt x="946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1"/>
            <p:cNvSpPr/>
            <p:nvPr/>
          </p:nvSpPr>
          <p:spPr>
            <a:xfrm>
              <a:off x="6119142" y="3066858"/>
              <a:ext cx="84501" cy="2067"/>
            </a:xfrm>
            <a:custGeom>
              <a:rect b="b" l="l" r="r" t="t"/>
              <a:pathLst>
                <a:path extrusionOk="0" h="66" w="2698">
                  <a:moveTo>
                    <a:pt x="37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1" y="65"/>
                    <a:pt x="21" y="65"/>
                    <a:pt x="37" y="65"/>
                  </a:cubicBezTo>
                  <a:lnTo>
                    <a:pt x="2665" y="65"/>
                  </a:lnTo>
                  <a:cubicBezTo>
                    <a:pt x="2681" y="65"/>
                    <a:pt x="2697" y="65"/>
                    <a:pt x="2697" y="33"/>
                  </a:cubicBezTo>
                  <a:cubicBezTo>
                    <a:pt x="2697" y="17"/>
                    <a:pt x="2681" y="1"/>
                    <a:pt x="266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1"/>
            <p:cNvSpPr/>
            <p:nvPr/>
          </p:nvSpPr>
          <p:spPr>
            <a:xfrm>
              <a:off x="6285926" y="3101060"/>
              <a:ext cx="225817" cy="2161"/>
            </a:xfrm>
            <a:custGeom>
              <a:rect b="b" l="l" r="r" t="t"/>
              <a:pathLst>
                <a:path extrusionOk="0" h="69" w="7210">
                  <a:moveTo>
                    <a:pt x="33" y="0"/>
                  </a:moveTo>
                  <a:cubicBezTo>
                    <a:pt x="17" y="0"/>
                    <a:pt x="0" y="20"/>
                    <a:pt x="0" y="37"/>
                  </a:cubicBezTo>
                  <a:cubicBezTo>
                    <a:pt x="0" y="53"/>
                    <a:pt x="17" y="69"/>
                    <a:pt x="33" y="69"/>
                  </a:cubicBezTo>
                  <a:lnTo>
                    <a:pt x="7177" y="69"/>
                  </a:lnTo>
                  <a:cubicBezTo>
                    <a:pt x="7193" y="69"/>
                    <a:pt x="7209" y="53"/>
                    <a:pt x="7209" y="37"/>
                  </a:cubicBezTo>
                  <a:cubicBezTo>
                    <a:pt x="7209" y="20"/>
                    <a:pt x="7193" y="0"/>
                    <a:pt x="717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1"/>
            <p:cNvSpPr/>
            <p:nvPr/>
          </p:nvSpPr>
          <p:spPr>
            <a:xfrm>
              <a:off x="6119142" y="3101060"/>
              <a:ext cx="161486" cy="2161"/>
            </a:xfrm>
            <a:custGeom>
              <a:rect b="b" l="l" r="r" t="t"/>
              <a:pathLst>
                <a:path extrusionOk="0" h="69" w="5156">
                  <a:moveTo>
                    <a:pt x="37" y="0"/>
                  </a:moveTo>
                  <a:cubicBezTo>
                    <a:pt x="21" y="0"/>
                    <a:pt x="1" y="20"/>
                    <a:pt x="1" y="37"/>
                  </a:cubicBezTo>
                  <a:cubicBezTo>
                    <a:pt x="1" y="53"/>
                    <a:pt x="21" y="69"/>
                    <a:pt x="37" y="69"/>
                  </a:cubicBezTo>
                  <a:lnTo>
                    <a:pt x="5123" y="69"/>
                  </a:lnTo>
                  <a:cubicBezTo>
                    <a:pt x="5139" y="69"/>
                    <a:pt x="5156" y="53"/>
                    <a:pt x="5156" y="37"/>
                  </a:cubicBezTo>
                  <a:cubicBezTo>
                    <a:pt x="5156" y="20"/>
                    <a:pt x="5139" y="0"/>
                    <a:pt x="51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1"/>
            <p:cNvSpPr/>
            <p:nvPr/>
          </p:nvSpPr>
          <p:spPr>
            <a:xfrm>
              <a:off x="6424209" y="3093199"/>
              <a:ext cx="2067" cy="43848"/>
            </a:xfrm>
            <a:custGeom>
              <a:rect b="b" l="l" r="r" t="t"/>
              <a:pathLst>
                <a:path extrusionOk="0" h="1400" w="66">
                  <a:moveTo>
                    <a:pt x="33" y="1"/>
                  </a:moveTo>
                  <a:cubicBezTo>
                    <a:pt x="17" y="1"/>
                    <a:pt x="0" y="17"/>
                    <a:pt x="0" y="33"/>
                  </a:cubicBezTo>
                  <a:lnTo>
                    <a:pt x="0" y="1363"/>
                  </a:lnTo>
                  <a:cubicBezTo>
                    <a:pt x="0" y="1383"/>
                    <a:pt x="17" y="1399"/>
                    <a:pt x="33" y="1399"/>
                  </a:cubicBezTo>
                  <a:cubicBezTo>
                    <a:pt x="49" y="1399"/>
                    <a:pt x="65" y="1383"/>
                    <a:pt x="65" y="1363"/>
                  </a:cubicBezTo>
                  <a:lnTo>
                    <a:pt x="65" y="33"/>
                  </a:lnTo>
                  <a:cubicBezTo>
                    <a:pt x="65" y="17"/>
                    <a:pt x="49" y="1"/>
                    <a:pt x="3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1"/>
            <p:cNvSpPr/>
            <p:nvPr/>
          </p:nvSpPr>
          <p:spPr>
            <a:xfrm>
              <a:off x="6424209" y="2914262"/>
              <a:ext cx="2067" cy="174139"/>
            </a:xfrm>
            <a:custGeom>
              <a:rect b="b" l="l" r="r" t="t"/>
              <a:pathLst>
                <a:path extrusionOk="0" h="5560" w="66">
                  <a:moveTo>
                    <a:pt x="33" y="1"/>
                  </a:moveTo>
                  <a:cubicBezTo>
                    <a:pt x="17" y="1"/>
                    <a:pt x="0" y="21"/>
                    <a:pt x="0" y="37"/>
                  </a:cubicBezTo>
                  <a:lnTo>
                    <a:pt x="0" y="5528"/>
                  </a:lnTo>
                  <a:cubicBezTo>
                    <a:pt x="0" y="5544"/>
                    <a:pt x="17" y="5560"/>
                    <a:pt x="33" y="5560"/>
                  </a:cubicBezTo>
                  <a:cubicBezTo>
                    <a:pt x="49" y="5560"/>
                    <a:pt x="65" y="5544"/>
                    <a:pt x="65" y="5528"/>
                  </a:cubicBezTo>
                  <a:lnTo>
                    <a:pt x="65" y="37"/>
                  </a:lnTo>
                  <a:cubicBezTo>
                    <a:pt x="65" y="21"/>
                    <a:pt x="49" y="1"/>
                    <a:pt x="3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1"/>
            <p:cNvSpPr/>
            <p:nvPr/>
          </p:nvSpPr>
          <p:spPr>
            <a:xfrm>
              <a:off x="6424209" y="2885791"/>
              <a:ext cx="2067" cy="19638"/>
            </a:xfrm>
            <a:custGeom>
              <a:rect b="b" l="l" r="r" t="t"/>
              <a:pathLst>
                <a:path extrusionOk="0" h="627" w="66">
                  <a:moveTo>
                    <a:pt x="33" y="0"/>
                  </a:moveTo>
                  <a:cubicBezTo>
                    <a:pt x="17" y="0"/>
                    <a:pt x="0" y="20"/>
                    <a:pt x="0" y="37"/>
                  </a:cubicBezTo>
                  <a:lnTo>
                    <a:pt x="0" y="590"/>
                  </a:lnTo>
                  <a:cubicBezTo>
                    <a:pt x="0" y="607"/>
                    <a:pt x="17" y="627"/>
                    <a:pt x="33" y="627"/>
                  </a:cubicBezTo>
                  <a:cubicBezTo>
                    <a:pt x="49" y="627"/>
                    <a:pt x="65" y="607"/>
                    <a:pt x="65" y="590"/>
                  </a:cubicBezTo>
                  <a:lnTo>
                    <a:pt x="65" y="37"/>
                  </a:lnTo>
                  <a:cubicBezTo>
                    <a:pt x="65" y="20"/>
                    <a:pt x="49" y="0"/>
                    <a:pt x="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1"/>
            <p:cNvSpPr/>
            <p:nvPr/>
          </p:nvSpPr>
          <p:spPr>
            <a:xfrm>
              <a:off x="6486381" y="2812468"/>
              <a:ext cx="239598" cy="264811"/>
            </a:xfrm>
            <a:custGeom>
              <a:rect b="b" l="l" r="r" t="t"/>
              <a:pathLst>
                <a:path extrusionOk="0" h="8455" w="7650">
                  <a:moveTo>
                    <a:pt x="659" y="0"/>
                  </a:moveTo>
                  <a:lnTo>
                    <a:pt x="0" y="574"/>
                  </a:lnTo>
                  <a:lnTo>
                    <a:pt x="6101" y="8155"/>
                  </a:lnTo>
                  <a:cubicBezTo>
                    <a:pt x="6262" y="8351"/>
                    <a:pt x="6500" y="8454"/>
                    <a:pt x="6741" y="8454"/>
                  </a:cubicBezTo>
                  <a:cubicBezTo>
                    <a:pt x="6931" y="8454"/>
                    <a:pt x="7122" y="8390"/>
                    <a:pt x="7278" y="8256"/>
                  </a:cubicBezTo>
                  <a:cubicBezTo>
                    <a:pt x="7634" y="7953"/>
                    <a:pt x="7650" y="7415"/>
                    <a:pt x="7330" y="7075"/>
                  </a:cubicBezTo>
                  <a:lnTo>
                    <a:pt x="65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1"/>
            <p:cNvSpPr/>
            <p:nvPr/>
          </p:nvSpPr>
          <p:spPr>
            <a:xfrm>
              <a:off x="6485379" y="2811435"/>
              <a:ext cx="239097" cy="266972"/>
            </a:xfrm>
            <a:custGeom>
              <a:rect b="b" l="l" r="r" t="t"/>
              <a:pathLst>
                <a:path extrusionOk="0" h="8524" w="7634">
                  <a:moveTo>
                    <a:pt x="691" y="86"/>
                  </a:moveTo>
                  <a:lnTo>
                    <a:pt x="7346" y="7125"/>
                  </a:lnTo>
                  <a:cubicBezTo>
                    <a:pt x="7496" y="7278"/>
                    <a:pt x="7565" y="7497"/>
                    <a:pt x="7548" y="7699"/>
                  </a:cubicBezTo>
                  <a:cubicBezTo>
                    <a:pt x="7548" y="7917"/>
                    <a:pt x="7447" y="8119"/>
                    <a:pt x="7277" y="8257"/>
                  </a:cubicBezTo>
                  <a:cubicBezTo>
                    <a:pt x="7144" y="8390"/>
                    <a:pt x="6958" y="8459"/>
                    <a:pt x="6772" y="8459"/>
                  </a:cubicBezTo>
                  <a:cubicBezTo>
                    <a:pt x="6538" y="8459"/>
                    <a:pt x="6319" y="8338"/>
                    <a:pt x="6166" y="8156"/>
                  </a:cubicBezTo>
                  <a:lnTo>
                    <a:pt x="85" y="624"/>
                  </a:lnTo>
                  <a:lnTo>
                    <a:pt x="691" y="86"/>
                  </a:lnTo>
                  <a:close/>
                  <a:moveTo>
                    <a:pt x="691" y="1"/>
                  </a:moveTo>
                  <a:lnTo>
                    <a:pt x="0" y="607"/>
                  </a:lnTo>
                  <a:lnTo>
                    <a:pt x="6117" y="8204"/>
                  </a:lnTo>
                  <a:cubicBezTo>
                    <a:pt x="6267" y="8406"/>
                    <a:pt x="6521" y="8524"/>
                    <a:pt x="6772" y="8524"/>
                  </a:cubicBezTo>
                  <a:cubicBezTo>
                    <a:pt x="6974" y="8524"/>
                    <a:pt x="7176" y="8439"/>
                    <a:pt x="7330" y="8305"/>
                  </a:cubicBezTo>
                  <a:cubicBezTo>
                    <a:pt x="7512" y="8156"/>
                    <a:pt x="7613" y="7933"/>
                    <a:pt x="7613" y="7715"/>
                  </a:cubicBezTo>
                  <a:cubicBezTo>
                    <a:pt x="7633" y="7480"/>
                    <a:pt x="7548" y="7262"/>
                    <a:pt x="7395" y="7076"/>
                  </a:cubicBezTo>
                  <a:lnTo>
                    <a:pt x="724" y="1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1"/>
            <p:cNvSpPr/>
            <p:nvPr/>
          </p:nvSpPr>
          <p:spPr>
            <a:xfrm>
              <a:off x="6489043" y="2817605"/>
              <a:ext cx="45978" cy="40340"/>
            </a:xfrm>
            <a:custGeom>
              <a:rect b="b" l="l" r="r" t="t"/>
              <a:pathLst>
                <a:path extrusionOk="0" h="1288" w="1468">
                  <a:moveTo>
                    <a:pt x="1171" y="1"/>
                  </a:moveTo>
                  <a:cubicBezTo>
                    <a:pt x="1104" y="1"/>
                    <a:pt x="1035" y="26"/>
                    <a:pt x="979" y="75"/>
                  </a:cubicBezTo>
                  <a:lnTo>
                    <a:pt x="138" y="815"/>
                  </a:lnTo>
                  <a:cubicBezTo>
                    <a:pt x="17" y="916"/>
                    <a:pt x="0" y="1086"/>
                    <a:pt x="101" y="1203"/>
                  </a:cubicBezTo>
                  <a:cubicBezTo>
                    <a:pt x="156" y="1257"/>
                    <a:pt x="231" y="1287"/>
                    <a:pt x="306" y="1287"/>
                  </a:cubicBezTo>
                  <a:cubicBezTo>
                    <a:pt x="370" y="1287"/>
                    <a:pt x="436" y="1265"/>
                    <a:pt x="490" y="1219"/>
                  </a:cubicBezTo>
                  <a:lnTo>
                    <a:pt x="1351" y="479"/>
                  </a:lnTo>
                  <a:cubicBezTo>
                    <a:pt x="1452" y="378"/>
                    <a:pt x="1468" y="208"/>
                    <a:pt x="1367" y="91"/>
                  </a:cubicBezTo>
                  <a:cubicBezTo>
                    <a:pt x="1314" y="30"/>
                    <a:pt x="1244" y="1"/>
                    <a:pt x="1171" y="1"/>
                  </a:cubicBezTo>
                  <a:close/>
                </a:path>
              </a:pathLst>
            </a:custGeom>
            <a:solidFill>
              <a:srgbClr val="5AE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1"/>
            <p:cNvSpPr/>
            <p:nvPr/>
          </p:nvSpPr>
          <p:spPr>
            <a:xfrm>
              <a:off x="6489043" y="2816759"/>
              <a:ext cx="47011" cy="42219"/>
            </a:xfrm>
            <a:custGeom>
              <a:rect b="b" l="l" r="r" t="t"/>
              <a:pathLst>
                <a:path extrusionOk="0" h="1348" w="1501">
                  <a:moveTo>
                    <a:pt x="1165" y="65"/>
                  </a:moveTo>
                  <a:cubicBezTo>
                    <a:pt x="1229" y="65"/>
                    <a:pt x="1298" y="82"/>
                    <a:pt x="1351" y="150"/>
                  </a:cubicBezTo>
                  <a:cubicBezTo>
                    <a:pt x="1432" y="235"/>
                    <a:pt x="1415" y="405"/>
                    <a:pt x="1314" y="486"/>
                  </a:cubicBezTo>
                  <a:lnTo>
                    <a:pt x="473" y="1230"/>
                  </a:lnTo>
                  <a:cubicBezTo>
                    <a:pt x="421" y="1262"/>
                    <a:pt x="372" y="1278"/>
                    <a:pt x="320" y="1278"/>
                  </a:cubicBezTo>
                  <a:cubicBezTo>
                    <a:pt x="239" y="1278"/>
                    <a:pt x="170" y="1262"/>
                    <a:pt x="138" y="1193"/>
                  </a:cubicBezTo>
                  <a:cubicBezTo>
                    <a:pt x="85" y="1161"/>
                    <a:pt x="69" y="1092"/>
                    <a:pt x="69" y="1028"/>
                  </a:cubicBezTo>
                  <a:cubicBezTo>
                    <a:pt x="69" y="959"/>
                    <a:pt x="101" y="910"/>
                    <a:pt x="154" y="858"/>
                  </a:cubicBezTo>
                  <a:lnTo>
                    <a:pt x="1011" y="118"/>
                  </a:lnTo>
                  <a:cubicBezTo>
                    <a:pt x="1047" y="82"/>
                    <a:pt x="1112" y="65"/>
                    <a:pt x="1165" y="65"/>
                  </a:cubicBezTo>
                  <a:close/>
                  <a:moveTo>
                    <a:pt x="1165" y="1"/>
                  </a:moveTo>
                  <a:cubicBezTo>
                    <a:pt x="1096" y="1"/>
                    <a:pt x="1011" y="17"/>
                    <a:pt x="963" y="65"/>
                  </a:cubicBezTo>
                  <a:lnTo>
                    <a:pt x="101" y="809"/>
                  </a:lnTo>
                  <a:cubicBezTo>
                    <a:pt x="53" y="858"/>
                    <a:pt x="17" y="943"/>
                    <a:pt x="0" y="1028"/>
                  </a:cubicBezTo>
                  <a:cubicBezTo>
                    <a:pt x="0" y="1113"/>
                    <a:pt x="17" y="1177"/>
                    <a:pt x="85" y="1246"/>
                  </a:cubicBezTo>
                  <a:cubicBezTo>
                    <a:pt x="138" y="1315"/>
                    <a:pt x="219" y="1347"/>
                    <a:pt x="320" y="1347"/>
                  </a:cubicBezTo>
                  <a:cubicBezTo>
                    <a:pt x="388" y="1347"/>
                    <a:pt x="457" y="1331"/>
                    <a:pt x="522" y="1278"/>
                  </a:cubicBezTo>
                  <a:lnTo>
                    <a:pt x="1367" y="538"/>
                  </a:lnTo>
                  <a:cubicBezTo>
                    <a:pt x="1500" y="421"/>
                    <a:pt x="1500" y="235"/>
                    <a:pt x="1399" y="102"/>
                  </a:cubicBezTo>
                  <a:cubicBezTo>
                    <a:pt x="1330" y="33"/>
                    <a:pt x="1250" y="1"/>
                    <a:pt x="116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1"/>
            <p:cNvSpPr/>
            <p:nvPr/>
          </p:nvSpPr>
          <p:spPr>
            <a:xfrm>
              <a:off x="6282262" y="2615114"/>
              <a:ext cx="271263" cy="242918"/>
            </a:xfrm>
            <a:custGeom>
              <a:rect b="b" l="l" r="r" t="t"/>
              <a:pathLst>
                <a:path extrusionOk="0" h="7756" w="8661">
                  <a:moveTo>
                    <a:pt x="4330" y="516"/>
                  </a:moveTo>
                  <a:cubicBezTo>
                    <a:pt x="5268" y="516"/>
                    <a:pt x="6203" y="908"/>
                    <a:pt x="6873" y="1668"/>
                  </a:cubicBezTo>
                  <a:cubicBezTo>
                    <a:pt x="8086" y="3067"/>
                    <a:pt x="7953" y="5189"/>
                    <a:pt x="6554" y="6419"/>
                  </a:cubicBezTo>
                  <a:cubicBezTo>
                    <a:pt x="5908" y="6972"/>
                    <a:pt x="5114" y="7246"/>
                    <a:pt x="4326" y="7246"/>
                  </a:cubicBezTo>
                  <a:cubicBezTo>
                    <a:pt x="3390" y="7246"/>
                    <a:pt x="2462" y="6859"/>
                    <a:pt x="1803" y="6099"/>
                  </a:cubicBezTo>
                  <a:cubicBezTo>
                    <a:pt x="574" y="4684"/>
                    <a:pt x="724" y="2562"/>
                    <a:pt x="2123" y="1349"/>
                  </a:cubicBezTo>
                  <a:cubicBezTo>
                    <a:pt x="2759" y="789"/>
                    <a:pt x="3546" y="516"/>
                    <a:pt x="4330" y="516"/>
                  </a:cubicBezTo>
                  <a:close/>
                  <a:moveTo>
                    <a:pt x="4335" y="0"/>
                  </a:moveTo>
                  <a:cubicBezTo>
                    <a:pt x="3431" y="0"/>
                    <a:pt x="2524" y="316"/>
                    <a:pt x="1787" y="961"/>
                  </a:cubicBezTo>
                  <a:cubicBezTo>
                    <a:pt x="170" y="2359"/>
                    <a:pt x="0" y="4822"/>
                    <a:pt x="1415" y="6439"/>
                  </a:cubicBezTo>
                  <a:cubicBezTo>
                    <a:pt x="2177" y="7309"/>
                    <a:pt x="3254" y="7755"/>
                    <a:pt x="4335" y="7755"/>
                  </a:cubicBezTo>
                  <a:cubicBezTo>
                    <a:pt x="5238" y="7755"/>
                    <a:pt x="6144" y="7443"/>
                    <a:pt x="6873" y="6807"/>
                  </a:cubicBezTo>
                  <a:cubicBezTo>
                    <a:pt x="8490" y="5392"/>
                    <a:pt x="8660" y="2950"/>
                    <a:pt x="7261" y="1332"/>
                  </a:cubicBezTo>
                  <a:cubicBezTo>
                    <a:pt x="6491" y="452"/>
                    <a:pt x="5416" y="0"/>
                    <a:pt x="4335" y="0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1"/>
            <p:cNvSpPr/>
            <p:nvPr/>
          </p:nvSpPr>
          <p:spPr>
            <a:xfrm>
              <a:off x="6293255" y="2614175"/>
              <a:ext cx="249119" cy="244797"/>
            </a:xfrm>
            <a:custGeom>
              <a:rect b="b" l="l" r="r" t="t"/>
              <a:pathLst>
                <a:path extrusionOk="0" h="7816" w="7954">
                  <a:moveTo>
                    <a:pt x="3979" y="570"/>
                  </a:moveTo>
                  <a:cubicBezTo>
                    <a:pt x="4937" y="570"/>
                    <a:pt x="5863" y="991"/>
                    <a:pt x="6490" y="1718"/>
                  </a:cubicBezTo>
                  <a:cubicBezTo>
                    <a:pt x="7703" y="3097"/>
                    <a:pt x="7549" y="5219"/>
                    <a:pt x="6166" y="6416"/>
                  </a:cubicBezTo>
                  <a:cubicBezTo>
                    <a:pt x="5560" y="6954"/>
                    <a:pt x="4788" y="7241"/>
                    <a:pt x="3979" y="7241"/>
                  </a:cubicBezTo>
                  <a:cubicBezTo>
                    <a:pt x="3017" y="7241"/>
                    <a:pt x="2107" y="6820"/>
                    <a:pt x="1468" y="6097"/>
                  </a:cubicBezTo>
                  <a:cubicBezTo>
                    <a:pt x="878" y="5438"/>
                    <a:pt x="591" y="4581"/>
                    <a:pt x="660" y="3687"/>
                  </a:cubicBezTo>
                  <a:cubicBezTo>
                    <a:pt x="708" y="2794"/>
                    <a:pt x="1113" y="1985"/>
                    <a:pt x="1788" y="1395"/>
                  </a:cubicBezTo>
                  <a:cubicBezTo>
                    <a:pt x="2394" y="873"/>
                    <a:pt x="3171" y="570"/>
                    <a:pt x="3979" y="570"/>
                  </a:cubicBezTo>
                  <a:close/>
                  <a:moveTo>
                    <a:pt x="3979" y="505"/>
                  </a:moveTo>
                  <a:cubicBezTo>
                    <a:pt x="3154" y="505"/>
                    <a:pt x="2362" y="809"/>
                    <a:pt x="1739" y="1346"/>
                  </a:cubicBezTo>
                  <a:cubicBezTo>
                    <a:pt x="1064" y="1953"/>
                    <a:pt x="644" y="2778"/>
                    <a:pt x="591" y="3687"/>
                  </a:cubicBezTo>
                  <a:cubicBezTo>
                    <a:pt x="526" y="4581"/>
                    <a:pt x="830" y="5458"/>
                    <a:pt x="1416" y="6145"/>
                  </a:cubicBezTo>
                  <a:cubicBezTo>
                    <a:pt x="2059" y="6889"/>
                    <a:pt x="3001" y="7310"/>
                    <a:pt x="3979" y="7310"/>
                  </a:cubicBezTo>
                  <a:cubicBezTo>
                    <a:pt x="4804" y="7310"/>
                    <a:pt x="5596" y="7006"/>
                    <a:pt x="6219" y="6469"/>
                  </a:cubicBezTo>
                  <a:cubicBezTo>
                    <a:pt x="7634" y="5236"/>
                    <a:pt x="7767" y="3081"/>
                    <a:pt x="6538" y="1682"/>
                  </a:cubicBezTo>
                  <a:cubicBezTo>
                    <a:pt x="5900" y="942"/>
                    <a:pt x="4954" y="505"/>
                    <a:pt x="3979" y="505"/>
                  </a:cubicBezTo>
                  <a:close/>
                  <a:moveTo>
                    <a:pt x="3979" y="65"/>
                  </a:moveTo>
                  <a:cubicBezTo>
                    <a:pt x="5091" y="65"/>
                    <a:pt x="6150" y="554"/>
                    <a:pt x="6874" y="1379"/>
                  </a:cubicBezTo>
                  <a:cubicBezTo>
                    <a:pt x="7549" y="2155"/>
                    <a:pt x="7885" y="3149"/>
                    <a:pt x="7820" y="4176"/>
                  </a:cubicBezTo>
                  <a:cubicBezTo>
                    <a:pt x="7751" y="5203"/>
                    <a:pt x="7278" y="6129"/>
                    <a:pt x="6506" y="6804"/>
                  </a:cubicBezTo>
                  <a:cubicBezTo>
                    <a:pt x="5815" y="7411"/>
                    <a:pt x="4905" y="7746"/>
                    <a:pt x="3979" y="7746"/>
                  </a:cubicBezTo>
                  <a:cubicBezTo>
                    <a:pt x="2867" y="7746"/>
                    <a:pt x="1820" y="7277"/>
                    <a:pt x="1080" y="6432"/>
                  </a:cubicBezTo>
                  <a:cubicBezTo>
                    <a:pt x="405" y="5660"/>
                    <a:pt x="70" y="4682"/>
                    <a:pt x="155" y="3655"/>
                  </a:cubicBezTo>
                  <a:cubicBezTo>
                    <a:pt x="223" y="2628"/>
                    <a:pt x="676" y="1682"/>
                    <a:pt x="1452" y="1011"/>
                  </a:cubicBezTo>
                  <a:cubicBezTo>
                    <a:pt x="2160" y="404"/>
                    <a:pt x="3053" y="65"/>
                    <a:pt x="3979" y="65"/>
                  </a:cubicBezTo>
                  <a:close/>
                  <a:moveTo>
                    <a:pt x="3979" y="0"/>
                  </a:moveTo>
                  <a:cubicBezTo>
                    <a:pt x="3033" y="0"/>
                    <a:pt x="2123" y="336"/>
                    <a:pt x="1416" y="958"/>
                  </a:cubicBezTo>
                  <a:cubicBezTo>
                    <a:pt x="628" y="1650"/>
                    <a:pt x="155" y="2608"/>
                    <a:pt x="86" y="3639"/>
                  </a:cubicBezTo>
                  <a:cubicBezTo>
                    <a:pt x="1" y="4682"/>
                    <a:pt x="341" y="5693"/>
                    <a:pt x="1032" y="6485"/>
                  </a:cubicBezTo>
                  <a:cubicBezTo>
                    <a:pt x="1772" y="7326"/>
                    <a:pt x="2851" y="7815"/>
                    <a:pt x="3979" y="7815"/>
                  </a:cubicBezTo>
                  <a:cubicBezTo>
                    <a:pt x="4921" y="7815"/>
                    <a:pt x="5831" y="7479"/>
                    <a:pt x="6555" y="6853"/>
                  </a:cubicBezTo>
                  <a:cubicBezTo>
                    <a:pt x="7331" y="6166"/>
                    <a:pt x="7804" y="5219"/>
                    <a:pt x="7885" y="4176"/>
                  </a:cubicBezTo>
                  <a:cubicBezTo>
                    <a:pt x="7953" y="3133"/>
                    <a:pt x="7618" y="2123"/>
                    <a:pt x="6927" y="1346"/>
                  </a:cubicBezTo>
                  <a:cubicBezTo>
                    <a:pt x="6187" y="485"/>
                    <a:pt x="5107" y="0"/>
                    <a:pt x="397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7" name="Google Shape;1757;p31"/>
          <p:cNvGrpSpPr/>
          <p:nvPr/>
        </p:nvGrpSpPr>
        <p:grpSpPr>
          <a:xfrm>
            <a:off x="7265715" y="2801320"/>
            <a:ext cx="871755" cy="1807268"/>
            <a:chOff x="6684299" y="2571359"/>
            <a:chExt cx="187830" cy="389413"/>
          </a:xfrm>
        </p:grpSpPr>
        <p:sp>
          <p:nvSpPr>
            <p:cNvPr id="1758" name="Google Shape;1758;p31"/>
            <p:cNvSpPr/>
            <p:nvPr/>
          </p:nvSpPr>
          <p:spPr>
            <a:xfrm>
              <a:off x="6685301" y="2935936"/>
              <a:ext cx="50175" cy="19199"/>
            </a:xfrm>
            <a:custGeom>
              <a:rect b="b" l="l" r="r" t="t"/>
              <a:pathLst>
                <a:path extrusionOk="0" h="613" w="1602">
                  <a:moveTo>
                    <a:pt x="911" y="0"/>
                  </a:moveTo>
                  <a:lnTo>
                    <a:pt x="660" y="170"/>
                  </a:lnTo>
                  <a:cubicBezTo>
                    <a:pt x="660" y="170"/>
                    <a:pt x="240" y="356"/>
                    <a:pt x="171" y="388"/>
                  </a:cubicBezTo>
                  <a:cubicBezTo>
                    <a:pt x="118" y="421"/>
                    <a:pt x="1" y="421"/>
                    <a:pt x="37" y="506"/>
                  </a:cubicBezTo>
                  <a:cubicBezTo>
                    <a:pt x="54" y="590"/>
                    <a:pt x="240" y="590"/>
                    <a:pt x="458" y="607"/>
                  </a:cubicBezTo>
                  <a:cubicBezTo>
                    <a:pt x="516" y="611"/>
                    <a:pt x="563" y="613"/>
                    <a:pt x="604" y="613"/>
                  </a:cubicBezTo>
                  <a:cubicBezTo>
                    <a:pt x="716" y="613"/>
                    <a:pt x="789" y="598"/>
                    <a:pt x="963" y="574"/>
                  </a:cubicBezTo>
                  <a:cubicBezTo>
                    <a:pt x="1028" y="565"/>
                    <a:pt x="1089" y="563"/>
                    <a:pt x="1145" y="563"/>
                  </a:cubicBezTo>
                  <a:cubicBezTo>
                    <a:pt x="1236" y="563"/>
                    <a:pt x="1315" y="570"/>
                    <a:pt x="1376" y="570"/>
                  </a:cubicBezTo>
                  <a:cubicBezTo>
                    <a:pt x="1414" y="570"/>
                    <a:pt x="1445" y="567"/>
                    <a:pt x="1469" y="558"/>
                  </a:cubicBezTo>
                  <a:cubicBezTo>
                    <a:pt x="1553" y="506"/>
                    <a:pt x="1570" y="558"/>
                    <a:pt x="1586" y="441"/>
                  </a:cubicBezTo>
                  <a:cubicBezTo>
                    <a:pt x="1602" y="340"/>
                    <a:pt x="1602" y="186"/>
                    <a:pt x="1602" y="186"/>
                  </a:cubicBezTo>
                  <a:lnTo>
                    <a:pt x="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1"/>
            <p:cNvSpPr/>
            <p:nvPr/>
          </p:nvSpPr>
          <p:spPr>
            <a:xfrm>
              <a:off x="6684299" y="2934902"/>
              <a:ext cx="52210" cy="21172"/>
            </a:xfrm>
            <a:custGeom>
              <a:rect b="b" l="l" r="r" t="t"/>
              <a:pathLst>
                <a:path extrusionOk="0" h="676" w="1667">
                  <a:moveTo>
                    <a:pt x="943" y="70"/>
                  </a:moveTo>
                  <a:lnTo>
                    <a:pt x="1602" y="251"/>
                  </a:lnTo>
                  <a:cubicBezTo>
                    <a:pt x="1602" y="304"/>
                    <a:pt x="1602" y="389"/>
                    <a:pt x="1585" y="474"/>
                  </a:cubicBezTo>
                  <a:cubicBezTo>
                    <a:pt x="1585" y="506"/>
                    <a:pt x="1565" y="522"/>
                    <a:pt x="1565" y="522"/>
                  </a:cubicBezTo>
                  <a:lnTo>
                    <a:pt x="1549" y="522"/>
                  </a:lnTo>
                  <a:cubicBezTo>
                    <a:pt x="1533" y="539"/>
                    <a:pt x="1517" y="539"/>
                    <a:pt x="1484" y="555"/>
                  </a:cubicBezTo>
                  <a:cubicBezTo>
                    <a:pt x="1464" y="575"/>
                    <a:pt x="1448" y="575"/>
                    <a:pt x="1400" y="575"/>
                  </a:cubicBezTo>
                  <a:lnTo>
                    <a:pt x="1315" y="575"/>
                  </a:lnTo>
                  <a:cubicBezTo>
                    <a:pt x="1262" y="555"/>
                    <a:pt x="1214" y="555"/>
                    <a:pt x="1161" y="555"/>
                  </a:cubicBezTo>
                  <a:cubicBezTo>
                    <a:pt x="1096" y="555"/>
                    <a:pt x="1044" y="555"/>
                    <a:pt x="995" y="575"/>
                  </a:cubicBezTo>
                  <a:lnTo>
                    <a:pt x="910" y="591"/>
                  </a:lnTo>
                  <a:cubicBezTo>
                    <a:pt x="790" y="603"/>
                    <a:pt x="723" y="614"/>
                    <a:pt x="628" y="614"/>
                  </a:cubicBezTo>
                  <a:cubicBezTo>
                    <a:pt x="588" y="614"/>
                    <a:pt x="544" y="612"/>
                    <a:pt x="490" y="607"/>
                  </a:cubicBezTo>
                  <a:lnTo>
                    <a:pt x="405" y="607"/>
                  </a:lnTo>
                  <a:cubicBezTo>
                    <a:pt x="251" y="591"/>
                    <a:pt x="118" y="575"/>
                    <a:pt x="102" y="522"/>
                  </a:cubicBezTo>
                  <a:cubicBezTo>
                    <a:pt x="86" y="506"/>
                    <a:pt x="102" y="506"/>
                    <a:pt x="170" y="474"/>
                  </a:cubicBezTo>
                  <a:cubicBezTo>
                    <a:pt x="187" y="474"/>
                    <a:pt x="203" y="454"/>
                    <a:pt x="219" y="437"/>
                  </a:cubicBezTo>
                  <a:cubicBezTo>
                    <a:pt x="272" y="421"/>
                    <a:pt x="591" y="288"/>
                    <a:pt x="708" y="235"/>
                  </a:cubicBezTo>
                  <a:lnTo>
                    <a:pt x="943" y="70"/>
                  </a:lnTo>
                  <a:close/>
                  <a:moveTo>
                    <a:pt x="926" y="1"/>
                  </a:moveTo>
                  <a:lnTo>
                    <a:pt x="676" y="187"/>
                  </a:lnTo>
                  <a:cubicBezTo>
                    <a:pt x="623" y="203"/>
                    <a:pt x="251" y="353"/>
                    <a:pt x="187" y="389"/>
                  </a:cubicBezTo>
                  <a:cubicBezTo>
                    <a:pt x="170" y="389"/>
                    <a:pt x="150" y="405"/>
                    <a:pt x="134" y="405"/>
                  </a:cubicBezTo>
                  <a:cubicBezTo>
                    <a:pt x="86" y="437"/>
                    <a:pt x="1" y="454"/>
                    <a:pt x="33" y="555"/>
                  </a:cubicBezTo>
                  <a:cubicBezTo>
                    <a:pt x="69" y="640"/>
                    <a:pt x="203" y="656"/>
                    <a:pt x="389" y="676"/>
                  </a:cubicBezTo>
                  <a:lnTo>
                    <a:pt x="639" y="676"/>
                  </a:lnTo>
                  <a:cubicBezTo>
                    <a:pt x="724" y="676"/>
                    <a:pt x="809" y="676"/>
                    <a:pt x="926" y="656"/>
                  </a:cubicBezTo>
                  <a:lnTo>
                    <a:pt x="1011" y="640"/>
                  </a:lnTo>
                  <a:cubicBezTo>
                    <a:pt x="1044" y="623"/>
                    <a:pt x="1096" y="623"/>
                    <a:pt x="1161" y="623"/>
                  </a:cubicBezTo>
                  <a:cubicBezTo>
                    <a:pt x="1214" y="623"/>
                    <a:pt x="1262" y="623"/>
                    <a:pt x="1298" y="640"/>
                  </a:cubicBezTo>
                  <a:lnTo>
                    <a:pt x="1400" y="640"/>
                  </a:lnTo>
                  <a:cubicBezTo>
                    <a:pt x="1448" y="640"/>
                    <a:pt x="1484" y="623"/>
                    <a:pt x="1517" y="623"/>
                  </a:cubicBezTo>
                  <a:cubicBezTo>
                    <a:pt x="1533" y="607"/>
                    <a:pt x="1565" y="607"/>
                    <a:pt x="1565" y="591"/>
                  </a:cubicBezTo>
                  <a:cubicBezTo>
                    <a:pt x="1618" y="591"/>
                    <a:pt x="1634" y="555"/>
                    <a:pt x="1650" y="490"/>
                  </a:cubicBezTo>
                  <a:cubicBezTo>
                    <a:pt x="1666" y="373"/>
                    <a:pt x="1666" y="235"/>
                    <a:pt x="1666" y="219"/>
                  </a:cubicBezTo>
                  <a:lnTo>
                    <a:pt x="1666" y="203"/>
                  </a:lnTo>
                  <a:lnTo>
                    <a:pt x="92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1"/>
            <p:cNvSpPr/>
            <p:nvPr/>
          </p:nvSpPr>
          <p:spPr>
            <a:xfrm>
              <a:off x="6685833" y="2946554"/>
              <a:ext cx="49642" cy="8582"/>
            </a:xfrm>
            <a:custGeom>
              <a:rect b="b" l="l" r="r" t="t"/>
              <a:pathLst>
                <a:path extrusionOk="0" h="274" w="1585">
                  <a:moveTo>
                    <a:pt x="1585" y="1"/>
                  </a:moveTo>
                  <a:cubicBezTo>
                    <a:pt x="1484" y="33"/>
                    <a:pt x="1334" y="102"/>
                    <a:pt x="1213" y="102"/>
                  </a:cubicBezTo>
                  <a:cubicBezTo>
                    <a:pt x="1047" y="102"/>
                    <a:pt x="979" y="150"/>
                    <a:pt x="574" y="167"/>
                  </a:cubicBezTo>
                  <a:cubicBezTo>
                    <a:pt x="516" y="171"/>
                    <a:pt x="457" y="173"/>
                    <a:pt x="401" y="173"/>
                  </a:cubicBezTo>
                  <a:cubicBezTo>
                    <a:pt x="246" y="173"/>
                    <a:pt x="106" y="158"/>
                    <a:pt x="20" y="134"/>
                  </a:cubicBezTo>
                  <a:cubicBezTo>
                    <a:pt x="0" y="150"/>
                    <a:pt x="20" y="150"/>
                    <a:pt x="20" y="167"/>
                  </a:cubicBezTo>
                  <a:cubicBezTo>
                    <a:pt x="37" y="251"/>
                    <a:pt x="223" y="251"/>
                    <a:pt x="441" y="268"/>
                  </a:cubicBezTo>
                  <a:cubicBezTo>
                    <a:pt x="499" y="272"/>
                    <a:pt x="546" y="274"/>
                    <a:pt x="587" y="274"/>
                  </a:cubicBezTo>
                  <a:cubicBezTo>
                    <a:pt x="699" y="274"/>
                    <a:pt x="772" y="259"/>
                    <a:pt x="946" y="235"/>
                  </a:cubicBezTo>
                  <a:cubicBezTo>
                    <a:pt x="1011" y="226"/>
                    <a:pt x="1072" y="224"/>
                    <a:pt x="1128" y="224"/>
                  </a:cubicBezTo>
                  <a:cubicBezTo>
                    <a:pt x="1219" y="224"/>
                    <a:pt x="1298" y="231"/>
                    <a:pt x="1359" y="231"/>
                  </a:cubicBezTo>
                  <a:cubicBezTo>
                    <a:pt x="1397" y="231"/>
                    <a:pt x="1428" y="228"/>
                    <a:pt x="1452" y="219"/>
                  </a:cubicBezTo>
                  <a:cubicBezTo>
                    <a:pt x="1536" y="167"/>
                    <a:pt x="1553" y="219"/>
                    <a:pt x="1569" y="102"/>
                  </a:cubicBezTo>
                  <a:cubicBezTo>
                    <a:pt x="1569" y="65"/>
                    <a:pt x="1585" y="33"/>
                    <a:pt x="1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1"/>
            <p:cNvSpPr/>
            <p:nvPr/>
          </p:nvSpPr>
          <p:spPr>
            <a:xfrm>
              <a:off x="6684800" y="2944925"/>
              <a:ext cx="51709" cy="11150"/>
            </a:xfrm>
            <a:custGeom>
              <a:rect b="b" l="l" r="r" t="t"/>
              <a:pathLst>
                <a:path extrusionOk="0" h="356" w="1651">
                  <a:moveTo>
                    <a:pt x="1569" y="101"/>
                  </a:moveTo>
                  <a:lnTo>
                    <a:pt x="1569" y="154"/>
                  </a:lnTo>
                  <a:cubicBezTo>
                    <a:pt x="1569" y="186"/>
                    <a:pt x="1549" y="202"/>
                    <a:pt x="1549" y="202"/>
                  </a:cubicBezTo>
                  <a:lnTo>
                    <a:pt x="1533" y="202"/>
                  </a:lnTo>
                  <a:cubicBezTo>
                    <a:pt x="1517" y="219"/>
                    <a:pt x="1501" y="219"/>
                    <a:pt x="1468" y="235"/>
                  </a:cubicBezTo>
                  <a:cubicBezTo>
                    <a:pt x="1432" y="255"/>
                    <a:pt x="1367" y="255"/>
                    <a:pt x="1299" y="255"/>
                  </a:cubicBezTo>
                  <a:cubicBezTo>
                    <a:pt x="1246" y="235"/>
                    <a:pt x="1198" y="235"/>
                    <a:pt x="1145" y="235"/>
                  </a:cubicBezTo>
                  <a:cubicBezTo>
                    <a:pt x="1080" y="235"/>
                    <a:pt x="1028" y="235"/>
                    <a:pt x="979" y="255"/>
                  </a:cubicBezTo>
                  <a:lnTo>
                    <a:pt x="894" y="271"/>
                  </a:lnTo>
                  <a:cubicBezTo>
                    <a:pt x="774" y="283"/>
                    <a:pt x="707" y="294"/>
                    <a:pt x="612" y="294"/>
                  </a:cubicBezTo>
                  <a:cubicBezTo>
                    <a:pt x="572" y="294"/>
                    <a:pt x="528" y="292"/>
                    <a:pt x="474" y="287"/>
                  </a:cubicBezTo>
                  <a:lnTo>
                    <a:pt x="389" y="287"/>
                  </a:lnTo>
                  <a:cubicBezTo>
                    <a:pt x="272" y="271"/>
                    <a:pt x="154" y="271"/>
                    <a:pt x="102" y="235"/>
                  </a:cubicBezTo>
                  <a:lnTo>
                    <a:pt x="102" y="235"/>
                  </a:lnTo>
                  <a:cubicBezTo>
                    <a:pt x="187" y="255"/>
                    <a:pt x="320" y="255"/>
                    <a:pt x="458" y="255"/>
                  </a:cubicBezTo>
                  <a:lnTo>
                    <a:pt x="623" y="255"/>
                  </a:lnTo>
                  <a:cubicBezTo>
                    <a:pt x="826" y="235"/>
                    <a:pt x="963" y="219"/>
                    <a:pt x="1044" y="202"/>
                  </a:cubicBezTo>
                  <a:cubicBezTo>
                    <a:pt x="1113" y="186"/>
                    <a:pt x="1181" y="186"/>
                    <a:pt x="1246" y="186"/>
                  </a:cubicBezTo>
                  <a:cubicBezTo>
                    <a:pt x="1347" y="186"/>
                    <a:pt x="1485" y="134"/>
                    <a:pt x="1569" y="101"/>
                  </a:cubicBezTo>
                  <a:close/>
                  <a:moveTo>
                    <a:pt x="1650" y="0"/>
                  </a:moveTo>
                  <a:lnTo>
                    <a:pt x="1602" y="16"/>
                  </a:lnTo>
                  <a:cubicBezTo>
                    <a:pt x="1517" y="53"/>
                    <a:pt x="1367" y="117"/>
                    <a:pt x="1246" y="117"/>
                  </a:cubicBezTo>
                  <a:cubicBezTo>
                    <a:pt x="1165" y="117"/>
                    <a:pt x="1113" y="117"/>
                    <a:pt x="1028" y="134"/>
                  </a:cubicBezTo>
                  <a:cubicBezTo>
                    <a:pt x="943" y="154"/>
                    <a:pt x="826" y="170"/>
                    <a:pt x="607" y="186"/>
                  </a:cubicBezTo>
                  <a:lnTo>
                    <a:pt x="458" y="186"/>
                  </a:lnTo>
                  <a:cubicBezTo>
                    <a:pt x="288" y="186"/>
                    <a:pt x="154" y="170"/>
                    <a:pt x="53" y="154"/>
                  </a:cubicBezTo>
                  <a:lnTo>
                    <a:pt x="17" y="154"/>
                  </a:lnTo>
                  <a:lnTo>
                    <a:pt x="17" y="186"/>
                  </a:lnTo>
                  <a:cubicBezTo>
                    <a:pt x="1" y="202"/>
                    <a:pt x="17" y="219"/>
                    <a:pt x="17" y="235"/>
                  </a:cubicBezTo>
                  <a:cubicBezTo>
                    <a:pt x="53" y="320"/>
                    <a:pt x="187" y="336"/>
                    <a:pt x="373" y="356"/>
                  </a:cubicBezTo>
                  <a:lnTo>
                    <a:pt x="623" y="356"/>
                  </a:lnTo>
                  <a:cubicBezTo>
                    <a:pt x="708" y="356"/>
                    <a:pt x="793" y="356"/>
                    <a:pt x="910" y="336"/>
                  </a:cubicBezTo>
                  <a:lnTo>
                    <a:pt x="995" y="320"/>
                  </a:lnTo>
                  <a:cubicBezTo>
                    <a:pt x="1028" y="303"/>
                    <a:pt x="1080" y="303"/>
                    <a:pt x="1145" y="303"/>
                  </a:cubicBezTo>
                  <a:cubicBezTo>
                    <a:pt x="1198" y="303"/>
                    <a:pt x="1246" y="303"/>
                    <a:pt x="1282" y="320"/>
                  </a:cubicBezTo>
                  <a:cubicBezTo>
                    <a:pt x="1384" y="320"/>
                    <a:pt x="1448" y="320"/>
                    <a:pt x="1501" y="303"/>
                  </a:cubicBezTo>
                  <a:cubicBezTo>
                    <a:pt x="1517" y="287"/>
                    <a:pt x="1549" y="287"/>
                    <a:pt x="1549" y="271"/>
                  </a:cubicBezTo>
                  <a:cubicBezTo>
                    <a:pt x="1602" y="271"/>
                    <a:pt x="1618" y="235"/>
                    <a:pt x="1634" y="170"/>
                  </a:cubicBezTo>
                  <a:cubicBezTo>
                    <a:pt x="1634" y="134"/>
                    <a:pt x="1650" y="101"/>
                    <a:pt x="1650" y="53"/>
                  </a:cubicBezTo>
                  <a:lnTo>
                    <a:pt x="165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1"/>
            <p:cNvSpPr/>
            <p:nvPr/>
          </p:nvSpPr>
          <p:spPr>
            <a:xfrm>
              <a:off x="6835767" y="2926947"/>
              <a:ext cx="31665" cy="33011"/>
            </a:xfrm>
            <a:custGeom>
              <a:rect b="b" l="l" r="r" t="t"/>
              <a:pathLst>
                <a:path extrusionOk="0" h="1054" w="1011">
                  <a:moveTo>
                    <a:pt x="756" y="0"/>
                  </a:moveTo>
                  <a:lnTo>
                    <a:pt x="368" y="287"/>
                  </a:lnTo>
                  <a:cubicBezTo>
                    <a:pt x="368" y="287"/>
                    <a:pt x="319" y="404"/>
                    <a:pt x="267" y="526"/>
                  </a:cubicBezTo>
                  <a:cubicBezTo>
                    <a:pt x="218" y="627"/>
                    <a:pt x="49" y="845"/>
                    <a:pt x="32" y="910"/>
                  </a:cubicBezTo>
                  <a:cubicBezTo>
                    <a:pt x="0" y="979"/>
                    <a:pt x="49" y="1047"/>
                    <a:pt x="166" y="1047"/>
                  </a:cubicBezTo>
                  <a:cubicBezTo>
                    <a:pt x="206" y="1052"/>
                    <a:pt x="252" y="1054"/>
                    <a:pt x="297" y="1054"/>
                  </a:cubicBezTo>
                  <a:cubicBezTo>
                    <a:pt x="407" y="1054"/>
                    <a:pt x="515" y="1043"/>
                    <a:pt x="538" y="1031"/>
                  </a:cubicBezTo>
                  <a:cubicBezTo>
                    <a:pt x="590" y="1011"/>
                    <a:pt x="974" y="558"/>
                    <a:pt x="995" y="271"/>
                  </a:cubicBezTo>
                  <a:cubicBezTo>
                    <a:pt x="1011" y="0"/>
                    <a:pt x="75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1"/>
            <p:cNvSpPr/>
            <p:nvPr/>
          </p:nvSpPr>
          <p:spPr>
            <a:xfrm>
              <a:off x="6835235" y="2925913"/>
              <a:ext cx="33231" cy="34859"/>
            </a:xfrm>
            <a:custGeom>
              <a:rect b="b" l="l" r="r" t="t"/>
              <a:pathLst>
                <a:path extrusionOk="0" h="1113" w="1061">
                  <a:moveTo>
                    <a:pt x="789" y="70"/>
                  </a:moveTo>
                  <a:cubicBezTo>
                    <a:pt x="809" y="70"/>
                    <a:pt x="890" y="86"/>
                    <a:pt x="927" y="134"/>
                  </a:cubicBezTo>
                  <a:cubicBezTo>
                    <a:pt x="975" y="171"/>
                    <a:pt x="975" y="235"/>
                    <a:pt x="975" y="304"/>
                  </a:cubicBezTo>
                  <a:cubicBezTo>
                    <a:pt x="959" y="559"/>
                    <a:pt x="587" y="1012"/>
                    <a:pt x="555" y="1028"/>
                  </a:cubicBezTo>
                  <a:cubicBezTo>
                    <a:pt x="532" y="1039"/>
                    <a:pt x="426" y="1052"/>
                    <a:pt x="317" y="1052"/>
                  </a:cubicBezTo>
                  <a:cubicBezTo>
                    <a:pt x="271" y="1052"/>
                    <a:pt x="224" y="1050"/>
                    <a:pt x="183" y="1044"/>
                  </a:cubicBezTo>
                  <a:cubicBezTo>
                    <a:pt x="134" y="1044"/>
                    <a:pt x="82" y="1028"/>
                    <a:pt x="66" y="995"/>
                  </a:cubicBezTo>
                  <a:lnTo>
                    <a:pt x="66" y="963"/>
                  </a:lnTo>
                  <a:cubicBezTo>
                    <a:pt x="82" y="927"/>
                    <a:pt x="118" y="878"/>
                    <a:pt x="167" y="809"/>
                  </a:cubicBezTo>
                  <a:cubicBezTo>
                    <a:pt x="219" y="724"/>
                    <a:pt x="284" y="623"/>
                    <a:pt x="320" y="559"/>
                  </a:cubicBezTo>
                  <a:cubicBezTo>
                    <a:pt x="353" y="474"/>
                    <a:pt x="405" y="373"/>
                    <a:pt x="405" y="336"/>
                  </a:cubicBezTo>
                  <a:lnTo>
                    <a:pt x="789" y="70"/>
                  </a:lnTo>
                  <a:close/>
                  <a:moveTo>
                    <a:pt x="773" y="1"/>
                  </a:moveTo>
                  <a:lnTo>
                    <a:pt x="353" y="288"/>
                  </a:lnTo>
                  <a:lnTo>
                    <a:pt x="353" y="304"/>
                  </a:lnTo>
                  <a:cubicBezTo>
                    <a:pt x="353" y="304"/>
                    <a:pt x="304" y="421"/>
                    <a:pt x="252" y="538"/>
                  </a:cubicBezTo>
                  <a:cubicBezTo>
                    <a:pt x="235" y="591"/>
                    <a:pt x="167" y="692"/>
                    <a:pt x="102" y="777"/>
                  </a:cubicBezTo>
                  <a:cubicBezTo>
                    <a:pt x="66" y="842"/>
                    <a:pt x="17" y="910"/>
                    <a:pt x="17" y="927"/>
                  </a:cubicBezTo>
                  <a:cubicBezTo>
                    <a:pt x="1" y="963"/>
                    <a:pt x="1" y="1012"/>
                    <a:pt x="17" y="1028"/>
                  </a:cubicBezTo>
                  <a:cubicBezTo>
                    <a:pt x="49" y="1080"/>
                    <a:pt x="102" y="1113"/>
                    <a:pt x="183" y="1113"/>
                  </a:cubicBezTo>
                  <a:lnTo>
                    <a:pt x="268" y="1113"/>
                  </a:lnTo>
                  <a:cubicBezTo>
                    <a:pt x="385" y="1113"/>
                    <a:pt x="539" y="1096"/>
                    <a:pt x="571" y="1096"/>
                  </a:cubicBezTo>
                  <a:cubicBezTo>
                    <a:pt x="640" y="1080"/>
                    <a:pt x="1028" y="591"/>
                    <a:pt x="1044" y="304"/>
                  </a:cubicBezTo>
                  <a:cubicBezTo>
                    <a:pt x="1060" y="219"/>
                    <a:pt x="1028" y="134"/>
                    <a:pt x="975" y="86"/>
                  </a:cubicBezTo>
                  <a:cubicBezTo>
                    <a:pt x="911" y="17"/>
                    <a:pt x="809" y="1"/>
                    <a:pt x="77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1"/>
            <p:cNvSpPr/>
            <p:nvPr/>
          </p:nvSpPr>
          <p:spPr>
            <a:xfrm>
              <a:off x="6836268" y="2931739"/>
              <a:ext cx="30662" cy="28219"/>
            </a:xfrm>
            <a:custGeom>
              <a:rect b="b" l="l" r="r" t="t"/>
              <a:pathLst>
                <a:path extrusionOk="0" h="901" w="979">
                  <a:moveTo>
                    <a:pt x="958" y="1"/>
                  </a:moveTo>
                  <a:lnTo>
                    <a:pt x="958" y="33"/>
                  </a:lnTo>
                  <a:cubicBezTo>
                    <a:pt x="942" y="118"/>
                    <a:pt x="740" y="506"/>
                    <a:pt x="655" y="640"/>
                  </a:cubicBezTo>
                  <a:cubicBezTo>
                    <a:pt x="574" y="777"/>
                    <a:pt x="506" y="809"/>
                    <a:pt x="352" y="826"/>
                  </a:cubicBezTo>
                  <a:cubicBezTo>
                    <a:pt x="219" y="826"/>
                    <a:pt x="49" y="793"/>
                    <a:pt x="0" y="793"/>
                  </a:cubicBezTo>
                  <a:cubicBezTo>
                    <a:pt x="0" y="842"/>
                    <a:pt x="49" y="894"/>
                    <a:pt x="150" y="894"/>
                  </a:cubicBezTo>
                  <a:cubicBezTo>
                    <a:pt x="190" y="899"/>
                    <a:pt x="236" y="901"/>
                    <a:pt x="281" y="901"/>
                  </a:cubicBezTo>
                  <a:cubicBezTo>
                    <a:pt x="391" y="901"/>
                    <a:pt x="499" y="890"/>
                    <a:pt x="522" y="878"/>
                  </a:cubicBezTo>
                  <a:cubicBezTo>
                    <a:pt x="574" y="858"/>
                    <a:pt x="958" y="405"/>
                    <a:pt x="979" y="118"/>
                  </a:cubicBezTo>
                  <a:cubicBezTo>
                    <a:pt x="979" y="69"/>
                    <a:pt x="979" y="33"/>
                    <a:pt x="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1"/>
            <p:cNvSpPr/>
            <p:nvPr/>
          </p:nvSpPr>
          <p:spPr>
            <a:xfrm>
              <a:off x="6835235" y="2928074"/>
              <a:ext cx="32698" cy="32698"/>
            </a:xfrm>
            <a:custGeom>
              <a:rect b="b" l="l" r="r" t="t"/>
              <a:pathLst>
                <a:path extrusionOk="0" h="1044" w="1044">
                  <a:moveTo>
                    <a:pt x="975" y="304"/>
                  </a:moveTo>
                  <a:cubicBezTo>
                    <a:pt x="943" y="437"/>
                    <a:pt x="842" y="607"/>
                    <a:pt x="741" y="740"/>
                  </a:cubicBezTo>
                  <a:cubicBezTo>
                    <a:pt x="809" y="639"/>
                    <a:pt x="911" y="437"/>
                    <a:pt x="975" y="304"/>
                  </a:cubicBezTo>
                  <a:close/>
                  <a:moveTo>
                    <a:pt x="607" y="894"/>
                  </a:moveTo>
                  <a:cubicBezTo>
                    <a:pt x="587" y="926"/>
                    <a:pt x="555" y="959"/>
                    <a:pt x="555" y="959"/>
                  </a:cubicBezTo>
                  <a:cubicBezTo>
                    <a:pt x="532" y="970"/>
                    <a:pt x="426" y="983"/>
                    <a:pt x="317" y="983"/>
                  </a:cubicBezTo>
                  <a:cubicBezTo>
                    <a:pt x="271" y="983"/>
                    <a:pt x="224" y="981"/>
                    <a:pt x="183" y="975"/>
                  </a:cubicBezTo>
                  <a:cubicBezTo>
                    <a:pt x="150" y="975"/>
                    <a:pt x="118" y="959"/>
                    <a:pt x="82" y="943"/>
                  </a:cubicBezTo>
                  <a:lnTo>
                    <a:pt x="82" y="943"/>
                  </a:lnTo>
                  <a:cubicBezTo>
                    <a:pt x="167" y="959"/>
                    <a:pt x="284" y="975"/>
                    <a:pt x="385" y="975"/>
                  </a:cubicBezTo>
                  <a:cubicBezTo>
                    <a:pt x="486" y="959"/>
                    <a:pt x="555" y="943"/>
                    <a:pt x="607" y="894"/>
                  </a:cubicBezTo>
                  <a:close/>
                  <a:moveTo>
                    <a:pt x="991" y="1"/>
                  </a:moveTo>
                  <a:lnTo>
                    <a:pt x="959" y="102"/>
                  </a:lnTo>
                  <a:lnTo>
                    <a:pt x="959" y="150"/>
                  </a:lnTo>
                  <a:cubicBezTo>
                    <a:pt x="943" y="219"/>
                    <a:pt x="741" y="591"/>
                    <a:pt x="656" y="740"/>
                  </a:cubicBezTo>
                  <a:cubicBezTo>
                    <a:pt x="587" y="858"/>
                    <a:pt x="539" y="894"/>
                    <a:pt x="369" y="910"/>
                  </a:cubicBezTo>
                  <a:cubicBezTo>
                    <a:pt x="252" y="910"/>
                    <a:pt x="102" y="874"/>
                    <a:pt x="49" y="874"/>
                  </a:cubicBezTo>
                  <a:lnTo>
                    <a:pt x="1" y="858"/>
                  </a:lnTo>
                  <a:lnTo>
                    <a:pt x="1" y="894"/>
                  </a:lnTo>
                  <a:cubicBezTo>
                    <a:pt x="1" y="926"/>
                    <a:pt x="1" y="959"/>
                    <a:pt x="33" y="975"/>
                  </a:cubicBezTo>
                  <a:cubicBezTo>
                    <a:pt x="49" y="1011"/>
                    <a:pt x="118" y="1044"/>
                    <a:pt x="183" y="1044"/>
                  </a:cubicBezTo>
                  <a:lnTo>
                    <a:pt x="268" y="1044"/>
                  </a:lnTo>
                  <a:cubicBezTo>
                    <a:pt x="385" y="1044"/>
                    <a:pt x="539" y="1027"/>
                    <a:pt x="571" y="1027"/>
                  </a:cubicBezTo>
                  <a:cubicBezTo>
                    <a:pt x="640" y="1011"/>
                    <a:pt x="1028" y="522"/>
                    <a:pt x="1044" y="235"/>
                  </a:cubicBezTo>
                  <a:cubicBezTo>
                    <a:pt x="1044" y="186"/>
                    <a:pt x="1044" y="150"/>
                    <a:pt x="1028" y="102"/>
                  </a:cubicBezTo>
                  <a:lnTo>
                    <a:pt x="99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1"/>
            <p:cNvSpPr/>
            <p:nvPr/>
          </p:nvSpPr>
          <p:spPr>
            <a:xfrm>
              <a:off x="6711141" y="2763451"/>
              <a:ext cx="150962" cy="180466"/>
            </a:xfrm>
            <a:custGeom>
              <a:rect b="b" l="l" r="r" t="t"/>
              <a:pathLst>
                <a:path extrusionOk="0" h="5762" w="4820">
                  <a:moveTo>
                    <a:pt x="1315" y="1"/>
                  </a:moveTo>
                  <a:lnTo>
                    <a:pt x="1299" y="639"/>
                  </a:lnTo>
                  <a:cubicBezTo>
                    <a:pt x="1299" y="639"/>
                    <a:pt x="171" y="3134"/>
                    <a:pt x="138" y="3267"/>
                  </a:cubicBezTo>
                  <a:cubicBezTo>
                    <a:pt x="122" y="3421"/>
                    <a:pt x="288" y="5422"/>
                    <a:pt x="288" y="5422"/>
                  </a:cubicBezTo>
                  <a:lnTo>
                    <a:pt x="21" y="5422"/>
                  </a:lnTo>
                  <a:lnTo>
                    <a:pt x="1" y="5544"/>
                  </a:lnTo>
                  <a:lnTo>
                    <a:pt x="777" y="5762"/>
                  </a:lnTo>
                  <a:cubicBezTo>
                    <a:pt x="777" y="5762"/>
                    <a:pt x="931" y="4885"/>
                    <a:pt x="931" y="4836"/>
                  </a:cubicBezTo>
                  <a:cubicBezTo>
                    <a:pt x="947" y="4783"/>
                    <a:pt x="1096" y="3235"/>
                    <a:pt x="1096" y="3235"/>
                  </a:cubicBezTo>
                  <a:lnTo>
                    <a:pt x="2176" y="1767"/>
                  </a:lnTo>
                  <a:cubicBezTo>
                    <a:pt x="2176" y="1767"/>
                    <a:pt x="2730" y="3522"/>
                    <a:pt x="2750" y="3522"/>
                  </a:cubicBezTo>
                  <a:cubicBezTo>
                    <a:pt x="2782" y="3538"/>
                    <a:pt x="4298" y="5374"/>
                    <a:pt x="4298" y="5374"/>
                  </a:cubicBezTo>
                  <a:lnTo>
                    <a:pt x="4246" y="5459"/>
                  </a:lnTo>
                  <a:cubicBezTo>
                    <a:pt x="4246" y="5459"/>
                    <a:pt x="4230" y="5523"/>
                    <a:pt x="4331" y="5592"/>
                  </a:cubicBezTo>
                  <a:cubicBezTo>
                    <a:pt x="4384" y="5620"/>
                    <a:pt x="4428" y="5642"/>
                    <a:pt x="4473" y="5642"/>
                  </a:cubicBezTo>
                  <a:cubicBezTo>
                    <a:pt x="4513" y="5642"/>
                    <a:pt x="4554" y="5624"/>
                    <a:pt x="4602" y="5576"/>
                  </a:cubicBezTo>
                  <a:cubicBezTo>
                    <a:pt x="4703" y="5475"/>
                    <a:pt x="4804" y="5341"/>
                    <a:pt x="4820" y="5240"/>
                  </a:cubicBezTo>
                  <a:cubicBezTo>
                    <a:pt x="4820" y="5139"/>
                    <a:pt x="4735" y="4986"/>
                    <a:pt x="4650" y="4852"/>
                  </a:cubicBezTo>
                  <a:cubicBezTo>
                    <a:pt x="4585" y="4715"/>
                    <a:pt x="4448" y="4513"/>
                    <a:pt x="4448" y="4513"/>
                  </a:cubicBezTo>
                  <a:lnTo>
                    <a:pt x="3623" y="3049"/>
                  </a:lnTo>
                  <a:lnTo>
                    <a:pt x="3490" y="656"/>
                  </a:lnTo>
                  <a:lnTo>
                    <a:pt x="3457" y="219"/>
                  </a:lnTo>
                  <a:lnTo>
                    <a:pt x="13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1"/>
            <p:cNvSpPr/>
            <p:nvPr/>
          </p:nvSpPr>
          <p:spPr>
            <a:xfrm>
              <a:off x="6710139" y="2762323"/>
              <a:ext cx="152998" cy="182627"/>
            </a:xfrm>
            <a:custGeom>
              <a:rect b="b" l="l" r="r" t="t"/>
              <a:pathLst>
                <a:path extrusionOk="0" h="5831" w="4885">
                  <a:moveTo>
                    <a:pt x="1383" y="85"/>
                  </a:moveTo>
                  <a:lnTo>
                    <a:pt x="3453" y="271"/>
                  </a:lnTo>
                  <a:lnTo>
                    <a:pt x="3489" y="692"/>
                  </a:lnTo>
                  <a:lnTo>
                    <a:pt x="3623" y="3085"/>
                  </a:lnTo>
                  <a:lnTo>
                    <a:pt x="3623" y="3101"/>
                  </a:lnTo>
                  <a:lnTo>
                    <a:pt x="4464" y="4569"/>
                  </a:lnTo>
                  <a:cubicBezTo>
                    <a:pt x="4464" y="4569"/>
                    <a:pt x="4601" y="4771"/>
                    <a:pt x="4666" y="4904"/>
                  </a:cubicBezTo>
                  <a:cubicBezTo>
                    <a:pt x="4666" y="4921"/>
                    <a:pt x="4682" y="4953"/>
                    <a:pt x="4702" y="4973"/>
                  </a:cubicBezTo>
                  <a:cubicBezTo>
                    <a:pt x="4751" y="5074"/>
                    <a:pt x="4820" y="5208"/>
                    <a:pt x="4820" y="5276"/>
                  </a:cubicBezTo>
                  <a:cubicBezTo>
                    <a:pt x="4803" y="5357"/>
                    <a:pt x="4702" y="5495"/>
                    <a:pt x="4617" y="5596"/>
                  </a:cubicBezTo>
                  <a:cubicBezTo>
                    <a:pt x="4581" y="5628"/>
                    <a:pt x="4549" y="5644"/>
                    <a:pt x="4516" y="5644"/>
                  </a:cubicBezTo>
                  <a:cubicBezTo>
                    <a:pt x="4464" y="5644"/>
                    <a:pt x="4432" y="5612"/>
                    <a:pt x="4379" y="5596"/>
                  </a:cubicBezTo>
                  <a:cubicBezTo>
                    <a:pt x="4314" y="5559"/>
                    <a:pt x="4314" y="5511"/>
                    <a:pt x="4314" y="5511"/>
                  </a:cubicBezTo>
                  <a:lnTo>
                    <a:pt x="4363" y="5410"/>
                  </a:lnTo>
                  <a:lnTo>
                    <a:pt x="4347" y="5394"/>
                  </a:lnTo>
                  <a:cubicBezTo>
                    <a:pt x="3101" y="3861"/>
                    <a:pt x="2863" y="3590"/>
                    <a:pt x="2814" y="3538"/>
                  </a:cubicBezTo>
                  <a:cubicBezTo>
                    <a:pt x="2782" y="3489"/>
                    <a:pt x="2459" y="2479"/>
                    <a:pt x="2240" y="1803"/>
                  </a:cubicBezTo>
                  <a:lnTo>
                    <a:pt x="2224" y="1739"/>
                  </a:lnTo>
                  <a:lnTo>
                    <a:pt x="1096" y="3271"/>
                  </a:lnTo>
                  <a:cubicBezTo>
                    <a:pt x="1043" y="3809"/>
                    <a:pt x="942" y="4819"/>
                    <a:pt x="926" y="4852"/>
                  </a:cubicBezTo>
                  <a:cubicBezTo>
                    <a:pt x="926" y="4904"/>
                    <a:pt x="809" y="5580"/>
                    <a:pt x="793" y="5745"/>
                  </a:cubicBezTo>
                  <a:lnTo>
                    <a:pt x="69" y="5543"/>
                  </a:lnTo>
                  <a:lnTo>
                    <a:pt x="85" y="5495"/>
                  </a:lnTo>
                  <a:lnTo>
                    <a:pt x="356" y="5495"/>
                  </a:lnTo>
                  <a:lnTo>
                    <a:pt x="356" y="5458"/>
                  </a:lnTo>
                  <a:cubicBezTo>
                    <a:pt x="304" y="4904"/>
                    <a:pt x="186" y="3437"/>
                    <a:pt x="203" y="3320"/>
                  </a:cubicBezTo>
                  <a:cubicBezTo>
                    <a:pt x="219" y="3202"/>
                    <a:pt x="1043" y="1383"/>
                    <a:pt x="1347" y="692"/>
                  </a:cubicBezTo>
                  <a:lnTo>
                    <a:pt x="1383" y="85"/>
                  </a:lnTo>
                  <a:close/>
                  <a:moveTo>
                    <a:pt x="1314" y="0"/>
                  </a:moveTo>
                  <a:lnTo>
                    <a:pt x="1298" y="675"/>
                  </a:lnTo>
                  <a:cubicBezTo>
                    <a:pt x="1213" y="845"/>
                    <a:pt x="170" y="3170"/>
                    <a:pt x="134" y="3303"/>
                  </a:cubicBezTo>
                  <a:cubicBezTo>
                    <a:pt x="118" y="3437"/>
                    <a:pt x="255" y="5107"/>
                    <a:pt x="287" y="5426"/>
                  </a:cubicBezTo>
                  <a:lnTo>
                    <a:pt x="17" y="5426"/>
                  </a:lnTo>
                  <a:lnTo>
                    <a:pt x="0" y="5596"/>
                  </a:lnTo>
                  <a:lnTo>
                    <a:pt x="841" y="5830"/>
                  </a:lnTo>
                  <a:lnTo>
                    <a:pt x="841" y="5798"/>
                  </a:lnTo>
                  <a:cubicBezTo>
                    <a:pt x="841" y="5798"/>
                    <a:pt x="995" y="4921"/>
                    <a:pt x="995" y="4872"/>
                  </a:cubicBezTo>
                  <a:cubicBezTo>
                    <a:pt x="1011" y="4819"/>
                    <a:pt x="1145" y="3421"/>
                    <a:pt x="1165" y="3287"/>
                  </a:cubicBezTo>
                  <a:lnTo>
                    <a:pt x="2208" y="1888"/>
                  </a:lnTo>
                  <a:cubicBezTo>
                    <a:pt x="2661" y="3372"/>
                    <a:pt x="2746" y="3558"/>
                    <a:pt x="2762" y="3590"/>
                  </a:cubicBezTo>
                  <a:cubicBezTo>
                    <a:pt x="2814" y="3639"/>
                    <a:pt x="3692" y="4702"/>
                    <a:pt x="4278" y="5410"/>
                  </a:cubicBezTo>
                  <a:lnTo>
                    <a:pt x="4246" y="5478"/>
                  </a:lnTo>
                  <a:lnTo>
                    <a:pt x="4246" y="5495"/>
                  </a:lnTo>
                  <a:cubicBezTo>
                    <a:pt x="4246" y="5495"/>
                    <a:pt x="4229" y="5580"/>
                    <a:pt x="4347" y="5644"/>
                  </a:cubicBezTo>
                  <a:cubicBezTo>
                    <a:pt x="4399" y="5681"/>
                    <a:pt x="4448" y="5713"/>
                    <a:pt x="4516" y="5713"/>
                  </a:cubicBezTo>
                  <a:cubicBezTo>
                    <a:pt x="4565" y="5713"/>
                    <a:pt x="4617" y="5681"/>
                    <a:pt x="4666" y="5628"/>
                  </a:cubicBezTo>
                  <a:cubicBezTo>
                    <a:pt x="4719" y="5580"/>
                    <a:pt x="4868" y="5410"/>
                    <a:pt x="4884" y="5276"/>
                  </a:cubicBezTo>
                  <a:cubicBezTo>
                    <a:pt x="4884" y="5191"/>
                    <a:pt x="4820" y="5054"/>
                    <a:pt x="4751" y="4937"/>
                  </a:cubicBezTo>
                  <a:cubicBezTo>
                    <a:pt x="4751" y="4921"/>
                    <a:pt x="4735" y="4904"/>
                    <a:pt x="4719" y="4872"/>
                  </a:cubicBezTo>
                  <a:cubicBezTo>
                    <a:pt x="4650" y="4735"/>
                    <a:pt x="4516" y="4532"/>
                    <a:pt x="4516" y="4532"/>
                  </a:cubicBezTo>
                  <a:lnTo>
                    <a:pt x="3692" y="3085"/>
                  </a:lnTo>
                  <a:lnTo>
                    <a:pt x="3554" y="692"/>
                  </a:lnTo>
                  <a:lnTo>
                    <a:pt x="3522" y="223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1"/>
            <p:cNvSpPr/>
            <p:nvPr/>
          </p:nvSpPr>
          <p:spPr>
            <a:xfrm>
              <a:off x="6716465" y="2665854"/>
              <a:ext cx="56000" cy="63423"/>
            </a:xfrm>
            <a:custGeom>
              <a:rect b="b" l="l" r="r" t="t"/>
              <a:pathLst>
                <a:path extrusionOk="0" h="2025" w="1788">
                  <a:moveTo>
                    <a:pt x="279" y="1"/>
                  </a:moveTo>
                  <a:cubicBezTo>
                    <a:pt x="256" y="1"/>
                    <a:pt x="235" y="6"/>
                    <a:pt x="219" y="16"/>
                  </a:cubicBezTo>
                  <a:cubicBezTo>
                    <a:pt x="219" y="16"/>
                    <a:pt x="102" y="84"/>
                    <a:pt x="53" y="218"/>
                  </a:cubicBezTo>
                  <a:cubicBezTo>
                    <a:pt x="1" y="351"/>
                    <a:pt x="102" y="553"/>
                    <a:pt x="102" y="553"/>
                  </a:cubicBezTo>
                  <a:cubicBezTo>
                    <a:pt x="102" y="553"/>
                    <a:pt x="405" y="1362"/>
                    <a:pt x="558" y="1601"/>
                  </a:cubicBezTo>
                  <a:cubicBezTo>
                    <a:pt x="699" y="1805"/>
                    <a:pt x="960" y="2024"/>
                    <a:pt x="1198" y="2024"/>
                  </a:cubicBezTo>
                  <a:cubicBezTo>
                    <a:pt x="1214" y="2024"/>
                    <a:pt x="1230" y="2023"/>
                    <a:pt x="1246" y="2021"/>
                  </a:cubicBezTo>
                  <a:cubicBezTo>
                    <a:pt x="1500" y="1989"/>
                    <a:pt x="1500" y="1787"/>
                    <a:pt x="1500" y="1787"/>
                  </a:cubicBezTo>
                  <a:cubicBezTo>
                    <a:pt x="1500" y="1787"/>
                    <a:pt x="1788" y="1346"/>
                    <a:pt x="1569" y="1026"/>
                  </a:cubicBezTo>
                  <a:cubicBezTo>
                    <a:pt x="1364" y="716"/>
                    <a:pt x="570" y="1"/>
                    <a:pt x="2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1"/>
            <p:cNvSpPr/>
            <p:nvPr/>
          </p:nvSpPr>
          <p:spPr>
            <a:xfrm>
              <a:off x="6715463" y="2664821"/>
              <a:ext cx="57504" cy="65365"/>
            </a:xfrm>
            <a:custGeom>
              <a:rect b="b" l="l" r="r" t="t"/>
              <a:pathLst>
                <a:path extrusionOk="0" h="2087" w="1836">
                  <a:moveTo>
                    <a:pt x="320" y="65"/>
                  </a:moveTo>
                  <a:cubicBezTo>
                    <a:pt x="590" y="65"/>
                    <a:pt x="1363" y="772"/>
                    <a:pt x="1565" y="1076"/>
                  </a:cubicBezTo>
                  <a:cubicBezTo>
                    <a:pt x="1767" y="1379"/>
                    <a:pt x="1516" y="1799"/>
                    <a:pt x="1516" y="1799"/>
                  </a:cubicBezTo>
                  <a:lnTo>
                    <a:pt x="1500" y="1799"/>
                  </a:lnTo>
                  <a:lnTo>
                    <a:pt x="1500" y="1820"/>
                  </a:lnTo>
                  <a:cubicBezTo>
                    <a:pt x="1500" y="1820"/>
                    <a:pt x="1500" y="1985"/>
                    <a:pt x="1278" y="2022"/>
                  </a:cubicBezTo>
                  <a:lnTo>
                    <a:pt x="1229" y="2022"/>
                  </a:lnTo>
                  <a:cubicBezTo>
                    <a:pt x="995" y="2022"/>
                    <a:pt x="740" y="1820"/>
                    <a:pt x="623" y="1597"/>
                  </a:cubicBezTo>
                  <a:cubicBezTo>
                    <a:pt x="469" y="1379"/>
                    <a:pt x="166" y="586"/>
                    <a:pt x="166" y="570"/>
                  </a:cubicBezTo>
                  <a:cubicBezTo>
                    <a:pt x="134" y="522"/>
                    <a:pt x="85" y="352"/>
                    <a:pt x="117" y="267"/>
                  </a:cubicBezTo>
                  <a:cubicBezTo>
                    <a:pt x="150" y="150"/>
                    <a:pt x="267" y="81"/>
                    <a:pt x="267" y="81"/>
                  </a:cubicBezTo>
                  <a:cubicBezTo>
                    <a:pt x="287" y="65"/>
                    <a:pt x="303" y="65"/>
                    <a:pt x="320" y="65"/>
                  </a:cubicBezTo>
                  <a:close/>
                  <a:moveTo>
                    <a:pt x="320" y="0"/>
                  </a:moveTo>
                  <a:cubicBezTo>
                    <a:pt x="287" y="0"/>
                    <a:pt x="251" y="16"/>
                    <a:pt x="235" y="16"/>
                  </a:cubicBezTo>
                  <a:cubicBezTo>
                    <a:pt x="235" y="33"/>
                    <a:pt x="101" y="101"/>
                    <a:pt x="49" y="235"/>
                  </a:cubicBezTo>
                  <a:cubicBezTo>
                    <a:pt x="0" y="384"/>
                    <a:pt x="101" y="607"/>
                    <a:pt x="101" y="607"/>
                  </a:cubicBezTo>
                  <a:cubicBezTo>
                    <a:pt x="117" y="639"/>
                    <a:pt x="405" y="1415"/>
                    <a:pt x="554" y="1650"/>
                  </a:cubicBezTo>
                  <a:cubicBezTo>
                    <a:pt x="692" y="1852"/>
                    <a:pt x="958" y="2086"/>
                    <a:pt x="1229" y="2086"/>
                  </a:cubicBezTo>
                  <a:lnTo>
                    <a:pt x="1278" y="2086"/>
                  </a:lnTo>
                  <a:cubicBezTo>
                    <a:pt x="1532" y="2054"/>
                    <a:pt x="1565" y="1868"/>
                    <a:pt x="1565" y="1820"/>
                  </a:cubicBezTo>
                  <a:cubicBezTo>
                    <a:pt x="1601" y="1767"/>
                    <a:pt x="1836" y="1347"/>
                    <a:pt x="1617" y="1043"/>
                  </a:cubicBezTo>
                  <a:cubicBezTo>
                    <a:pt x="1431" y="740"/>
                    <a:pt x="639" y="0"/>
                    <a:pt x="32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1"/>
            <p:cNvSpPr/>
            <p:nvPr/>
          </p:nvSpPr>
          <p:spPr>
            <a:xfrm>
              <a:off x="6748131" y="2649474"/>
              <a:ext cx="83343" cy="124622"/>
            </a:xfrm>
            <a:custGeom>
              <a:rect b="b" l="l" r="r" t="t"/>
              <a:pathLst>
                <a:path extrusionOk="0" h="3979" w="2661">
                  <a:moveTo>
                    <a:pt x="2085" y="1"/>
                  </a:moveTo>
                  <a:cubicBezTo>
                    <a:pt x="1969" y="1"/>
                    <a:pt x="910" y="454"/>
                    <a:pt x="910" y="454"/>
                  </a:cubicBezTo>
                  <a:cubicBezTo>
                    <a:pt x="910" y="454"/>
                    <a:pt x="506" y="1533"/>
                    <a:pt x="473" y="1768"/>
                  </a:cubicBezTo>
                  <a:cubicBezTo>
                    <a:pt x="457" y="2006"/>
                    <a:pt x="53" y="3555"/>
                    <a:pt x="16" y="3623"/>
                  </a:cubicBezTo>
                  <a:cubicBezTo>
                    <a:pt x="0" y="3704"/>
                    <a:pt x="202" y="3773"/>
                    <a:pt x="271" y="3805"/>
                  </a:cubicBezTo>
                  <a:cubicBezTo>
                    <a:pt x="312" y="3822"/>
                    <a:pt x="1467" y="3979"/>
                    <a:pt x="1939" y="3979"/>
                  </a:cubicBezTo>
                  <a:cubicBezTo>
                    <a:pt x="2030" y="3979"/>
                    <a:pt x="2095" y="3973"/>
                    <a:pt x="2123" y="3959"/>
                  </a:cubicBezTo>
                  <a:cubicBezTo>
                    <a:pt x="2309" y="3890"/>
                    <a:pt x="2341" y="3906"/>
                    <a:pt x="2341" y="3826"/>
                  </a:cubicBezTo>
                  <a:cubicBezTo>
                    <a:pt x="2341" y="3741"/>
                    <a:pt x="2661" y="1044"/>
                    <a:pt x="2511" y="709"/>
                  </a:cubicBezTo>
                  <a:cubicBezTo>
                    <a:pt x="2357" y="369"/>
                    <a:pt x="2192" y="17"/>
                    <a:pt x="2091" y="1"/>
                  </a:cubicBezTo>
                  <a:cubicBezTo>
                    <a:pt x="2089" y="1"/>
                    <a:pt x="2087" y="1"/>
                    <a:pt x="2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1"/>
            <p:cNvSpPr/>
            <p:nvPr/>
          </p:nvSpPr>
          <p:spPr>
            <a:xfrm>
              <a:off x="6747097" y="2648346"/>
              <a:ext cx="84376" cy="126658"/>
            </a:xfrm>
            <a:custGeom>
              <a:rect b="b" l="l" r="r" t="t"/>
              <a:pathLst>
                <a:path extrusionOk="0" h="4044" w="2694">
                  <a:moveTo>
                    <a:pt x="2124" y="69"/>
                  </a:moveTo>
                  <a:cubicBezTo>
                    <a:pt x="2208" y="86"/>
                    <a:pt x="2427" y="575"/>
                    <a:pt x="2512" y="761"/>
                  </a:cubicBezTo>
                  <a:cubicBezTo>
                    <a:pt x="2645" y="1032"/>
                    <a:pt x="2443" y="2968"/>
                    <a:pt x="2374" y="3591"/>
                  </a:cubicBezTo>
                  <a:cubicBezTo>
                    <a:pt x="2358" y="3761"/>
                    <a:pt x="2342" y="3841"/>
                    <a:pt x="2342" y="3862"/>
                  </a:cubicBezTo>
                  <a:cubicBezTo>
                    <a:pt x="2342" y="3894"/>
                    <a:pt x="2342" y="3894"/>
                    <a:pt x="2257" y="3926"/>
                  </a:cubicBezTo>
                  <a:cubicBezTo>
                    <a:pt x="2225" y="3942"/>
                    <a:pt x="2188" y="3942"/>
                    <a:pt x="2140" y="3979"/>
                  </a:cubicBezTo>
                  <a:lnTo>
                    <a:pt x="2006" y="3979"/>
                  </a:lnTo>
                  <a:cubicBezTo>
                    <a:pt x="1549" y="3979"/>
                    <a:pt x="353" y="3825"/>
                    <a:pt x="304" y="3809"/>
                  </a:cubicBezTo>
                  <a:cubicBezTo>
                    <a:pt x="219" y="3777"/>
                    <a:pt x="86" y="3708"/>
                    <a:pt x="86" y="3676"/>
                  </a:cubicBezTo>
                  <a:cubicBezTo>
                    <a:pt x="102" y="3659"/>
                    <a:pt x="102" y="3623"/>
                    <a:pt x="118" y="3591"/>
                  </a:cubicBezTo>
                  <a:cubicBezTo>
                    <a:pt x="389" y="2548"/>
                    <a:pt x="522" y="1957"/>
                    <a:pt x="539" y="1804"/>
                  </a:cubicBezTo>
                  <a:cubicBezTo>
                    <a:pt x="571" y="1585"/>
                    <a:pt x="927" y="643"/>
                    <a:pt x="959" y="506"/>
                  </a:cubicBezTo>
                  <a:cubicBezTo>
                    <a:pt x="1380" y="340"/>
                    <a:pt x="2039" y="69"/>
                    <a:pt x="2124" y="69"/>
                  </a:cubicBezTo>
                  <a:close/>
                  <a:moveTo>
                    <a:pt x="2124" y="1"/>
                  </a:moveTo>
                  <a:cubicBezTo>
                    <a:pt x="2006" y="1"/>
                    <a:pt x="1044" y="405"/>
                    <a:pt x="927" y="457"/>
                  </a:cubicBezTo>
                  <a:lnTo>
                    <a:pt x="911" y="457"/>
                  </a:lnTo>
                  <a:lnTo>
                    <a:pt x="911" y="474"/>
                  </a:lnTo>
                  <a:cubicBezTo>
                    <a:pt x="894" y="526"/>
                    <a:pt x="506" y="1569"/>
                    <a:pt x="470" y="1804"/>
                  </a:cubicBezTo>
                  <a:cubicBezTo>
                    <a:pt x="454" y="1941"/>
                    <a:pt x="320" y="2527"/>
                    <a:pt x="49" y="3575"/>
                  </a:cubicBezTo>
                  <a:cubicBezTo>
                    <a:pt x="33" y="3607"/>
                    <a:pt x="33" y="3639"/>
                    <a:pt x="33" y="3659"/>
                  </a:cubicBezTo>
                  <a:cubicBezTo>
                    <a:pt x="1" y="3777"/>
                    <a:pt x="288" y="3862"/>
                    <a:pt x="288" y="3862"/>
                  </a:cubicBezTo>
                  <a:cubicBezTo>
                    <a:pt x="337" y="3878"/>
                    <a:pt x="1549" y="4044"/>
                    <a:pt x="2006" y="4044"/>
                  </a:cubicBezTo>
                  <a:cubicBezTo>
                    <a:pt x="2124" y="4044"/>
                    <a:pt x="2156" y="4044"/>
                    <a:pt x="2172" y="4027"/>
                  </a:cubicBezTo>
                  <a:cubicBezTo>
                    <a:pt x="2208" y="4011"/>
                    <a:pt x="2257" y="3995"/>
                    <a:pt x="2273" y="3995"/>
                  </a:cubicBezTo>
                  <a:cubicBezTo>
                    <a:pt x="2374" y="3963"/>
                    <a:pt x="2411" y="3942"/>
                    <a:pt x="2411" y="3862"/>
                  </a:cubicBezTo>
                  <a:cubicBezTo>
                    <a:pt x="2411" y="3841"/>
                    <a:pt x="2427" y="3740"/>
                    <a:pt x="2443" y="3607"/>
                  </a:cubicBezTo>
                  <a:cubicBezTo>
                    <a:pt x="2560" y="2394"/>
                    <a:pt x="2694" y="979"/>
                    <a:pt x="2576" y="728"/>
                  </a:cubicBezTo>
                  <a:cubicBezTo>
                    <a:pt x="2358" y="271"/>
                    <a:pt x="2225" y="21"/>
                    <a:pt x="21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1"/>
            <p:cNvSpPr/>
            <p:nvPr/>
          </p:nvSpPr>
          <p:spPr>
            <a:xfrm>
              <a:off x="6787752" y="2687466"/>
              <a:ext cx="38022" cy="22206"/>
            </a:xfrm>
            <a:custGeom>
              <a:rect b="b" l="l" r="r" t="t"/>
              <a:pathLst>
                <a:path extrusionOk="0" h="709" w="1214">
                  <a:moveTo>
                    <a:pt x="1214" y="1"/>
                  </a:moveTo>
                  <a:lnTo>
                    <a:pt x="1028" y="33"/>
                  </a:lnTo>
                  <a:cubicBezTo>
                    <a:pt x="1011" y="33"/>
                    <a:pt x="352" y="167"/>
                    <a:pt x="150" y="235"/>
                  </a:cubicBezTo>
                  <a:cubicBezTo>
                    <a:pt x="134" y="252"/>
                    <a:pt x="134" y="268"/>
                    <a:pt x="134" y="288"/>
                  </a:cubicBezTo>
                  <a:cubicBezTo>
                    <a:pt x="134" y="299"/>
                    <a:pt x="150" y="311"/>
                    <a:pt x="166" y="311"/>
                  </a:cubicBezTo>
                  <a:cubicBezTo>
                    <a:pt x="172" y="311"/>
                    <a:pt x="178" y="309"/>
                    <a:pt x="183" y="304"/>
                  </a:cubicBezTo>
                  <a:cubicBezTo>
                    <a:pt x="320" y="252"/>
                    <a:pt x="656" y="187"/>
                    <a:pt x="858" y="134"/>
                  </a:cubicBezTo>
                  <a:lnTo>
                    <a:pt x="858" y="134"/>
                  </a:lnTo>
                  <a:cubicBezTo>
                    <a:pt x="640" y="268"/>
                    <a:pt x="251" y="522"/>
                    <a:pt x="17" y="640"/>
                  </a:cubicBezTo>
                  <a:cubicBezTo>
                    <a:pt x="1" y="656"/>
                    <a:pt x="1" y="672"/>
                    <a:pt x="1" y="692"/>
                  </a:cubicBezTo>
                  <a:cubicBezTo>
                    <a:pt x="1" y="692"/>
                    <a:pt x="17" y="708"/>
                    <a:pt x="33" y="708"/>
                  </a:cubicBezTo>
                  <a:lnTo>
                    <a:pt x="49" y="708"/>
                  </a:lnTo>
                  <a:cubicBezTo>
                    <a:pt x="385" y="522"/>
                    <a:pt x="1044" y="102"/>
                    <a:pt x="1060" y="102"/>
                  </a:cubicBezTo>
                  <a:lnTo>
                    <a:pt x="121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1"/>
            <p:cNvSpPr/>
            <p:nvPr/>
          </p:nvSpPr>
          <p:spPr>
            <a:xfrm>
              <a:off x="6802442" y="2692822"/>
              <a:ext cx="19544" cy="17351"/>
            </a:xfrm>
            <a:custGeom>
              <a:rect b="b" l="l" r="r" t="t"/>
              <a:pathLst>
                <a:path extrusionOk="0" h="554" w="624">
                  <a:moveTo>
                    <a:pt x="583" y="1"/>
                  </a:moveTo>
                  <a:cubicBezTo>
                    <a:pt x="575" y="1"/>
                    <a:pt x="567" y="6"/>
                    <a:pt x="559" y="16"/>
                  </a:cubicBezTo>
                  <a:lnTo>
                    <a:pt x="17" y="501"/>
                  </a:lnTo>
                  <a:cubicBezTo>
                    <a:pt x="17" y="521"/>
                    <a:pt x="1" y="537"/>
                    <a:pt x="17" y="554"/>
                  </a:cubicBezTo>
                  <a:lnTo>
                    <a:pt x="69" y="554"/>
                  </a:lnTo>
                  <a:lnTo>
                    <a:pt x="607" y="64"/>
                  </a:lnTo>
                  <a:cubicBezTo>
                    <a:pt x="623" y="48"/>
                    <a:pt x="623" y="32"/>
                    <a:pt x="607" y="16"/>
                  </a:cubicBezTo>
                  <a:cubicBezTo>
                    <a:pt x="599" y="6"/>
                    <a:pt x="591" y="1"/>
                    <a:pt x="58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1"/>
            <p:cNvSpPr/>
            <p:nvPr/>
          </p:nvSpPr>
          <p:spPr>
            <a:xfrm>
              <a:off x="6761286" y="2572580"/>
              <a:ext cx="64488" cy="85284"/>
            </a:xfrm>
            <a:custGeom>
              <a:rect b="b" l="l" r="r" t="t"/>
              <a:pathLst>
                <a:path extrusionOk="0" h="2723" w="2059">
                  <a:moveTo>
                    <a:pt x="442" y="0"/>
                  </a:moveTo>
                  <a:cubicBezTo>
                    <a:pt x="427" y="0"/>
                    <a:pt x="410" y="9"/>
                    <a:pt x="389" y="30"/>
                  </a:cubicBezTo>
                  <a:cubicBezTo>
                    <a:pt x="255" y="131"/>
                    <a:pt x="272" y="536"/>
                    <a:pt x="421" y="620"/>
                  </a:cubicBezTo>
                  <a:cubicBezTo>
                    <a:pt x="421" y="620"/>
                    <a:pt x="203" y="904"/>
                    <a:pt x="255" y="1025"/>
                  </a:cubicBezTo>
                  <a:cubicBezTo>
                    <a:pt x="288" y="1142"/>
                    <a:pt x="272" y="1207"/>
                    <a:pt x="272" y="1207"/>
                  </a:cubicBezTo>
                  <a:cubicBezTo>
                    <a:pt x="272" y="1207"/>
                    <a:pt x="1" y="1530"/>
                    <a:pt x="53" y="1563"/>
                  </a:cubicBezTo>
                  <a:cubicBezTo>
                    <a:pt x="102" y="1595"/>
                    <a:pt x="171" y="1696"/>
                    <a:pt x="171" y="1696"/>
                  </a:cubicBezTo>
                  <a:cubicBezTo>
                    <a:pt x="171" y="1696"/>
                    <a:pt x="219" y="2116"/>
                    <a:pt x="288" y="2185"/>
                  </a:cubicBezTo>
                  <a:cubicBezTo>
                    <a:pt x="309" y="2212"/>
                    <a:pt x="347" y="2221"/>
                    <a:pt x="386" y="2221"/>
                  </a:cubicBezTo>
                  <a:cubicBezTo>
                    <a:pt x="446" y="2221"/>
                    <a:pt x="506" y="2201"/>
                    <a:pt x="506" y="2201"/>
                  </a:cubicBezTo>
                  <a:lnTo>
                    <a:pt x="607" y="2185"/>
                  </a:lnTo>
                  <a:lnTo>
                    <a:pt x="692" y="2723"/>
                  </a:lnTo>
                  <a:lnTo>
                    <a:pt x="1517" y="2286"/>
                  </a:lnTo>
                  <a:lnTo>
                    <a:pt x="1517" y="1882"/>
                  </a:lnTo>
                  <a:cubicBezTo>
                    <a:pt x="1517" y="1882"/>
                    <a:pt x="2059" y="1344"/>
                    <a:pt x="2038" y="1057"/>
                  </a:cubicBezTo>
                  <a:cubicBezTo>
                    <a:pt x="2022" y="770"/>
                    <a:pt x="2059" y="519"/>
                    <a:pt x="1937" y="418"/>
                  </a:cubicBezTo>
                  <a:cubicBezTo>
                    <a:pt x="1836" y="317"/>
                    <a:pt x="1331" y="115"/>
                    <a:pt x="1113" y="79"/>
                  </a:cubicBezTo>
                  <a:cubicBezTo>
                    <a:pt x="964" y="58"/>
                    <a:pt x="856" y="38"/>
                    <a:pt x="784" y="38"/>
                  </a:cubicBezTo>
                  <a:cubicBezTo>
                    <a:pt x="742" y="38"/>
                    <a:pt x="711" y="45"/>
                    <a:pt x="692" y="63"/>
                  </a:cubicBezTo>
                  <a:cubicBezTo>
                    <a:pt x="623" y="95"/>
                    <a:pt x="506" y="180"/>
                    <a:pt x="506" y="180"/>
                  </a:cubicBezTo>
                  <a:cubicBezTo>
                    <a:pt x="506" y="180"/>
                    <a:pt x="506" y="0"/>
                    <a:pt x="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1"/>
            <p:cNvSpPr/>
            <p:nvPr/>
          </p:nvSpPr>
          <p:spPr>
            <a:xfrm>
              <a:off x="6761286" y="2571359"/>
              <a:ext cx="65490" cy="88166"/>
            </a:xfrm>
            <a:custGeom>
              <a:rect b="b" l="l" r="r" t="t"/>
              <a:pathLst>
                <a:path extrusionOk="0" h="2815" w="2091">
                  <a:moveTo>
                    <a:pt x="441" y="69"/>
                  </a:moveTo>
                  <a:cubicBezTo>
                    <a:pt x="458" y="69"/>
                    <a:pt x="474" y="154"/>
                    <a:pt x="474" y="219"/>
                  </a:cubicBezTo>
                  <a:lnTo>
                    <a:pt x="474" y="288"/>
                  </a:lnTo>
                  <a:lnTo>
                    <a:pt x="522" y="255"/>
                  </a:lnTo>
                  <a:cubicBezTo>
                    <a:pt x="522" y="255"/>
                    <a:pt x="644" y="170"/>
                    <a:pt x="708" y="118"/>
                  </a:cubicBezTo>
                  <a:cubicBezTo>
                    <a:pt x="719" y="113"/>
                    <a:pt x="735" y="111"/>
                    <a:pt x="756" y="111"/>
                  </a:cubicBezTo>
                  <a:cubicBezTo>
                    <a:pt x="807" y="111"/>
                    <a:pt x="885" y="122"/>
                    <a:pt x="979" y="134"/>
                  </a:cubicBezTo>
                  <a:cubicBezTo>
                    <a:pt x="1028" y="134"/>
                    <a:pt x="1064" y="154"/>
                    <a:pt x="1096" y="154"/>
                  </a:cubicBezTo>
                  <a:cubicBezTo>
                    <a:pt x="1331" y="186"/>
                    <a:pt x="1820" y="389"/>
                    <a:pt x="1921" y="490"/>
                  </a:cubicBezTo>
                  <a:cubicBezTo>
                    <a:pt x="1990" y="558"/>
                    <a:pt x="2006" y="724"/>
                    <a:pt x="2006" y="943"/>
                  </a:cubicBezTo>
                  <a:lnTo>
                    <a:pt x="2006" y="1096"/>
                  </a:lnTo>
                  <a:cubicBezTo>
                    <a:pt x="2022" y="1367"/>
                    <a:pt x="1485" y="1889"/>
                    <a:pt x="1485" y="1905"/>
                  </a:cubicBezTo>
                  <a:lnTo>
                    <a:pt x="1485" y="2309"/>
                  </a:lnTo>
                  <a:lnTo>
                    <a:pt x="708" y="2713"/>
                  </a:lnTo>
                  <a:lnTo>
                    <a:pt x="644" y="2192"/>
                  </a:lnTo>
                  <a:lnTo>
                    <a:pt x="490" y="2208"/>
                  </a:lnTo>
                  <a:cubicBezTo>
                    <a:pt x="490" y="2208"/>
                    <a:pt x="421" y="2224"/>
                    <a:pt x="373" y="2224"/>
                  </a:cubicBezTo>
                  <a:cubicBezTo>
                    <a:pt x="357" y="2224"/>
                    <a:pt x="320" y="2224"/>
                    <a:pt x="304" y="2208"/>
                  </a:cubicBezTo>
                  <a:cubicBezTo>
                    <a:pt x="272" y="2155"/>
                    <a:pt x="219" y="1905"/>
                    <a:pt x="203" y="1735"/>
                  </a:cubicBezTo>
                  <a:lnTo>
                    <a:pt x="187" y="1719"/>
                  </a:lnTo>
                  <a:cubicBezTo>
                    <a:pt x="187" y="1719"/>
                    <a:pt x="138" y="1618"/>
                    <a:pt x="86" y="1569"/>
                  </a:cubicBezTo>
                  <a:cubicBezTo>
                    <a:pt x="86" y="1533"/>
                    <a:pt x="203" y="1383"/>
                    <a:pt x="304" y="1266"/>
                  </a:cubicBezTo>
                  <a:cubicBezTo>
                    <a:pt x="304" y="1246"/>
                    <a:pt x="320" y="1181"/>
                    <a:pt x="288" y="1044"/>
                  </a:cubicBezTo>
                  <a:cubicBezTo>
                    <a:pt x="255" y="979"/>
                    <a:pt x="373" y="777"/>
                    <a:pt x="458" y="676"/>
                  </a:cubicBezTo>
                  <a:lnTo>
                    <a:pt x="474" y="639"/>
                  </a:lnTo>
                  <a:lnTo>
                    <a:pt x="441" y="623"/>
                  </a:lnTo>
                  <a:cubicBezTo>
                    <a:pt x="389" y="591"/>
                    <a:pt x="340" y="490"/>
                    <a:pt x="340" y="372"/>
                  </a:cubicBezTo>
                  <a:cubicBezTo>
                    <a:pt x="320" y="255"/>
                    <a:pt x="357" y="134"/>
                    <a:pt x="405" y="85"/>
                  </a:cubicBezTo>
                  <a:cubicBezTo>
                    <a:pt x="421" y="69"/>
                    <a:pt x="441" y="69"/>
                    <a:pt x="441" y="69"/>
                  </a:cubicBezTo>
                  <a:close/>
                  <a:moveTo>
                    <a:pt x="441" y="0"/>
                  </a:moveTo>
                  <a:cubicBezTo>
                    <a:pt x="405" y="0"/>
                    <a:pt x="389" y="17"/>
                    <a:pt x="357" y="33"/>
                  </a:cubicBezTo>
                  <a:cubicBezTo>
                    <a:pt x="272" y="118"/>
                    <a:pt x="255" y="271"/>
                    <a:pt x="272" y="389"/>
                  </a:cubicBezTo>
                  <a:cubicBezTo>
                    <a:pt x="272" y="506"/>
                    <a:pt x="320" y="607"/>
                    <a:pt x="373" y="659"/>
                  </a:cubicBezTo>
                  <a:cubicBezTo>
                    <a:pt x="320" y="740"/>
                    <a:pt x="171" y="963"/>
                    <a:pt x="219" y="1080"/>
                  </a:cubicBezTo>
                  <a:cubicBezTo>
                    <a:pt x="255" y="1165"/>
                    <a:pt x="239" y="1213"/>
                    <a:pt x="239" y="1230"/>
                  </a:cubicBezTo>
                  <a:cubicBezTo>
                    <a:pt x="154" y="1347"/>
                    <a:pt x="1" y="1517"/>
                    <a:pt x="17" y="1585"/>
                  </a:cubicBezTo>
                  <a:cubicBezTo>
                    <a:pt x="17" y="1602"/>
                    <a:pt x="17" y="1618"/>
                    <a:pt x="37" y="1618"/>
                  </a:cubicBezTo>
                  <a:cubicBezTo>
                    <a:pt x="69" y="1650"/>
                    <a:pt x="102" y="1703"/>
                    <a:pt x="138" y="1751"/>
                  </a:cubicBezTo>
                  <a:cubicBezTo>
                    <a:pt x="138" y="1836"/>
                    <a:pt x="203" y="2176"/>
                    <a:pt x="255" y="2240"/>
                  </a:cubicBezTo>
                  <a:cubicBezTo>
                    <a:pt x="288" y="2277"/>
                    <a:pt x="320" y="2293"/>
                    <a:pt x="373" y="2293"/>
                  </a:cubicBezTo>
                  <a:cubicBezTo>
                    <a:pt x="441" y="2293"/>
                    <a:pt x="490" y="2277"/>
                    <a:pt x="506" y="2277"/>
                  </a:cubicBezTo>
                  <a:lnTo>
                    <a:pt x="575" y="2256"/>
                  </a:lnTo>
                  <a:lnTo>
                    <a:pt x="660" y="2814"/>
                  </a:lnTo>
                  <a:lnTo>
                    <a:pt x="1553" y="2341"/>
                  </a:lnTo>
                  <a:lnTo>
                    <a:pt x="1553" y="1937"/>
                  </a:lnTo>
                  <a:cubicBezTo>
                    <a:pt x="1618" y="1852"/>
                    <a:pt x="2091" y="1367"/>
                    <a:pt x="2075" y="1096"/>
                  </a:cubicBezTo>
                  <a:lnTo>
                    <a:pt x="2075" y="926"/>
                  </a:lnTo>
                  <a:cubicBezTo>
                    <a:pt x="2075" y="708"/>
                    <a:pt x="2059" y="522"/>
                    <a:pt x="1974" y="437"/>
                  </a:cubicBezTo>
                  <a:cubicBezTo>
                    <a:pt x="1856" y="320"/>
                    <a:pt x="1331" y="118"/>
                    <a:pt x="1113" y="85"/>
                  </a:cubicBezTo>
                  <a:cubicBezTo>
                    <a:pt x="1064" y="85"/>
                    <a:pt x="1028" y="69"/>
                    <a:pt x="995" y="69"/>
                  </a:cubicBezTo>
                  <a:cubicBezTo>
                    <a:pt x="896" y="60"/>
                    <a:pt x="820" y="49"/>
                    <a:pt x="761" y="49"/>
                  </a:cubicBezTo>
                  <a:cubicBezTo>
                    <a:pt x="719" y="49"/>
                    <a:pt x="686" y="54"/>
                    <a:pt x="660" y="69"/>
                  </a:cubicBezTo>
                  <a:cubicBezTo>
                    <a:pt x="623" y="102"/>
                    <a:pt x="575" y="134"/>
                    <a:pt x="543" y="154"/>
                  </a:cubicBezTo>
                  <a:cubicBezTo>
                    <a:pt x="543" y="85"/>
                    <a:pt x="506" y="0"/>
                    <a:pt x="44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1"/>
            <p:cNvSpPr/>
            <p:nvPr/>
          </p:nvSpPr>
          <p:spPr>
            <a:xfrm>
              <a:off x="6769273" y="2572580"/>
              <a:ext cx="56501" cy="58944"/>
            </a:xfrm>
            <a:custGeom>
              <a:rect b="b" l="l" r="r" t="t"/>
              <a:pathLst>
                <a:path extrusionOk="0" h="1882" w="1804">
                  <a:moveTo>
                    <a:pt x="187" y="0"/>
                  </a:moveTo>
                  <a:cubicBezTo>
                    <a:pt x="172" y="0"/>
                    <a:pt x="155" y="9"/>
                    <a:pt x="134" y="30"/>
                  </a:cubicBezTo>
                  <a:cubicBezTo>
                    <a:pt x="0" y="131"/>
                    <a:pt x="17" y="536"/>
                    <a:pt x="166" y="620"/>
                  </a:cubicBezTo>
                  <a:lnTo>
                    <a:pt x="672" y="653"/>
                  </a:lnTo>
                  <a:cubicBezTo>
                    <a:pt x="672" y="653"/>
                    <a:pt x="623" y="770"/>
                    <a:pt x="607" y="887"/>
                  </a:cubicBezTo>
                  <a:cubicBezTo>
                    <a:pt x="591" y="988"/>
                    <a:pt x="793" y="1073"/>
                    <a:pt x="793" y="1073"/>
                  </a:cubicBezTo>
                  <a:cubicBezTo>
                    <a:pt x="793" y="1073"/>
                    <a:pt x="740" y="1377"/>
                    <a:pt x="740" y="1445"/>
                  </a:cubicBezTo>
                  <a:cubicBezTo>
                    <a:pt x="740" y="1472"/>
                    <a:pt x="776" y="1484"/>
                    <a:pt x="811" y="1484"/>
                  </a:cubicBezTo>
                  <a:cubicBezTo>
                    <a:pt x="839" y="1484"/>
                    <a:pt x="866" y="1476"/>
                    <a:pt x="874" y="1461"/>
                  </a:cubicBezTo>
                  <a:cubicBezTo>
                    <a:pt x="894" y="1409"/>
                    <a:pt x="841" y="1292"/>
                    <a:pt x="1011" y="1243"/>
                  </a:cubicBezTo>
                  <a:cubicBezTo>
                    <a:pt x="1037" y="1236"/>
                    <a:pt x="1061" y="1233"/>
                    <a:pt x="1082" y="1233"/>
                  </a:cubicBezTo>
                  <a:cubicBezTo>
                    <a:pt x="1218" y="1233"/>
                    <a:pt x="1276" y="1363"/>
                    <a:pt x="1262" y="1478"/>
                  </a:cubicBezTo>
                  <a:cubicBezTo>
                    <a:pt x="1262" y="1595"/>
                    <a:pt x="1177" y="1680"/>
                    <a:pt x="1112" y="1712"/>
                  </a:cubicBezTo>
                  <a:lnTo>
                    <a:pt x="1044" y="1748"/>
                  </a:lnTo>
                  <a:cubicBezTo>
                    <a:pt x="1044" y="1748"/>
                    <a:pt x="1197" y="1797"/>
                    <a:pt x="1262" y="1882"/>
                  </a:cubicBezTo>
                  <a:cubicBezTo>
                    <a:pt x="1262" y="1882"/>
                    <a:pt x="1804" y="1344"/>
                    <a:pt x="1783" y="1057"/>
                  </a:cubicBezTo>
                  <a:cubicBezTo>
                    <a:pt x="1767" y="770"/>
                    <a:pt x="1804" y="519"/>
                    <a:pt x="1682" y="418"/>
                  </a:cubicBezTo>
                  <a:cubicBezTo>
                    <a:pt x="1581" y="317"/>
                    <a:pt x="1076" y="115"/>
                    <a:pt x="858" y="79"/>
                  </a:cubicBezTo>
                  <a:cubicBezTo>
                    <a:pt x="709" y="58"/>
                    <a:pt x="601" y="38"/>
                    <a:pt x="529" y="38"/>
                  </a:cubicBezTo>
                  <a:cubicBezTo>
                    <a:pt x="487" y="38"/>
                    <a:pt x="456" y="45"/>
                    <a:pt x="437" y="63"/>
                  </a:cubicBezTo>
                  <a:cubicBezTo>
                    <a:pt x="368" y="95"/>
                    <a:pt x="251" y="180"/>
                    <a:pt x="251" y="180"/>
                  </a:cubicBezTo>
                  <a:cubicBezTo>
                    <a:pt x="251" y="180"/>
                    <a:pt x="251" y="0"/>
                    <a:pt x="18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1"/>
            <p:cNvSpPr/>
            <p:nvPr/>
          </p:nvSpPr>
          <p:spPr>
            <a:xfrm>
              <a:off x="6769273" y="2571359"/>
              <a:ext cx="57504" cy="61826"/>
            </a:xfrm>
            <a:custGeom>
              <a:rect b="b" l="l" r="r" t="t"/>
              <a:pathLst>
                <a:path extrusionOk="0" h="1974" w="1836">
                  <a:moveTo>
                    <a:pt x="186" y="69"/>
                  </a:moveTo>
                  <a:cubicBezTo>
                    <a:pt x="203" y="69"/>
                    <a:pt x="219" y="154"/>
                    <a:pt x="219" y="219"/>
                  </a:cubicBezTo>
                  <a:lnTo>
                    <a:pt x="219" y="288"/>
                  </a:lnTo>
                  <a:lnTo>
                    <a:pt x="267" y="255"/>
                  </a:lnTo>
                  <a:cubicBezTo>
                    <a:pt x="267" y="255"/>
                    <a:pt x="389" y="170"/>
                    <a:pt x="453" y="118"/>
                  </a:cubicBezTo>
                  <a:cubicBezTo>
                    <a:pt x="464" y="113"/>
                    <a:pt x="480" y="111"/>
                    <a:pt x="501" y="111"/>
                  </a:cubicBezTo>
                  <a:cubicBezTo>
                    <a:pt x="552" y="111"/>
                    <a:pt x="630" y="122"/>
                    <a:pt x="724" y="134"/>
                  </a:cubicBezTo>
                  <a:cubicBezTo>
                    <a:pt x="773" y="134"/>
                    <a:pt x="809" y="154"/>
                    <a:pt x="841" y="154"/>
                  </a:cubicBezTo>
                  <a:cubicBezTo>
                    <a:pt x="1076" y="186"/>
                    <a:pt x="1565" y="389"/>
                    <a:pt x="1666" y="490"/>
                  </a:cubicBezTo>
                  <a:cubicBezTo>
                    <a:pt x="1735" y="558"/>
                    <a:pt x="1751" y="724"/>
                    <a:pt x="1751" y="943"/>
                  </a:cubicBezTo>
                  <a:lnTo>
                    <a:pt x="1751" y="1096"/>
                  </a:lnTo>
                  <a:cubicBezTo>
                    <a:pt x="1767" y="1331"/>
                    <a:pt x="1363" y="1771"/>
                    <a:pt x="1262" y="1872"/>
                  </a:cubicBezTo>
                  <a:cubicBezTo>
                    <a:pt x="1213" y="1836"/>
                    <a:pt x="1161" y="1804"/>
                    <a:pt x="1128" y="1787"/>
                  </a:cubicBezTo>
                  <a:cubicBezTo>
                    <a:pt x="1161" y="1751"/>
                    <a:pt x="1278" y="1686"/>
                    <a:pt x="1298" y="1517"/>
                  </a:cubicBezTo>
                  <a:cubicBezTo>
                    <a:pt x="1314" y="1432"/>
                    <a:pt x="1278" y="1367"/>
                    <a:pt x="1230" y="1314"/>
                  </a:cubicBezTo>
                  <a:cubicBezTo>
                    <a:pt x="1189" y="1262"/>
                    <a:pt x="1132" y="1240"/>
                    <a:pt x="1070" y="1240"/>
                  </a:cubicBezTo>
                  <a:cubicBezTo>
                    <a:pt x="1051" y="1240"/>
                    <a:pt x="1031" y="1242"/>
                    <a:pt x="1011" y="1246"/>
                  </a:cubicBezTo>
                  <a:cubicBezTo>
                    <a:pt x="858" y="1282"/>
                    <a:pt x="841" y="1399"/>
                    <a:pt x="841" y="1448"/>
                  </a:cubicBezTo>
                  <a:lnTo>
                    <a:pt x="841" y="1484"/>
                  </a:lnTo>
                  <a:cubicBezTo>
                    <a:pt x="841" y="1484"/>
                    <a:pt x="825" y="1500"/>
                    <a:pt x="809" y="1500"/>
                  </a:cubicBezTo>
                  <a:cubicBezTo>
                    <a:pt x="793" y="1500"/>
                    <a:pt x="773" y="1484"/>
                    <a:pt x="773" y="1484"/>
                  </a:cubicBezTo>
                  <a:cubicBezTo>
                    <a:pt x="773" y="1432"/>
                    <a:pt x="809" y="1246"/>
                    <a:pt x="825" y="1128"/>
                  </a:cubicBezTo>
                  <a:lnTo>
                    <a:pt x="825" y="1096"/>
                  </a:lnTo>
                  <a:lnTo>
                    <a:pt x="809" y="1096"/>
                  </a:lnTo>
                  <a:cubicBezTo>
                    <a:pt x="757" y="1064"/>
                    <a:pt x="623" y="995"/>
                    <a:pt x="639" y="926"/>
                  </a:cubicBezTo>
                  <a:cubicBezTo>
                    <a:pt x="639" y="825"/>
                    <a:pt x="708" y="708"/>
                    <a:pt x="708" y="708"/>
                  </a:cubicBezTo>
                  <a:lnTo>
                    <a:pt x="740" y="676"/>
                  </a:lnTo>
                  <a:lnTo>
                    <a:pt x="186" y="623"/>
                  </a:lnTo>
                  <a:cubicBezTo>
                    <a:pt x="134" y="591"/>
                    <a:pt x="85" y="490"/>
                    <a:pt x="85" y="372"/>
                  </a:cubicBezTo>
                  <a:cubicBezTo>
                    <a:pt x="65" y="255"/>
                    <a:pt x="102" y="134"/>
                    <a:pt x="150" y="85"/>
                  </a:cubicBezTo>
                  <a:cubicBezTo>
                    <a:pt x="166" y="69"/>
                    <a:pt x="186" y="69"/>
                    <a:pt x="186" y="69"/>
                  </a:cubicBezTo>
                  <a:close/>
                  <a:moveTo>
                    <a:pt x="186" y="0"/>
                  </a:moveTo>
                  <a:cubicBezTo>
                    <a:pt x="150" y="0"/>
                    <a:pt x="134" y="17"/>
                    <a:pt x="102" y="33"/>
                  </a:cubicBezTo>
                  <a:cubicBezTo>
                    <a:pt x="17" y="118"/>
                    <a:pt x="0" y="271"/>
                    <a:pt x="17" y="389"/>
                  </a:cubicBezTo>
                  <a:cubicBezTo>
                    <a:pt x="17" y="522"/>
                    <a:pt x="85" y="639"/>
                    <a:pt x="150" y="676"/>
                  </a:cubicBezTo>
                  <a:lnTo>
                    <a:pt x="623" y="724"/>
                  </a:lnTo>
                  <a:cubicBezTo>
                    <a:pt x="607" y="777"/>
                    <a:pt x="571" y="841"/>
                    <a:pt x="571" y="926"/>
                  </a:cubicBezTo>
                  <a:cubicBezTo>
                    <a:pt x="554" y="1027"/>
                    <a:pt x="692" y="1112"/>
                    <a:pt x="757" y="1145"/>
                  </a:cubicBezTo>
                  <a:cubicBezTo>
                    <a:pt x="740" y="1213"/>
                    <a:pt x="708" y="1432"/>
                    <a:pt x="708" y="1484"/>
                  </a:cubicBezTo>
                  <a:cubicBezTo>
                    <a:pt x="708" y="1533"/>
                    <a:pt x="757" y="1569"/>
                    <a:pt x="809" y="1569"/>
                  </a:cubicBezTo>
                  <a:cubicBezTo>
                    <a:pt x="858" y="1569"/>
                    <a:pt x="894" y="1549"/>
                    <a:pt x="910" y="1517"/>
                  </a:cubicBezTo>
                  <a:lnTo>
                    <a:pt x="910" y="1448"/>
                  </a:lnTo>
                  <a:cubicBezTo>
                    <a:pt x="910" y="1399"/>
                    <a:pt x="926" y="1347"/>
                    <a:pt x="1027" y="1314"/>
                  </a:cubicBezTo>
                  <a:cubicBezTo>
                    <a:pt x="1046" y="1310"/>
                    <a:pt x="1063" y="1308"/>
                    <a:pt x="1078" y="1308"/>
                  </a:cubicBezTo>
                  <a:cubicBezTo>
                    <a:pt x="1121" y="1308"/>
                    <a:pt x="1153" y="1323"/>
                    <a:pt x="1177" y="1347"/>
                  </a:cubicBezTo>
                  <a:cubicBezTo>
                    <a:pt x="1213" y="1383"/>
                    <a:pt x="1230" y="1448"/>
                    <a:pt x="1230" y="1500"/>
                  </a:cubicBezTo>
                  <a:cubicBezTo>
                    <a:pt x="1213" y="1650"/>
                    <a:pt x="1128" y="1703"/>
                    <a:pt x="1096" y="1719"/>
                  </a:cubicBezTo>
                  <a:lnTo>
                    <a:pt x="959" y="1787"/>
                  </a:lnTo>
                  <a:lnTo>
                    <a:pt x="1044" y="1820"/>
                  </a:lnTo>
                  <a:cubicBezTo>
                    <a:pt x="1044" y="1820"/>
                    <a:pt x="1161" y="1872"/>
                    <a:pt x="1230" y="1937"/>
                  </a:cubicBezTo>
                  <a:lnTo>
                    <a:pt x="1246" y="1973"/>
                  </a:lnTo>
                  <a:lnTo>
                    <a:pt x="1278" y="1937"/>
                  </a:lnTo>
                  <a:cubicBezTo>
                    <a:pt x="1298" y="1921"/>
                    <a:pt x="1836" y="1383"/>
                    <a:pt x="1820" y="1096"/>
                  </a:cubicBezTo>
                  <a:lnTo>
                    <a:pt x="1820" y="926"/>
                  </a:lnTo>
                  <a:cubicBezTo>
                    <a:pt x="1820" y="708"/>
                    <a:pt x="1804" y="522"/>
                    <a:pt x="1719" y="437"/>
                  </a:cubicBezTo>
                  <a:cubicBezTo>
                    <a:pt x="1601" y="320"/>
                    <a:pt x="1076" y="118"/>
                    <a:pt x="858" y="85"/>
                  </a:cubicBezTo>
                  <a:cubicBezTo>
                    <a:pt x="809" y="85"/>
                    <a:pt x="773" y="69"/>
                    <a:pt x="740" y="69"/>
                  </a:cubicBezTo>
                  <a:cubicBezTo>
                    <a:pt x="641" y="60"/>
                    <a:pt x="565" y="49"/>
                    <a:pt x="506" y="49"/>
                  </a:cubicBezTo>
                  <a:cubicBezTo>
                    <a:pt x="464" y="49"/>
                    <a:pt x="431" y="54"/>
                    <a:pt x="405" y="69"/>
                  </a:cubicBezTo>
                  <a:cubicBezTo>
                    <a:pt x="368" y="102"/>
                    <a:pt x="320" y="134"/>
                    <a:pt x="288" y="154"/>
                  </a:cubicBezTo>
                  <a:cubicBezTo>
                    <a:pt x="288" y="85"/>
                    <a:pt x="251" y="0"/>
                    <a:pt x="18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1"/>
            <p:cNvSpPr/>
            <p:nvPr/>
          </p:nvSpPr>
          <p:spPr>
            <a:xfrm>
              <a:off x="6773971" y="2608850"/>
              <a:ext cx="2662" cy="5857"/>
            </a:xfrm>
            <a:custGeom>
              <a:rect b="b" l="l" r="r" t="t"/>
              <a:pathLst>
                <a:path extrusionOk="0" h="187" w="85">
                  <a:moveTo>
                    <a:pt x="36" y="0"/>
                  </a:moveTo>
                  <a:cubicBezTo>
                    <a:pt x="16" y="0"/>
                    <a:pt x="0" y="33"/>
                    <a:pt x="0" y="85"/>
                  </a:cubicBezTo>
                  <a:cubicBezTo>
                    <a:pt x="0" y="134"/>
                    <a:pt x="16" y="186"/>
                    <a:pt x="36" y="186"/>
                  </a:cubicBezTo>
                  <a:cubicBezTo>
                    <a:pt x="69" y="186"/>
                    <a:pt x="85" y="134"/>
                    <a:pt x="85" y="85"/>
                  </a:cubicBezTo>
                  <a:cubicBezTo>
                    <a:pt x="85" y="33"/>
                    <a:pt x="69" y="0"/>
                    <a:pt x="3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1"/>
            <p:cNvSpPr/>
            <p:nvPr/>
          </p:nvSpPr>
          <p:spPr>
            <a:xfrm>
              <a:off x="6773971" y="2640484"/>
              <a:ext cx="39651" cy="29535"/>
            </a:xfrm>
            <a:custGeom>
              <a:rect b="b" l="l" r="r" t="t"/>
              <a:pathLst>
                <a:path extrusionOk="0" h="943" w="1266">
                  <a:moveTo>
                    <a:pt x="1128" y="1"/>
                  </a:moveTo>
                  <a:lnTo>
                    <a:pt x="0" y="624"/>
                  </a:lnTo>
                  <a:lnTo>
                    <a:pt x="69" y="943"/>
                  </a:lnTo>
                  <a:lnTo>
                    <a:pt x="1266" y="288"/>
                  </a:lnTo>
                  <a:lnTo>
                    <a:pt x="1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1"/>
            <p:cNvSpPr/>
            <p:nvPr/>
          </p:nvSpPr>
          <p:spPr>
            <a:xfrm>
              <a:off x="6772937" y="2638856"/>
              <a:ext cx="42219" cy="33324"/>
            </a:xfrm>
            <a:custGeom>
              <a:rect b="b" l="l" r="r" t="t"/>
              <a:pathLst>
                <a:path extrusionOk="0" h="1064" w="1348">
                  <a:moveTo>
                    <a:pt x="1145" y="101"/>
                  </a:moveTo>
                  <a:lnTo>
                    <a:pt x="1262" y="324"/>
                  </a:lnTo>
                  <a:lnTo>
                    <a:pt x="118" y="946"/>
                  </a:lnTo>
                  <a:lnTo>
                    <a:pt x="86" y="692"/>
                  </a:lnTo>
                  <a:lnTo>
                    <a:pt x="1145" y="101"/>
                  </a:lnTo>
                  <a:close/>
                  <a:moveTo>
                    <a:pt x="1181" y="0"/>
                  </a:moveTo>
                  <a:lnTo>
                    <a:pt x="1" y="659"/>
                  </a:lnTo>
                  <a:lnTo>
                    <a:pt x="69" y="1064"/>
                  </a:lnTo>
                  <a:lnTo>
                    <a:pt x="1347" y="356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1"/>
            <p:cNvSpPr/>
            <p:nvPr/>
          </p:nvSpPr>
          <p:spPr>
            <a:xfrm>
              <a:off x="6795113" y="2655237"/>
              <a:ext cx="76014" cy="101915"/>
            </a:xfrm>
            <a:custGeom>
              <a:rect b="b" l="l" r="r" t="t"/>
              <a:pathLst>
                <a:path extrusionOk="0" h="3254" w="2427">
                  <a:moveTo>
                    <a:pt x="522" y="0"/>
                  </a:moveTo>
                  <a:cubicBezTo>
                    <a:pt x="448" y="0"/>
                    <a:pt x="379" y="8"/>
                    <a:pt x="336" y="51"/>
                  </a:cubicBezTo>
                  <a:cubicBezTo>
                    <a:pt x="251" y="120"/>
                    <a:pt x="0" y="674"/>
                    <a:pt x="0" y="674"/>
                  </a:cubicBezTo>
                  <a:lnTo>
                    <a:pt x="186" y="1062"/>
                  </a:lnTo>
                  <a:lnTo>
                    <a:pt x="1282" y="1685"/>
                  </a:lnTo>
                  <a:lnTo>
                    <a:pt x="1080" y="3015"/>
                  </a:lnTo>
                  <a:lnTo>
                    <a:pt x="1464" y="3254"/>
                  </a:lnTo>
                  <a:cubicBezTo>
                    <a:pt x="1464" y="3254"/>
                    <a:pt x="2410" y="1620"/>
                    <a:pt x="2410" y="1499"/>
                  </a:cubicBezTo>
                  <a:cubicBezTo>
                    <a:pt x="2426" y="1382"/>
                    <a:pt x="1686" y="828"/>
                    <a:pt x="1686" y="828"/>
                  </a:cubicBezTo>
                  <a:cubicBezTo>
                    <a:pt x="1686" y="828"/>
                    <a:pt x="776" y="19"/>
                    <a:pt x="655" y="3"/>
                  </a:cubicBezTo>
                  <a:cubicBezTo>
                    <a:pt x="612" y="3"/>
                    <a:pt x="566" y="0"/>
                    <a:pt x="5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1"/>
            <p:cNvSpPr/>
            <p:nvPr/>
          </p:nvSpPr>
          <p:spPr>
            <a:xfrm>
              <a:off x="6794079" y="2654140"/>
              <a:ext cx="78049" cy="104546"/>
            </a:xfrm>
            <a:custGeom>
              <a:rect b="b" l="l" r="r" t="t"/>
              <a:pathLst>
                <a:path extrusionOk="0" h="3338" w="2492">
                  <a:moveTo>
                    <a:pt x="588" y="0"/>
                  </a:moveTo>
                  <a:cubicBezTo>
                    <a:pt x="500" y="0"/>
                    <a:pt x="410" y="9"/>
                    <a:pt x="336" y="70"/>
                  </a:cubicBezTo>
                  <a:cubicBezTo>
                    <a:pt x="268" y="139"/>
                    <a:pt x="33" y="644"/>
                    <a:pt x="1" y="693"/>
                  </a:cubicBezTo>
                  <a:cubicBezTo>
                    <a:pt x="1" y="709"/>
                    <a:pt x="1" y="745"/>
                    <a:pt x="17" y="745"/>
                  </a:cubicBezTo>
                  <a:cubicBezTo>
                    <a:pt x="22" y="750"/>
                    <a:pt x="28" y="752"/>
                    <a:pt x="34" y="752"/>
                  </a:cubicBezTo>
                  <a:cubicBezTo>
                    <a:pt x="49" y="752"/>
                    <a:pt x="66" y="740"/>
                    <a:pt x="66" y="725"/>
                  </a:cubicBezTo>
                  <a:cubicBezTo>
                    <a:pt x="167" y="507"/>
                    <a:pt x="336" y="155"/>
                    <a:pt x="385" y="119"/>
                  </a:cubicBezTo>
                  <a:cubicBezTo>
                    <a:pt x="431" y="76"/>
                    <a:pt x="498" y="69"/>
                    <a:pt x="573" y="69"/>
                  </a:cubicBezTo>
                  <a:cubicBezTo>
                    <a:pt x="610" y="69"/>
                    <a:pt x="649" y="70"/>
                    <a:pt x="688" y="70"/>
                  </a:cubicBezTo>
                  <a:cubicBezTo>
                    <a:pt x="757" y="86"/>
                    <a:pt x="1262" y="491"/>
                    <a:pt x="1699" y="895"/>
                  </a:cubicBezTo>
                  <a:cubicBezTo>
                    <a:pt x="2039" y="1150"/>
                    <a:pt x="2406" y="1469"/>
                    <a:pt x="2406" y="1534"/>
                  </a:cubicBezTo>
                  <a:cubicBezTo>
                    <a:pt x="2406" y="1619"/>
                    <a:pt x="1853" y="2613"/>
                    <a:pt x="1497" y="3252"/>
                  </a:cubicBezTo>
                  <a:lnTo>
                    <a:pt x="1161" y="3034"/>
                  </a:lnTo>
                  <a:lnTo>
                    <a:pt x="1363" y="1704"/>
                  </a:lnTo>
                  <a:lnTo>
                    <a:pt x="235" y="1065"/>
                  </a:lnTo>
                  <a:cubicBezTo>
                    <a:pt x="231" y="1060"/>
                    <a:pt x="224" y="1058"/>
                    <a:pt x="217" y="1058"/>
                  </a:cubicBezTo>
                  <a:cubicBezTo>
                    <a:pt x="201" y="1058"/>
                    <a:pt x="183" y="1070"/>
                    <a:pt x="183" y="1081"/>
                  </a:cubicBezTo>
                  <a:cubicBezTo>
                    <a:pt x="167" y="1097"/>
                    <a:pt x="183" y="1113"/>
                    <a:pt x="203" y="1113"/>
                  </a:cubicBezTo>
                  <a:lnTo>
                    <a:pt x="1278" y="1736"/>
                  </a:lnTo>
                  <a:lnTo>
                    <a:pt x="1076" y="3070"/>
                  </a:lnTo>
                  <a:lnTo>
                    <a:pt x="1517" y="3337"/>
                  </a:lnTo>
                  <a:lnTo>
                    <a:pt x="1533" y="3305"/>
                  </a:lnTo>
                  <a:cubicBezTo>
                    <a:pt x="1683" y="3034"/>
                    <a:pt x="2475" y="1655"/>
                    <a:pt x="2475" y="1534"/>
                  </a:cubicBezTo>
                  <a:cubicBezTo>
                    <a:pt x="2491" y="1400"/>
                    <a:pt x="1970" y="996"/>
                    <a:pt x="1752" y="826"/>
                  </a:cubicBezTo>
                  <a:cubicBezTo>
                    <a:pt x="1598" y="693"/>
                    <a:pt x="809" y="18"/>
                    <a:pt x="688" y="2"/>
                  </a:cubicBezTo>
                  <a:cubicBezTo>
                    <a:pt x="656" y="2"/>
                    <a:pt x="622" y="0"/>
                    <a:pt x="58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1"/>
            <p:cNvSpPr/>
            <p:nvPr/>
          </p:nvSpPr>
          <p:spPr>
            <a:xfrm>
              <a:off x="6807265" y="2749638"/>
              <a:ext cx="33700" cy="32385"/>
            </a:xfrm>
            <a:custGeom>
              <a:rect b="b" l="l" r="r" t="t"/>
              <a:pathLst>
                <a:path extrusionOk="0" h="1034" w="1076">
                  <a:moveTo>
                    <a:pt x="692" y="1"/>
                  </a:moveTo>
                  <a:lnTo>
                    <a:pt x="591" y="86"/>
                  </a:lnTo>
                  <a:cubicBezTo>
                    <a:pt x="591" y="86"/>
                    <a:pt x="530" y="64"/>
                    <a:pt x="464" y="64"/>
                  </a:cubicBezTo>
                  <a:cubicBezTo>
                    <a:pt x="431" y="64"/>
                    <a:pt x="397" y="70"/>
                    <a:pt x="368" y="86"/>
                  </a:cubicBezTo>
                  <a:cubicBezTo>
                    <a:pt x="304" y="122"/>
                    <a:pt x="235" y="155"/>
                    <a:pt x="235" y="155"/>
                  </a:cubicBezTo>
                  <a:cubicBezTo>
                    <a:pt x="235" y="155"/>
                    <a:pt x="85" y="155"/>
                    <a:pt x="49" y="203"/>
                  </a:cubicBezTo>
                  <a:cubicBezTo>
                    <a:pt x="33" y="240"/>
                    <a:pt x="0" y="272"/>
                    <a:pt x="49" y="324"/>
                  </a:cubicBezTo>
                  <a:cubicBezTo>
                    <a:pt x="66" y="332"/>
                    <a:pt x="97" y="335"/>
                    <a:pt x="135" y="335"/>
                  </a:cubicBezTo>
                  <a:cubicBezTo>
                    <a:pt x="224" y="335"/>
                    <a:pt x="349" y="320"/>
                    <a:pt x="406" y="320"/>
                  </a:cubicBezTo>
                  <a:cubicBezTo>
                    <a:pt x="423" y="320"/>
                    <a:pt x="434" y="321"/>
                    <a:pt x="437" y="324"/>
                  </a:cubicBezTo>
                  <a:cubicBezTo>
                    <a:pt x="469" y="341"/>
                    <a:pt x="405" y="425"/>
                    <a:pt x="352" y="575"/>
                  </a:cubicBezTo>
                  <a:cubicBezTo>
                    <a:pt x="304" y="729"/>
                    <a:pt x="219" y="830"/>
                    <a:pt x="251" y="878"/>
                  </a:cubicBezTo>
                  <a:cubicBezTo>
                    <a:pt x="284" y="912"/>
                    <a:pt x="322" y="930"/>
                    <a:pt x="359" y="930"/>
                  </a:cubicBezTo>
                  <a:cubicBezTo>
                    <a:pt x="381" y="930"/>
                    <a:pt x="402" y="924"/>
                    <a:pt x="421" y="911"/>
                  </a:cubicBezTo>
                  <a:lnTo>
                    <a:pt x="453" y="878"/>
                  </a:lnTo>
                  <a:cubicBezTo>
                    <a:pt x="453" y="878"/>
                    <a:pt x="637" y="1033"/>
                    <a:pt x="714" y="1033"/>
                  </a:cubicBezTo>
                  <a:cubicBezTo>
                    <a:pt x="718" y="1033"/>
                    <a:pt x="721" y="1033"/>
                    <a:pt x="724" y="1032"/>
                  </a:cubicBezTo>
                  <a:cubicBezTo>
                    <a:pt x="793" y="1012"/>
                    <a:pt x="959" y="862"/>
                    <a:pt x="1027" y="676"/>
                  </a:cubicBezTo>
                  <a:cubicBezTo>
                    <a:pt x="1076" y="506"/>
                    <a:pt x="1076" y="240"/>
                    <a:pt x="1076" y="240"/>
                  </a:cubicBezTo>
                  <a:lnTo>
                    <a:pt x="6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1"/>
            <p:cNvSpPr/>
            <p:nvPr/>
          </p:nvSpPr>
          <p:spPr>
            <a:xfrm>
              <a:off x="6806764" y="2748636"/>
              <a:ext cx="35360" cy="34358"/>
            </a:xfrm>
            <a:custGeom>
              <a:rect b="b" l="l" r="r" t="t"/>
              <a:pathLst>
                <a:path extrusionOk="0" h="1097" w="1129">
                  <a:moveTo>
                    <a:pt x="724" y="86"/>
                  </a:moveTo>
                  <a:lnTo>
                    <a:pt x="1059" y="288"/>
                  </a:lnTo>
                  <a:cubicBezTo>
                    <a:pt x="1059" y="356"/>
                    <a:pt x="1043" y="559"/>
                    <a:pt x="1011" y="708"/>
                  </a:cubicBezTo>
                  <a:cubicBezTo>
                    <a:pt x="942" y="878"/>
                    <a:pt x="789" y="1011"/>
                    <a:pt x="740" y="1028"/>
                  </a:cubicBezTo>
                  <a:lnTo>
                    <a:pt x="724" y="1028"/>
                  </a:lnTo>
                  <a:cubicBezTo>
                    <a:pt x="688" y="1028"/>
                    <a:pt x="554" y="943"/>
                    <a:pt x="485" y="878"/>
                  </a:cubicBezTo>
                  <a:lnTo>
                    <a:pt x="469" y="862"/>
                  </a:lnTo>
                  <a:lnTo>
                    <a:pt x="404" y="926"/>
                  </a:lnTo>
                  <a:lnTo>
                    <a:pt x="384" y="926"/>
                  </a:lnTo>
                  <a:cubicBezTo>
                    <a:pt x="352" y="926"/>
                    <a:pt x="320" y="910"/>
                    <a:pt x="303" y="878"/>
                  </a:cubicBezTo>
                  <a:cubicBezTo>
                    <a:pt x="283" y="878"/>
                    <a:pt x="320" y="809"/>
                    <a:pt x="336" y="740"/>
                  </a:cubicBezTo>
                  <a:cubicBezTo>
                    <a:pt x="352" y="708"/>
                    <a:pt x="384" y="660"/>
                    <a:pt x="404" y="623"/>
                  </a:cubicBezTo>
                  <a:cubicBezTo>
                    <a:pt x="421" y="559"/>
                    <a:pt x="437" y="522"/>
                    <a:pt x="453" y="474"/>
                  </a:cubicBezTo>
                  <a:cubicBezTo>
                    <a:pt x="485" y="405"/>
                    <a:pt x="522" y="356"/>
                    <a:pt x="469" y="320"/>
                  </a:cubicBezTo>
                  <a:cubicBezTo>
                    <a:pt x="469" y="320"/>
                    <a:pt x="453" y="304"/>
                    <a:pt x="421" y="304"/>
                  </a:cubicBezTo>
                  <a:cubicBezTo>
                    <a:pt x="404" y="304"/>
                    <a:pt x="368" y="320"/>
                    <a:pt x="320" y="320"/>
                  </a:cubicBezTo>
                  <a:lnTo>
                    <a:pt x="81" y="320"/>
                  </a:lnTo>
                  <a:cubicBezTo>
                    <a:pt x="81" y="320"/>
                    <a:pt x="81" y="304"/>
                    <a:pt x="65" y="304"/>
                  </a:cubicBezTo>
                  <a:cubicBezTo>
                    <a:pt x="65" y="288"/>
                    <a:pt x="81" y="255"/>
                    <a:pt x="101" y="255"/>
                  </a:cubicBezTo>
                  <a:cubicBezTo>
                    <a:pt x="117" y="235"/>
                    <a:pt x="182" y="219"/>
                    <a:pt x="251" y="219"/>
                  </a:cubicBezTo>
                  <a:lnTo>
                    <a:pt x="267" y="219"/>
                  </a:lnTo>
                  <a:cubicBezTo>
                    <a:pt x="267" y="219"/>
                    <a:pt x="336" y="170"/>
                    <a:pt x="404" y="134"/>
                  </a:cubicBezTo>
                  <a:lnTo>
                    <a:pt x="469" y="134"/>
                  </a:lnTo>
                  <a:cubicBezTo>
                    <a:pt x="538" y="134"/>
                    <a:pt x="607" y="154"/>
                    <a:pt x="607" y="154"/>
                  </a:cubicBezTo>
                  <a:lnTo>
                    <a:pt x="623" y="154"/>
                  </a:lnTo>
                  <a:lnTo>
                    <a:pt x="724" y="86"/>
                  </a:lnTo>
                  <a:close/>
                  <a:moveTo>
                    <a:pt x="708" y="1"/>
                  </a:moveTo>
                  <a:lnTo>
                    <a:pt x="607" y="86"/>
                  </a:lnTo>
                  <a:cubicBezTo>
                    <a:pt x="570" y="69"/>
                    <a:pt x="522" y="69"/>
                    <a:pt x="469" y="69"/>
                  </a:cubicBezTo>
                  <a:cubicBezTo>
                    <a:pt x="437" y="69"/>
                    <a:pt x="404" y="69"/>
                    <a:pt x="384" y="86"/>
                  </a:cubicBezTo>
                  <a:cubicBezTo>
                    <a:pt x="320" y="102"/>
                    <a:pt x="267" y="154"/>
                    <a:pt x="251" y="154"/>
                  </a:cubicBezTo>
                  <a:cubicBezTo>
                    <a:pt x="182" y="154"/>
                    <a:pt x="81" y="170"/>
                    <a:pt x="49" y="203"/>
                  </a:cubicBezTo>
                  <a:cubicBezTo>
                    <a:pt x="16" y="235"/>
                    <a:pt x="0" y="272"/>
                    <a:pt x="16" y="320"/>
                  </a:cubicBezTo>
                  <a:cubicBezTo>
                    <a:pt x="16" y="336"/>
                    <a:pt x="33" y="356"/>
                    <a:pt x="49" y="373"/>
                  </a:cubicBezTo>
                  <a:cubicBezTo>
                    <a:pt x="65" y="389"/>
                    <a:pt x="101" y="389"/>
                    <a:pt x="150" y="389"/>
                  </a:cubicBezTo>
                  <a:lnTo>
                    <a:pt x="320" y="389"/>
                  </a:lnTo>
                  <a:cubicBezTo>
                    <a:pt x="368" y="389"/>
                    <a:pt x="404" y="373"/>
                    <a:pt x="421" y="373"/>
                  </a:cubicBezTo>
                  <a:cubicBezTo>
                    <a:pt x="421" y="405"/>
                    <a:pt x="404" y="421"/>
                    <a:pt x="404" y="457"/>
                  </a:cubicBezTo>
                  <a:cubicBezTo>
                    <a:pt x="368" y="490"/>
                    <a:pt x="352" y="538"/>
                    <a:pt x="336" y="591"/>
                  </a:cubicBezTo>
                  <a:cubicBezTo>
                    <a:pt x="320" y="639"/>
                    <a:pt x="303" y="676"/>
                    <a:pt x="283" y="724"/>
                  </a:cubicBezTo>
                  <a:cubicBezTo>
                    <a:pt x="235" y="809"/>
                    <a:pt x="202" y="878"/>
                    <a:pt x="251" y="926"/>
                  </a:cubicBezTo>
                  <a:cubicBezTo>
                    <a:pt x="297" y="973"/>
                    <a:pt x="350" y="995"/>
                    <a:pt x="395" y="995"/>
                  </a:cubicBezTo>
                  <a:cubicBezTo>
                    <a:pt x="417" y="995"/>
                    <a:pt x="437" y="990"/>
                    <a:pt x="453" y="979"/>
                  </a:cubicBezTo>
                  <a:lnTo>
                    <a:pt x="469" y="963"/>
                  </a:lnTo>
                  <a:cubicBezTo>
                    <a:pt x="522" y="995"/>
                    <a:pt x="655" y="1096"/>
                    <a:pt x="724" y="1096"/>
                  </a:cubicBezTo>
                  <a:lnTo>
                    <a:pt x="756" y="1096"/>
                  </a:lnTo>
                  <a:cubicBezTo>
                    <a:pt x="841" y="1064"/>
                    <a:pt x="1011" y="910"/>
                    <a:pt x="1059" y="724"/>
                  </a:cubicBezTo>
                  <a:cubicBezTo>
                    <a:pt x="1128" y="538"/>
                    <a:pt x="1128" y="288"/>
                    <a:pt x="1128" y="272"/>
                  </a:cubicBezTo>
                  <a:lnTo>
                    <a:pt x="1128" y="25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1"/>
            <p:cNvSpPr/>
            <p:nvPr/>
          </p:nvSpPr>
          <p:spPr>
            <a:xfrm>
              <a:off x="6707476" y="2641267"/>
              <a:ext cx="9521" cy="14595"/>
            </a:xfrm>
            <a:custGeom>
              <a:rect b="b" l="l" r="r" t="t"/>
              <a:pathLst>
                <a:path extrusionOk="0" h="466" w="304">
                  <a:moveTo>
                    <a:pt x="127" y="0"/>
                  </a:moveTo>
                  <a:cubicBezTo>
                    <a:pt x="114" y="0"/>
                    <a:pt x="100" y="3"/>
                    <a:pt x="85" y="8"/>
                  </a:cubicBezTo>
                  <a:cubicBezTo>
                    <a:pt x="0" y="24"/>
                    <a:pt x="69" y="77"/>
                    <a:pt x="118" y="227"/>
                  </a:cubicBezTo>
                  <a:cubicBezTo>
                    <a:pt x="170" y="364"/>
                    <a:pt x="170" y="396"/>
                    <a:pt x="170" y="396"/>
                  </a:cubicBezTo>
                  <a:lnTo>
                    <a:pt x="203" y="465"/>
                  </a:lnTo>
                  <a:lnTo>
                    <a:pt x="304" y="227"/>
                  </a:lnTo>
                  <a:cubicBezTo>
                    <a:pt x="304" y="227"/>
                    <a:pt x="271" y="178"/>
                    <a:pt x="255" y="109"/>
                  </a:cubicBezTo>
                  <a:cubicBezTo>
                    <a:pt x="225" y="56"/>
                    <a:pt x="187" y="0"/>
                    <a:pt x="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1"/>
            <p:cNvSpPr/>
            <p:nvPr/>
          </p:nvSpPr>
          <p:spPr>
            <a:xfrm>
              <a:off x="6707476" y="2639983"/>
              <a:ext cx="10680" cy="18541"/>
            </a:xfrm>
            <a:custGeom>
              <a:rect b="b" l="l" r="r" t="t"/>
              <a:pathLst>
                <a:path extrusionOk="0" h="592" w="341">
                  <a:moveTo>
                    <a:pt x="118" y="65"/>
                  </a:moveTo>
                  <a:cubicBezTo>
                    <a:pt x="170" y="65"/>
                    <a:pt x="203" y="118"/>
                    <a:pt x="219" y="167"/>
                  </a:cubicBezTo>
                  <a:cubicBezTo>
                    <a:pt x="239" y="203"/>
                    <a:pt x="255" y="251"/>
                    <a:pt x="255" y="268"/>
                  </a:cubicBezTo>
                  <a:lnTo>
                    <a:pt x="203" y="421"/>
                  </a:lnTo>
                  <a:cubicBezTo>
                    <a:pt x="203" y="389"/>
                    <a:pt x="186" y="336"/>
                    <a:pt x="154" y="251"/>
                  </a:cubicBezTo>
                  <a:cubicBezTo>
                    <a:pt x="138" y="203"/>
                    <a:pt x="118" y="167"/>
                    <a:pt x="102" y="134"/>
                  </a:cubicBezTo>
                  <a:cubicBezTo>
                    <a:pt x="102" y="118"/>
                    <a:pt x="85" y="86"/>
                    <a:pt x="85" y="86"/>
                  </a:cubicBezTo>
                  <a:lnTo>
                    <a:pt x="102" y="65"/>
                  </a:lnTo>
                  <a:close/>
                  <a:moveTo>
                    <a:pt x="118" y="1"/>
                  </a:moveTo>
                  <a:cubicBezTo>
                    <a:pt x="102" y="1"/>
                    <a:pt x="85" y="1"/>
                    <a:pt x="69" y="17"/>
                  </a:cubicBezTo>
                  <a:cubicBezTo>
                    <a:pt x="53" y="17"/>
                    <a:pt x="37" y="33"/>
                    <a:pt x="17" y="49"/>
                  </a:cubicBezTo>
                  <a:cubicBezTo>
                    <a:pt x="0" y="86"/>
                    <a:pt x="17" y="118"/>
                    <a:pt x="53" y="167"/>
                  </a:cubicBezTo>
                  <a:cubicBezTo>
                    <a:pt x="53" y="203"/>
                    <a:pt x="69" y="235"/>
                    <a:pt x="85" y="268"/>
                  </a:cubicBezTo>
                  <a:cubicBezTo>
                    <a:pt x="138" y="405"/>
                    <a:pt x="138" y="437"/>
                    <a:pt x="138" y="437"/>
                  </a:cubicBezTo>
                  <a:lnTo>
                    <a:pt x="203" y="591"/>
                  </a:lnTo>
                  <a:lnTo>
                    <a:pt x="340" y="268"/>
                  </a:lnTo>
                  <a:lnTo>
                    <a:pt x="320" y="251"/>
                  </a:lnTo>
                  <a:cubicBezTo>
                    <a:pt x="320" y="251"/>
                    <a:pt x="304" y="203"/>
                    <a:pt x="288" y="134"/>
                  </a:cubicBezTo>
                  <a:cubicBezTo>
                    <a:pt x="255" y="65"/>
                    <a:pt x="203" y="1"/>
                    <a:pt x="11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1"/>
            <p:cNvSpPr/>
            <p:nvPr/>
          </p:nvSpPr>
          <p:spPr>
            <a:xfrm>
              <a:off x="6711767" y="2641549"/>
              <a:ext cx="24242" cy="39682"/>
            </a:xfrm>
            <a:custGeom>
              <a:rect b="b" l="l" r="r" t="t"/>
              <a:pathLst>
                <a:path extrusionOk="0" h="1267" w="774">
                  <a:moveTo>
                    <a:pt x="268" y="1"/>
                  </a:moveTo>
                  <a:cubicBezTo>
                    <a:pt x="246" y="1"/>
                    <a:pt x="218" y="10"/>
                    <a:pt x="183" y="36"/>
                  </a:cubicBezTo>
                  <a:cubicBezTo>
                    <a:pt x="183" y="36"/>
                    <a:pt x="1" y="472"/>
                    <a:pt x="1" y="505"/>
                  </a:cubicBezTo>
                  <a:cubicBezTo>
                    <a:pt x="17" y="541"/>
                    <a:pt x="385" y="909"/>
                    <a:pt x="385" y="909"/>
                  </a:cubicBezTo>
                  <a:lnTo>
                    <a:pt x="320" y="1063"/>
                  </a:lnTo>
                  <a:cubicBezTo>
                    <a:pt x="320" y="1063"/>
                    <a:pt x="353" y="1196"/>
                    <a:pt x="454" y="1249"/>
                  </a:cubicBezTo>
                  <a:cubicBezTo>
                    <a:pt x="485" y="1261"/>
                    <a:pt x="514" y="1267"/>
                    <a:pt x="541" y="1267"/>
                  </a:cubicBezTo>
                  <a:cubicBezTo>
                    <a:pt x="685" y="1267"/>
                    <a:pt x="757" y="1111"/>
                    <a:pt x="757" y="1111"/>
                  </a:cubicBezTo>
                  <a:lnTo>
                    <a:pt x="624" y="945"/>
                  </a:lnTo>
                  <a:cubicBezTo>
                    <a:pt x="624" y="945"/>
                    <a:pt x="757" y="642"/>
                    <a:pt x="773" y="606"/>
                  </a:cubicBezTo>
                  <a:cubicBezTo>
                    <a:pt x="773" y="573"/>
                    <a:pt x="353" y="84"/>
                    <a:pt x="353" y="84"/>
                  </a:cubicBezTo>
                  <a:cubicBezTo>
                    <a:pt x="353" y="84"/>
                    <a:pt x="335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1"/>
            <p:cNvSpPr/>
            <p:nvPr/>
          </p:nvSpPr>
          <p:spPr>
            <a:xfrm>
              <a:off x="6710640" y="2640484"/>
              <a:ext cx="26497" cy="41718"/>
            </a:xfrm>
            <a:custGeom>
              <a:rect b="b" l="l" r="r" t="t"/>
              <a:pathLst>
                <a:path extrusionOk="0" h="1332" w="846">
                  <a:moveTo>
                    <a:pt x="304" y="70"/>
                  </a:moveTo>
                  <a:cubicBezTo>
                    <a:pt x="340" y="70"/>
                    <a:pt x="356" y="118"/>
                    <a:pt x="356" y="118"/>
                  </a:cubicBezTo>
                  <a:lnTo>
                    <a:pt x="356" y="134"/>
                  </a:lnTo>
                  <a:lnTo>
                    <a:pt x="373" y="134"/>
                  </a:lnTo>
                  <a:cubicBezTo>
                    <a:pt x="542" y="337"/>
                    <a:pt x="744" y="591"/>
                    <a:pt x="761" y="640"/>
                  </a:cubicBezTo>
                  <a:cubicBezTo>
                    <a:pt x="744" y="676"/>
                    <a:pt x="676" y="842"/>
                    <a:pt x="643" y="959"/>
                  </a:cubicBezTo>
                  <a:lnTo>
                    <a:pt x="623" y="979"/>
                  </a:lnTo>
                  <a:lnTo>
                    <a:pt x="744" y="1161"/>
                  </a:lnTo>
                  <a:cubicBezTo>
                    <a:pt x="724" y="1198"/>
                    <a:pt x="676" y="1262"/>
                    <a:pt x="591" y="1262"/>
                  </a:cubicBezTo>
                  <a:cubicBezTo>
                    <a:pt x="559" y="1262"/>
                    <a:pt x="542" y="1262"/>
                    <a:pt x="506" y="1246"/>
                  </a:cubicBezTo>
                  <a:cubicBezTo>
                    <a:pt x="441" y="1214"/>
                    <a:pt x="405" y="1129"/>
                    <a:pt x="389" y="1097"/>
                  </a:cubicBezTo>
                  <a:lnTo>
                    <a:pt x="457" y="927"/>
                  </a:lnTo>
                  <a:lnTo>
                    <a:pt x="441" y="911"/>
                  </a:lnTo>
                  <a:cubicBezTo>
                    <a:pt x="271" y="757"/>
                    <a:pt x="102" y="575"/>
                    <a:pt x="69" y="522"/>
                  </a:cubicBezTo>
                  <a:cubicBezTo>
                    <a:pt x="85" y="490"/>
                    <a:pt x="170" y="272"/>
                    <a:pt x="239" y="86"/>
                  </a:cubicBezTo>
                  <a:cubicBezTo>
                    <a:pt x="271" y="70"/>
                    <a:pt x="288" y="70"/>
                    <a:pt x="304" y="70"/>
                  </a:cubicBezTo>
                  <a:close/>
                  <a:moveTo>
                    <a:pt x="304" y="1"/>
                  </a:moveTo>
                  <a:cubicBezTo>
                    <a:pt x="271" y="1"/>
                    <a:pt x="239" y="1"/>
                    <a:pt x="203" y="33"/>
                  </a:cubicBezTo>
                  <a:lnTo>
                    <a:pt x="187" y="33"/>
                  </a:lnTo>
                  <a:lnTo>
                    <a:pt x="187" y="49"/>
                  </a:lnTo>
                  <a:cubicBezTo>
                    <a:pt x="1" y="490"/>
                    <a:pt x="1" y="539"/>
                    <a:pt x="1" y="555"/>
                  </a:cubicBezTo>
                  <a:cubicBezTo>
                    <a:pt x="17" y="591"/>
                    <a:pt x="239" y="810"/>
                    <a:pt x="373" y="943"/>
                  </a:cubicBezTo>
                  <a:lnTo>
                    <a:pt x="320" y="1097"/>
                  </a:lnTo>
                  <a:lnTo>
                    <a:pt x="320" y="1113"/>
                  </a:lnTo>
                  <a:cubicBezTo>
                    <a:pt x="320" y="1113"/>
                    <a:pt x="373" y="1262"/>
                    <a:pt x="474" y="1315"/>
                  </a:cubicBezTo>
                  <a:cubicBezTo>
                    <a:pt x="506" y="1331"/>
                    <a:pt x="559" y="1331"/>
                    <a:pt x="591" y="1331"/>
                  </a:cubicBezTo>
                  <a:cubicBezTo>
                    <a:pt x="744" y="1331"/>
                    <a:pt x="809" y="1181"/>
                    <a:pt x="825" y="1161"/>
                  </a:cubicBezTo>
                  <a:lnTo>
                    <a:pt x="825" y="1145"/>
                  </a:lnTo>
                  <a:lnTo>
                    <a:pt x="708" y="979"/>
                  </a:lnTo>
                  <a:cubicBezTo>
                    <a:pt x="724" y="894"/>
                    <a:pt x="825" y="676"/>
                    <a:pt x="846" y="640"/>
                  </a:cubicBezTo>
                  <a:cubicBezTo>
                    <a:pt x="846" y="624"/>
                    <a:pt x="846" y="591"/>
                    <a:pt x="421" y="102"/>
                  </a:cubicBezTo>
                  <a:cubicBezTo>
                    <a:pt x="405" y="49"/>
                    <a:pt x="373" y="1"/>
                    <a:pt x="30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1"/>
            <p:cNvSpPr/>
            <p:nvPr/>
          </p:nvSpPr>
          <p:spPr>
            <a:xfrm>
              <a:off x="6714304" y="2642959"/>
              <a:ext cx="9553" cy="19732"/>
            </a:xfrm>
            <a:custGeom>
              <a:rect b="b" l="l" r="r" t="t"/>
              <a:pathLst>
                <a:path extrusionOk="0" h="630" w="305">
                  <a:moveTo>
                    <a:pt x="274" y="0"/>
                  </a:moveTo>
                  <a:cubicBezTo>
                    <a:pt x="262" y="0"/>
                    <a:pt x="251" y="12"/>
                    <a:pt x="239" y="23"/>
                  </a:cubicBezTo>
                  <a:lnTo>
                    <a:pt x="1" y="577"/>
                  </a:lnTo>
                  <a:cubicBezTo>
                    <a:pt x="1" y="597"/>
                    <a:pt x="1" y="613"/>
                    <a:pt x="21" y="613"/>
                  </a:cubicBezTo>
                  <a:lnTo>
                    <a:pt x="37" y="629"/>
                  </a:lnTo>
                  <a:cubicBezTo>
                    <a:pt x="53" y="629"/>
                    <a:pt x="70" y="613"/>
                    <a:pt x="70" y="597"/>
                  </a:cubicBezTo>
                  <a:lnTo>
                    <a:pt x="304" y="39"/>
                  </a:lnTo>
                  <a:cubicBezTo>
                    <a:pt x="304" y="23"/>
                    <a:pt x="304" y="7"/>
                    <a:pt x="288" y="7"/>
                  </a:cubicBezTo>
                  <a:cubicBezTo>
                    <a:pt x="283" y="2"/>
                    <a:pt x="278" y="0"/>
                    <a:pt x="27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1"/>
            <p:cNvSpPr/>
            <p:nvPr/>
          </p:nvSpPr>
          <p:spPr>
            <a:xfrm>
              <a:off x="6719629" y="2648158"/>
              <a:ext cx="8519" cy="18698"/>
            </a:xfrm>
            <a:custGeom>
              <a:rect b="b" l="l" r="r" t="t"/>
              <a:pathLst>
                <a:path extrusionOk="0" h="597" w="272">
                  <a:moveTo>
                    <a:pt x="229" y="0"/>
                  </a:moveTo>
                  <a:cubicBezTo>
                    <a:pt x="211" y="0"/>
                    <a:pt x="203" y="12"/>
                    <a:pt x="203" y="27"/>
                  </a:cubicBezTo>
                  <a:lnTo>
                    <a:pt x="1" y="565"/>
                  </a:lnTo>
                  <a:cubicBezTo>
                    <a:pt x="1" y="581"/>
                    <a:pt x="1" y="597"/>
                    <a:pt x="17" y="597"/>
                  </a:cubicBezTo>
                  <a:lnTo>
                    <a:pt x="33" y="597"/>
                  </a:lnTo>
                  <a:cubicBezTo>
                    <a:pt x="53" y="597"/>
                    <a:pt x="53" y="597"/>
                    <a:pt x="69" y="581"/>
                  </a:cubicBezTo>
                  <a:lnTo>
                    <a:pt x="272" y="43"/>
                  </a:lnTo>
                  <a:cubicBezTo>
                    <a:pt x="272" y="27"/>
                    <a:pt x="272" y="7"/>
                    <a:pt x="255" y="7"/>
                  </a:cubicBezTo>
                  <a:cubicBezTo>
                    <a:pt x="245" y="2"/>
                    <a:pt x="236" y="0"/>
                    <a:pt x="22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1"/>
            <p:cNvSpPr/>
            <p:nvPr/>
          </p:nvSpPr>
          <p:spPr>
            <a:xfrm>
              <a:off x="6724452" y="2654673"/>
              <a:ext cx="8394" cy="14846"/>
            </a:xfrm>
            <a:custGeom>
              <a:rect b="b" l="l" r="r" t="t"/>
              <a:pathLst>
                <a:path extrusionOk="0" h="474" w="268">
                  <a:moveTo>
                    <a:pt x="251" y="1"/>
                  </a:moveTo>
                  <a:cubicBezTo>
                    <a:pt x="235" y="1"/>
                    <a:pt x="219" y="1"/>
                    <a:pt x="202" y="21"/>
                  </a:cubicBezTo>
                  <a:lnTo>
                    <a:pt x="0" y="425"/>
                  </a:lnTo>
                  <a:cubicBezTo>
                    <a:pt x="0" y="441"/>
                    <a:pt x="0" y="458"/>
                    <a:pt x="16" y="474"/>
                  </a:cubicBezTo>
                  <a:lnTo>
                    <a:pt x="33" y="474"/>
                  </a:lnTo>
                  <a:cubicBezTo>
                    <a:pt x="49" y="474"/>
                    <a:pt x="65" y="458"/>
                    <a:pt x="65" y="458"/>
                  </a:cubicBezTo>
                  <a:lnTo>
                    <a:pt x="267" y="53"/>
                  </a:lnTo>
                  <a:cubicBezTo>
                    <a:pt x="267" y="37"/>
                    <a:pt x="267" y="21"/>
                    <a:pt x="25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1"/>
            <p:cNvSpPr/>
            <p:nvPr/>
          </p:nvSpPr>
          <p:spPr>
            <a:xfrm>
              <a:off x="6722291" y="2668767"/>
              <a:ext cx="9521" cy="6076"/>
            </a:xfrm>
            <a:custGeom>
              <a:rect b="b" l="l" r="r" t="t"/>
              <a:pathLst>
                <a:path extrusionOk="0" h="194" w="304">
                  <a:moveTo>
                    <a:pt x="49" y="1"/>
                  </a:moveTo>
                  <a:cubicBezTo>
                    <a:pt x="33" y="1"/>
                    <a:pt x="17" y="12"/>
                    <a:pt x="17" y="24"/>
                  </a:cubicBezTo>
                  <a:cubicBezTo>
                    <a:pt x="1" y="40"/>
                    <a:pt x="17" y="56"/>
                    <a:pt x="33" y="56"/>
                  </a:cubicBezTo>
                  <a:lnTo>
                    <a:pt x="251" y="194"/>
                  </a:lnTo>
                  <a:lnTo>
                    <a:pt x="271" y="194"/>
                  </a:lnTo>
                  <a:cubicBezTo>
                    <a:pt x="288" y="194"/>
                    <a:pt x="288" y="194"/>
                    <a:pt x="304" y="177"/>
                  </a:cubicBezTo>
                  <a:cubicBezTo>
                    <a:pt x="304" y="157"/>
                    <a:pt x="304" y="141"/>
                    <a:pt x="288" y="125"/>
                  </a:cubicBezTo>
                  <a:lnTo>
                    <a:pt x="69" y="8"/>
                  </a:lnTo>
                  <a:cubicBezTo>
                    <a:pt x="63" y="3"/>
                    <a:pt x="56" y="1"/>
                    <a:pt x="4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3" name="Google Shape;1793;p31"/>
          <p:cNvSpPr/>
          <p:nvPr/>
        </p:nvSpPr>
        <p:spPr>
          <a:xfrm>
            <a:off x="6893523" y="983974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4" name="Google Shape;1794;p31"/>
          <p:cNvSpPr/>
          <p:nvPr/>
        </p:nvSpPr>
        <p:spPr>
          <a:xfrm rot="-628683">
            <a:off x="6158999" y="1322353"/>
            <a:ext cx="205831" cy="324301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5" name="Google Shape;1795;p31"/>
          <p:cNvSpPr/>
          <p:nvPr/>
        </p:nvSpPr>
        <p:spPr>
          <a:xfrm rot="1391390">
            <a:off x="6437117" y="498095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" name="Google Shape;1796;p31"/>
          <p:cNvSpPr/>
          <p:nvPr/>
        </p:nvSpPr>
        <p:spPr>
          <a:xfrm>
            <a:off x="7760175" y="1348112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7" name="Google Shape;1797;p31"/>
          <p:cNvGrpSpPr/>
          <p:nvPr/>
        </p:nvGrpSpPr>
        <p:grpSpPr>
          <a:xfrm rot="-747500">
            <a:off x="7530196" y="277537"/>
            <a:ext cx="763693" cy="631501"/>
            <a:chOff x="398814" y="401721"/>
            <a:chExt cx="1018870" cy="842507"/>
          </a:xfrm>
        </p:grpSpPr>
        <p:sp>
          <p:nvSpPr>
            <p:cNvPr id="1798" name="Google Shape;1798;p31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1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4585499" y="2143473"/>
            <a:ext cx="3845400" cy="24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  <p:sp>
        <p:nvSpPr>
          <p:cNvPr id="32" name="Google Shape;32;p5"/>
          <p:cNvSpPr txBox="1"/>
          <p:nvPr>
            <p:ph idx="2" type="subTitle"/>
          </p:nvPr>
        </p:nvSpPr>
        <p:spPr>
          <a:xfrm>
            <a:off x="726675" y="2143473"/>
            <a:ext cx="3845400" cy="24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726675" y="1697550"/>
            <a:ext cx="38454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4585375" y="1697550"/>
            <a:ext cx="38454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latin typeface="Exo 2"/>
                <a:ea typeface="Exo 2"/>
                <a:cs typeface="Exo 2"/>
                <a:sym typeface="Exo 2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/>
          <p:nvPr/>
        </p:nvSpPr>
        <p:spPr>
          <a:xfrm>
            <a:off x="8526023" y="916774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/>
          <p:nvPr/>
        </p:nvSpPr>
        <p:spPr>
          <a:xfrm rot="1391390">
            <a:off x="316067" y="95467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" name="Google Shape;37;p5"/>
          <p:cNvGrpSpPr/>
          <p:nvPr/>
        </p:nvGrpSpPr>
        <p:grpSpPr>
          <a:xfrm rot="-747500">
            <a:off x="8218658" y="114812"/>
            <a:ext cx="763693" cy="631501"/>
            <a:chOff x="398814" y="401721"/>
            <a:chExt cx="1018870" cy="842507"/>
          </a:xfrm>
        </p:grpSpPr>
        <p:sp>
          <p:nvSpPr>
            <p:cNvPr id="38" name="Google Shape;38;p5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" name="Google Shape;40;p5"/>
          <p:cNvGrpSpPr/>
          <p:nvPr/>
        </p:nvGrpSpPr>
        <p:grpSpPr>
          <a:xfrm rot="-3693071">
            <a:off x="171175" y="114784"/>
            <a:ext cx="763767" cy="631562"/>
            <a:chOff x="398814" y="401721"/>
            <a:chExt cx="1018870" cy="842507"/>
          </a:xfrm>
        </p:grpSpPr>
        <p:sp>
          <p:nvSpPr>
            <p:cNvPr id="41" name="Google Shape;41;p5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5" name="Google Shape;45;p6"/>
          <p:cNvGrpSpPr/>
          <p:nvPr/>
        </p:nvGrpSpPr>
        <p:grpSpPr>
          <a:xfrm>
            <a:off x="146409" y="223735"/>
            <a:ext cx="763745" cy="631543"/>
            <a:chOff x="398814" y="401721"/>
            <a:chExt cx="1018870" cy="842507"/>
          </a:xfrm>
        </p:grpSpPr>
        <p:sp>
          <p:nvSpPr>
            <p:cNvPr id="46" name="Google Shape;46;p6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" name="Google Shape;48;p6"/>
          <p:cNvSpPr/>
          <p:nvPr/>
        </p:nvSpPr>
        <p:spPr>
          <a:xfrm rot="1391390">
            <a:off x="1015167" y="26162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subTitle"/>
          </p:nvPr>
        </p:nvSpPr>
        <p:spPr>
          <a:xfrm>
            <a:off x="3587275" y="1498575"/>
            <a:ext cx="4843500" cy="28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52" name="Google Shape;52;p7"/>
          <p:cNvSpPr/>
          <p:nvPr/>
        </p:nvSpPr>
        <p:spPr>
          <a:xfrm>
            <a:off x="425348" y="781374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7"/>
          <p:cNvSpPr/>
          <p:nvPr/>
        </p:nvSpPr>
        <p:spPr>
          <a:xfrm rot="-628322">
            <a:off x="8556297" y="4542761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7"/>
          <p:cNvSpPr/>
          <p:nvPr/>
        </p:nvSpPr>
        <p:spPr>
          <a:xfrm rot="1391390">
            <a:off x="1359392" y="166695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7"/>
          <p:cNvSpPr/>
          <p:nvPr/>
        </p:nvSpPr>
        <p:spPr>
          <a:xfrm>
            <a:off x="8658975" y="408542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7"/>
          <p:cNvGrpSpPr/>
          <p:nvPr/>
        </p:nvGrpSpPr>
        <p:grpSpPr>
          <a:xfrm rot="-747500">
            <a:off x="370508" y="74937"/>
            <a:ext cx="763693" cy="631501"/>
            <a:chOff x="398814" y="401721"/>
            <a:chExt cx="1018870" cy="842507"/>
          </a:xfrm>
        </p:grpSpPr>
        <p:sp>
          <p:nvSpPr>
            <p:cNvPr id="57" name="Google Shape;57;p7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/>
          <p:nvPr>
            <p:ph type="title"/>
          </p:nvPr>
        </p:nvSpPr>
        <p:spPr>
          <a:xfrm>
            <a:off x="713225" y="1221375"/>
            <a:ext cx="4475700" cy="20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rgbClr val="38383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1" name="Google Shape;61;p8"/>
          <p:cNvSpPr/>
          <p:nvPr/>
        </p:nvSpPr>
        <p:spPr>
          <a:xfrm>
            <a:off x="8430773" y="906499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8"/>
          <p:cNvSpPr/>
          <p:nvPr/>
        </p:nvSpPr>
        <p:spPr>
          <a:xfrm rot="-628322">
            <a:off x="290897" y="436423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8"/>
          <p:cNvSpPr/>
          <p:nvPr/>
        </p:nvSpPr>
        <p:spPr>
          <a:xfrm rot="1391390">
            <a:off x="7672467" y="315507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8"/>
          <p:cNvSpPr/>
          <p:nvPr/>
        </p:nvSpPr>
        <p:spPr>
          <a:xfrm>
            <a:off x="777550" y="15137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8"/>
          <p:cNvGrpSpPr/>
          <p:nvPr/>
        </p:nvGrpSpPr>
        <p:grpSpPr>
          <a:xfrm rot="-747500">
            <a:off x="8165483" y="74937"/>
            <a:ext cx="763693" cy="631501"/>
            <a:chOff x="398814" y="401721"/>
            <a:chExt cx="1018870" cy="842507"/>
          </a:xfrm>
        </p:grpSpPr>
        <p:sp>
          <p:nvSpPr>
            <p:cNvPr id="66" name="Google Shape;66;p8"/>
            <p:cNvSpPr/>
            <p:nvPr/>
          </p:nvSpPr>
          <p:spPr>
            <a:xfrm>
              <a:off x="398814" y="401721"/>
              <a:ext cx="1018870" cy="842507"/>
            </a:xfrm>
            <a:custGeom>
              <a:rect b="b" l="l" r="r" t="t"/>
              <a:pathLst>
                <a:path extrusionOk="0" h="3425" w="4142">
                  <a:moveTo>
                    <a:pt x="918" y="54"/>
                  </a:moveTo>
                  <a:lnTo>
                    <a:pt x="4078" y="1557"/>
                  </a:lnTo>
                  <a:lnTo>
                    <a:pt x="3223" y="3360"/>
                  </a:lnTo>
                  <a:lnTo>
                    <a:pt x="65" y="1857"/>
                  </a:lnTo>
                  <a:lnTo>
                    <a:pt x="918" y="54"/>
                  </a:lnTo>
                  <a:close/>
                  <a:moveTo>
                    <a:pt x="897" y="0"/>
                  </a:moveTo>
                  <a:lnTo>
                    <a:pt x="1" y="1877"/>
                  </a:lnTo>
                  <a:lnTo>
                    <a:pt x="3246" y="3424"/>
                  </a:lnTo>
                  <a:lnTo>
                    <a:pt x="4142" y="1537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495977" y="490523"/>
              <a:ext cx="824788" cy="661706"/>
            </a:xfrm>
            <a:custGeom>
              <a:rect b="b" l="l" r="r" t="t"/>
              <a:pathLst>
                <a:path extrusionOk="0" h="2690" w="3353">
                  <a:moveTo>
                    <a:pt x="1675" y="961"/>
                  </a:moveTo>
                  <a:cubicBezTo>
                    <a:pt x="1729" y="961"/>
                    <a:pt x="1793" y="973"/>
                    <a:pt x="1836" y="1004"/>
                  </a:cubicBezTo>
                  <a:cubicBezTo>
                    <a:pt x="2029" y="1089"/>
                    <a:pt x="2113" y="1324"/>
                    <a:pt x="2018" y="1516"/>
                  </a:cubicBezTo>
                  <a:cubicBezTo>
                    <a:pt x="1954" y="1644"/>
                    <a:pt x="1826" y="1729"/>
                    <a:pt x="1675" y="1729"/>
                  </a:cubicBezTo>
                  <a:cubicBezTo>
                    <a:pt x="1624" y="1729"/>
                    <a:pt x="1560" y="1719"/>
                    <a:pt x="1516" y="1698"/>
                  </a:cubicBezTo>
                  <a:cubicBezTo>
                    <a:pt x="1324" y="1601"/>
                    <a:pt x="1240" y="1378"/>
                    <a:pt x="1335" y="1186"/>
                  </a:cubicBezTo>
                  <a:cubicBezTo>
                    <a:pt x="1388" y="1048"/>
                    <a:pt x="1527" y="961"/>
                    <a:pt x="1675" y="961"/>
                  </a:cubicBezTo>
                  <a:close/>
                  <a:moveTo>
                    <a:pt x="1675" y="920"/>
                  </a:moveTo>
                  <a:cubicBezTo>
                    <a:pt x="1516" y="920"/>
                    <a:pt x="1368" y="1014"/>
                    <a:pt x="1291" y="1165"/>
                  </a:cubicBezTo>
                  <a:cubicBezTo>
                    <a:pt x="1196" y="1378"/>
                    <a:pt x="1281" y="1634"/>
                    <a:pt x="1496" y="1729"/>
                  </a:cubicBezTo>
                  <a:cubicBezTo>
                    <a:pt x="1547" y="1762"/>
                    <a:pt x="1611" y="1772"/>
                    <a:pt x="1675" y="1772"/>
                  </a:cubicBezTo>
                  <a:cubicBezTo>
                    <a:pt x="1836" y="1772"/>
                    <a:pt x="1985" y="1678"/>
                    <a:pt x="2059" y="1527"/>
                  </a:cubicBezTo>
                  <a:cubicBezTo>
                    <a:pt x="2157" y="1314"/>
                    <a:pt x="2072" y="1068"/>
                    <a:pt x="1857" y="961"/>
                  </a:cubicBezTo>
                  <a:cubicBezTo>
                    <a:pt x="1803" y="940"/>
                    <a:pt x="1739" y="920"/>
                    <a:pt x="1675" y="920"/>
                  </a:cubicBezTo>
                  <a:close/>
                  <a:moveTo>
                    <a:pt x="907" y="64"/>
                  </a:moveTo>
                  <a:lnTo>
                    <a:pt x="3160" y="1132"/>
                  </a:lnTo>
                  <a:lnTo>
                    <a:pt x="3148" y="1132"/>
                  </a:lnTo>
                  <a:cubicBezTo>
                    <a:pt x="3117" y="1206"/>
                    <a:pt x="3117" y="1270"/>
                    <a:pt x="3137" y="1345"/>
                  </a:cubicBezTo>
                  <a:cubicBezTo>
                    <a:pt x="3171" y="1409"/>
                    <a:pt x="3212" y="1463"/>
                    <a:pt x="3276" y="1496"/>
                  </a:cubicBezTo>
                  <a:lnTo>
                    <a:pt x="3289" y="1496"/>
                  </a:lnTo>
                  <a:lnTo>
                    <a:pt x="2807" y="2520"/>
                  </a:lnTo>
                  <a:cubicBezTo>
                    <a:pt x="2797" y="2520"/>
                    <a:pt x="2797" y="2510"/>
                    <a:pt x="2797" y="2510"/>
                  </a:cubicBezTo>
                  <a:cubicBezTo>
                    <a:pt x="2753" y="2497"/>
                    <a:pt x="2723" y="2487"/>
                    <a:pt x="2679" y="2487"/>
                  </a:cubicBezTo>
                  <a:cubicBezTo>
                    <a:pt x="2584" y="2487"/>
                    <a:pt x="2487" y="2541"/>
                    <a:pt x="2443" y="2638"/>
                  </a:cubicBezTo>
                  <a:lnTo>
                    <a:pt x="192" y="1570"/>
                  </a:lnTo>
                  <a:cubicBezTo>
                    <a:pt x="256" y="1432"/>
                    <a:pt x="192" y="1270"/>
                    <a:pt x="64" y="1217"/>
                  </a:cubicBezTo>
                  <a:cubicBezTo>
                    <a:pt x="64" y="1206"/>
                    <a:pt x="64" y="1206"/>
                    <a:pt x="54" y="1206"/>
                  </a:cubicBezTo>
                  <a:lnTo>
                    <a:pt x="546" y="192"/>
                  </a:lnTo>
                  <a:lnTo>
                    <a:pt x="556" y="192"/>
                  </a:lnTo>
                  <a:cubicBezTo>
                    <a:pt x="587" y="215"/>
                    <a:pt x="630" y="226"/>
                    <a:pt x="664" y="226"/>
                  </a:cubicBezTo>
                  <a:cubicBezTo>
                    <a:pt x="769" y="226"/>
                    <a:pt x="866" y="162"/>
                    <a:pt x="907" y="64"/>
                  </a:cubicBezTo>
                  <a:close/>
                  <a:moveTo>
                    <a:pt x="886" y="0"/>
                  </a:moveTo>
                  <a:lnTo>
                    <a:pt x="876" y="23"/>
                  </a:lnTo>
                  <a:cubicBezTo>
                    <a:pt x="876" y="34"/>
                    <a:pt x="876" y="44"/>
                    <a:pt x="866" y="54"/>
                  </a:cubicBezTo>
                  <a:cubicBezTo>
                    <a:pt x="833" y="128"/>
                    <a:pt x="748" y="182"/>
                    <a:pt x="664" y="182"/>
                  </a:cubicBezTo>
                  <a:cubicBezTo>
                    <a:pt x="630" y="182"/>
                    <a:pt x="600" y="172"/>
                    <a:pt x="566" y="162"/>
                  </a:cubicBezTo>
                  <a:cubicBezTo>
                    <a:pt x="556" y="151"/>
                    <a:pt x="556" y="151"/>
                    <a:pt x="546" y="141"/>
                  </a:cubicBezTo>
                  <a:lnTo>
                    <a:pt x="523" y="128"/>
                  </a:lnTo>
                  <a:lnTo>
                    <a:pt x="0" y="1240"/>
                  </a:lnTo>
                  <a:lnTo>
                    <a:pt x="23" y="1240"/>
                  </a:lnTo>
                  <a:cubicBezTo>
                    <a:pt x="34" y="1240"/>
                    <a:pt x="44" y="1250"/>
                    <a:pt x="44" y="1250"/>
                  </a:cubicBezTo>
                  <a:cubicBezTo>
                    <a:pt x="162" y="1304"/>
                    <a:pt x="203" y="1442"/>
                    <a:pt x="151" y="1550"/>
                  </a:cubicBezTo>
                  <a:lnTo>
                    <a:pt x="151" y="1560"/>
                  </a:lnTo>
                  <a:lnTo>
                    <a:pt x="139" y="1580"/>
                  </a:lnTo>
                  <a:lnTo>
                    <a:pt x="2443" y="2679"/>
                  </a:lnTo>
                  <a:lnTo>
                    <a:pt x="2466" y="2689"/>
                  </a:lnTo>
                  <a:lnTo>
                    <a:pt x="2477" y="2669"/>
                  </a:lnTo>
                  <a:lnTo>
                    <a:pt x="2477" y="2659"/>
                  </a:lnTo>
                  <a:cubicBezTo>
                    <a:pt x="2507" y="2584"/>
                    <a:pt x="2594" y="2530"/>
                    <a:pt x="2679" y="2530"/>
                  </a:cubicBezTo>
                  <a:cubicBezTo>
                    <a:pt x="2712" y="2530"/>
                    <a:pt x="2743" y="2541"/>
                    <a:pt x="2776" y="2551"/>
                  </a:cubicBezTo>
                  <a:cubicBezTo>
                    <a:pt x="2787" y="2551"/>
                    <a:pt x="2797" y="2561"/>
                    <a:pt x="2797" y="2561"/>
                  </a:cubicBezTo>
                  <a:lnTo>
                    <a:pt x="2817" y="2574"/>
                  </a:lnTo>
                  <a:lnTo>
                    <a:pt x="3353" y="1473"/>
                  </a:lnTo>
                  <a:lnTo>
                    <a:pt x="3319" y="1463"/>
                  </a:lnTo>
                  <a:cubicBezTo>
                    <a:pt x="3319" y="1463"/>
                    <a:pt x="3309" y="1463"/>
                    <a:pt x="3299" y="1452"/>
                  </a:cubicBezTo>
                  <a:cubicBezTo>
                    <a:pt x="3245" y="1432"/>
                    <a:pt x="3201" y="1388"/>
                    <a:pt x="3181" y="1324"/>
                  </a:cubicBezTo>
                  <a:cubicBezTo>
                    <a:pt x="3160" y="1270"/>
                    <a:pt x="3171" y="1206"/>
                    <a:pt x="3191" y="1153"/>
                  </a:cubicBezTo>
                  <a:cubicBezTo>
                    <a:pt x="3191" y="1142"/>
                    <a:pt x="3201" y="1142"/>
                    <a:pt x="3201" y="1132"/>
                  </a:cubicBezTo>
                  <a:lnTo>
                    <a:pt x="3212" y="1112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" type="subTitle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type="title"/>
          </p:nvPr>
        </p:nvSpPr>
        <p:spPr>
          <a:xfrm>
            <a:off x="720000" y="3862050"/>
            <a:ext cx="7704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3" name="Google Shape;73;p10"/>
          <p:cNvSpPr/>
          <p:nvPr/>
        </p:nvSpPr>
        <p:spPr>
          <a:xfrm>
            <a:off x="6439398" y="138899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0"/>
          <p:cNvSpPr/>
          <p:nvPr/>
        </p:nvSpPr>
        <p:spPr>
          <a:xfrm rot="1391390">
            <a:off x="5545967" y="295495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xo 2"/>
              <a:buNone/>
              <a:defRPr b="1" sz="30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32"/>
          <p:cNvSpPr/>
          <p:nvPr/>
        </p:nvSpPr>
        <p:spPr>
          <a:xfrm>
            <a:off x="4825336" y="1502401"/>
            <a:ext cx="4102051" cy="3405745"/>
          </a:xfrm>
          <a:custGeom>
            <a:rect b="b" l="l" r="r" t="t"/>
            <a:pathLst>
              <a:path extrusionOk="0" h="16762" w="20189">
                <a:moveTo>
                  <a:pt x="12191" y="0"/>
                </a:moveTo>
                <a:cubicBezTo>
                  <a:pt x="11004" y="0"/>
                  <a:pt x="9847" y="324"/>
                  <a:pt x="8933" y="1076"/>
                </a:cubicBezTo>
                <a:cubicBezTo>
                  <a:pt x="7781" y="2003"/>
                  <a:pt x="7256" y="3573"/>
                  <a:pt x="6062" y="4436"/>
                </a:cubicBezTo>
                <a:cubicBezTo>
                  <a:pt x="4206" y="5780"/>
                  <a:pt x="1570" y="5332"/>
                  <a:pt x="492" y="7744"/>
                </a:cubicBezTo>
                <a:cubicBezTo>
                  <a:pt x="108" y="8607"/>
                  <a:pt x="1" y="9568"/>
                  <a:pt x="21" y="10508"/>
                </a:cubicBezTo>
                <a:cubicBezTo>
                  <a:pt x="34" y="11691"/>
                  <a:pt x="226" y="12887"/>
                  <a:pt x="738" y="13955"/>
                </a:cubicBezTo>
                <a:cubicBezTo>
                  <a:pt x="1250" y="15020"/>
                  <a:pt x="2093" y="15950"/>
                  <a:pt x="3181" y="16408"/>
                </a:cubicBezTo>
                <a:cubicBezTo>
                  <a:pt x="3767" y="16657"/>
                  <a:pt x="4385" y="16761"/>
                  <a:pt x="5012" y="16761"/>
                </a:cubicBezTo>
                <a:cubicBezTo>
                  <a:pt x="6109" y="16761"/>
                  <a:pt x="7234" y="16441"/>
                  <a:pt x="8260" y="16014"/>
                </a:cubicBezTo>
                <a:cubicBezTo>
                  <a:pt x="8920" y="15747"/>
                  <a:pt x="9584" y="15417"/>
                  <a:pt x="10308" y="15384"/>
                </a:cubicBezTo>
                <a:cubicBezTo>
                  <a:pt x="10362" y="15381"/>
                  <a:pt x="10415" y="15379"/>
                  <a:pt x="10468" y="15379"/>
                </a:cubicBezTo>
                <a:cubicBezTo>
                  <a:pt x="11307" y="15379"/>
                  <a:pt x="12121" y="15764"/>
                  <a:pt x="12923" y="16034"/>
                </a:cubicBezTo>
                <a:cubicBezTo>
                  <a:pt x="13552" y="16243"/>
                  <a:pt x="14220" y="16387"/>
                  <a:pt x="14876" y="16387"/>
                </a:cubicBezTo>
                <a:cubicBezTo>
                  <a:pt x="15299" y="16387"/>
                  <a:pt x="15716" y="16327"/>
                  <a:pt x="16114" y="16185"/>
                </a:cubicBezTo>
                <a:cubicBezTo>
                  <a:pt x="16913" y="15896"/>
                  <a:pt x="17576" y="15299"/>
                  <a:pt x="18109" y="14636"/>
                </a:cubicBezTo>
                <a:cubicBezTo>
                  <a:pt x="19049" y="13453"/>
                  <a:pt x="19635" y="11990"/>
                  <a:pt x="19774" y="10474"/>
                </a:cubicBezTo>
                <a:cubicBezTo>
                  <a:pt x="20188" y="6185"/>
                  <a:pt x="17971" y="820"/>
                  <a:pt x="13243" y="82"/>
                </a:cubicBezTo>
                <a:cubicBezTo>
                  <a:pt x="12893" y="28"/>
                  <a:pt x="12541" y="0"/>
                  <a:pt x="12191" y="0"/>
                </a:cubicBezTo>
                <a:close/>
              </a:path>
            </a:pathLst>
          </a:custGeom>
          <a:solidFill>
            <a:srgbClr val="FFB23E">
              <a:alpha val="8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5" name="Google Shape;1805;p32"/>
          <p:cNvSpPr txBox="1"/>
          <p:nvPr>
            <p:ph type="ctrTitle"/>
          </p:nvPr>
        </p:nvSpPr>
        <p:spPr>
          <a:xfrm>
            <a:off x="299075" y="287263"/>
            <a:ext cx="6763500" cy="142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Stability Selection</a:t>
            </a:r>
            <a:endParaRPr b="0"/>
          </a:p>
        </p:txBody>
      </p:sp>
      <p:sp>
        <p:nvSpPr>
          <p:cNvPr id="1806" name="Google Shape;1806;p32"/>
          <p:cNvSpPr txBox="1"/>
          <p:nvPr>
            <p:ph idx="1" type="subTitle"/>
          </p:nvPr>
        </p:nvSpPr>
        <p:spPr>
          <a:xfrm>
            <a:off x="426500" y="1875613"/>
            <a:ext cx="37725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 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Aayush Manish Pradhan 		</a:t>
            </a:r>
            <a:r>
              <a:rPr b="1" lang="en"/>
              <a:t>ap2527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Himani Hooda 				</a:t>
            </a:r>
            <a:r>
              <a:rPr b="1" lang="en"/>
              <a:t>hh660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Manas Tanaji Maskar 		</a:t>
            </a:r>
            <a:r>
              <a:rPr b="1" lang="en"/>
              <a:t>mm3660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Vanshika Ram Gurbani 		</a:t>
            </a:r>
            <a:r>
              <a:rPr b="1" lang="en"/>
              <a:t>vg460</a:t>
            </a:r>
            <a:endParaRPr b="1"/>
          </a:p>
        </p:txBody>
      </p:sp>
      <p:sp>
        <p:nvSpPr>
          <p:cNvPr id="1807" name="Google Shape;1807;p32"/>
          <p:cNvSpPr/>
          <p:nvPr/>
        </p:nvSpPr>
        <p:spPr>
          <a:xfrm>
            <a:off x="2713725" y="4217222"/>
            <a:ext cx="317027" cy="315155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32"/>
          <p:cNvSpPr/>
          <p:nvPr/>
        </p:nvSpPr>
        <p:spPr>
          <a:xfrm>
            <a:off x="7907460" y="1522056"/>
            <a:ext cx="284146" cy="281404"/>
          </a:xfrm>
          <a:custGeom>
            <a:rect b="b" l="l" r="r" t="t"/>
            <a:pathLst>
              <a:path extrusionOk="0" h="1026" w="1036">
                <a:moveTo>
                  <a:pt x="523" y="44"/>
                </a:moveTo>
                <a:cubicBezTo>
                  <a:pt x="533" y="44"/>
                  <a:pt x="556" y="44"/>
                  <a:pt x="577" y="65"/>
                </a:cubicBezTo>
                <a:cubicBezTo>
                  <a:pt x="587" y="78"/>
                  <a:pt x="597" y="98"/>
                  <a:pt x="597" y="119"/>
                </a:cubicBezTo>
                <a:lnTo>
                  <a:pt x="597" y="408"/>
                </a:lnTo>
                <a:cubicBezTo>
                  <a:pt x="597" y="418"/>
                  <a:pt x="610" y="428"/>
                  <a:pt x="620" y="428"/>
                </a:cubicBezTo>
                <a:lnTo>
                  <a:pt x="907" y="428"/>
                </a:lnTo>
                <a:cubicBezTo>
                  <a:pt x="951" y="428"/>
                  <a:pt x="994" y="472"/>
                  <a:pt x="994" y="513"/>
                </a:cubicBezTo>
                <a:cubicBezTo>
                  <a:pt x="994" y="536"/>
                  <a:pt x="981" y="556"/>
                  <a:pt x="961" y="567"/>
                </a:cubicBezTo>
                <a:cubicBezTo>
                  <a:pt x="951" y="577"/>
                  <a:pt x="930" y="590"/>
                  <a:pt x="907" y="590"/>
                </a:cubicBezTo>
                <a:lnTo>
                  <a:pt x="620" y="590"/>
                </a:lnTo>
                <a:cubicBezTo>
                  <a:pt x="610" y="590"/>
                  <a:pt x="597" y="600"/>
                  <a:pt x="597" y="610"/>
                </a:cubicBezTo>
                <a:lnTo>
                  <a:pt x="597" y="910"/>
                </a:lnTo>
                <a:cubicBezTo>
                  <a:pt x="597" y="951"/>
                  <a:pt x="567" y="984"/>
                  <a:pt x="523" y="984"/>
                </a:cubicBezTo>
                <a:cubicBezTo>
                  <a:pt x="469" y="984"/>
                  <a:pt x="439" y="951"/>
                  <a:pt x="439" y="910"/>
                </a:cubicBezTo>
                <a:lnTo>
                  <a:pt x="439" y="610"/>
                </a:lnTo>
                <a:cubicBezTo>
                  <a:pt x="439" y="600"/>
                  <a:pt x="428" y="590"/>
                  <a:pt x="418" y="590"/>
                </a:cubicBezTo>
                <a:lnTo>
                  <a:pt x="129" y="590"/>
                </a:lnTo>
                <a:cubicBezTo>
                  <a:pt x="85" y="590"/>
                  <a:pt x="44" y="556"/>
                  <a:pt x="44" y="513"/>
                </a:cubicBezTo>
                <a:cubicBezTo>
                  <a:pt x="44" y="472"/>
                  <a:pt x="85" y="428"/>
                  <a:pt x="129" y="428"/>
                </a:cubicBezTo>
                <a:lnTo>
                  <a:pt x="418" y="428"/>
                </a:lnTo>
                <a:cubicBezTo>
                  <a:pt x="428" y="428"/>
                  <a:pt x="439" y="418"/>
                  <a:pt x="439" y="408"/>
                </a:cubicBezTo>
                <a:lnTo>
                  <a:pt x="439" y="119"/>
                </a:lnTo>
                <a:cubicBezTo>
                  <a:pt x="439" y="78"/>
                  <a:pt x="469" y="44"/>
                  <a:pt x="523" y="44"/>
                </a:cubicBezTo>
                <a:close/>
                <a:moveTo>
                  <a:pt x="523" y="1"/>
                </a:moveTo>
                <a:cubicBezTo>
                  <a:pt x="449" y="1"/>
                  <a:pt x="395" y="55"/>
                  <a:pt x="395" y="119"/>
                </a:cubicBezTo>
                <a:lnTo>
                  <a:pt x="395" y="385"/>
                </a:lnTo>
                <a:lnTo>
                  <a:pt x="129" y="385"/>
                </a:lnTo>
                <a:cubicBezTo>
                  <a:pt x="54" y="385"/>
                  <a:pt x="1" y="439"/>
                  <a:pt x="1" y="513"/>
                </a:cubicBezTo>
                <a:cubicBezTo>
                  <a:pt x="1" y="577"/>
                  <a:pt x="54" y="631"/>
                  <a:pt x="129" y="631"/>
                </a:cubicBezTo>
                <a:lnTo>
                  <a:pt x="395" y="631"/>
                </a:lnTo>
                <a:lnTo>
                  <a:pt x="395" y="910"/>
                </a:lnTo>
                <a:cubicBezTo>
                  <a:pt x="395" y="974"/>
                  <a:pt x="449" y="1025"/>
                  <a:pt x="523" y="1025"/>
                </a:cubicBezTo>
                <a:cubicBezTo>
                  <a:pt x="587" y="1025"/>
                  <a:pt x="641" y="974"/>
                  <a:pt x="641" y="910"/>
                </a:cubicBezTo>
                <a:lnTo>
                  <a:pt x="641" y="631"/>
                </a:lnTo>
                <a:lnTo>
                  <a:pt x="907" y="631"/>
                </a:lnTo>
                <a:cubicBezTo>
                  <a:pt x="940" y="631"/>
                  <a:pt x="971" y="620"/>
                  <a:pt x="994" y="600"/>
                </a:cubicBezTo>
                <a:cubicBezTo>
                  <a:pt x="1015" y="577"/>
                  <a:pt x="1035" y="546"/>
                  <a:pt x="1035" y="513"/>
                </a:cubicBezTo>
                <a:cubicBezTo>
                  <a:pt x="1035" y="439"/>
                  <a:pt x="981" y="385"/>
                  <a:pt x="907" y="385"/>
                </a:cubicBezTo>
                <a:lnTo>
                  <a:pt x="641" y="385"/>
                </a:lnTo>
                <a:lnTo>
                  <a:pt x="641" y="119"/>
                </a:lnTo>
                <a:cubicBezTo>
                  <a:pt x="641" y="88"/>
                  <a:pt x="631" y="55"/>
                  <a:pt x="610" y="34"/>
                </a:cubicBezTo>
                <a:cubicBezTo>
                  <a:pt x="577" y="14"/>
                  <a:pt x="556" y="1"/>
                  <a:pt x="5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9" name="Google Shape;1809;p32"/>
          <p:cNvGrpSpPr/>
          <p:nvPr/>
        </p:nvGrpSpPr>
        <p:grpSpPr>
          <a:xfrm>
            <a:off x="6769868" y="3184786"/>
            <a:ext cx="1518579" cy="1639188"/>
            <a:chOff x="7643081" y="229455"/>
            <a:chExt cx="871294" cy="940494"/>
          </a:xfrm>
        </p:grpSpPr>
        <p:sp>
          <p:nvSpPr>
            <p:cNvPr id="1810" name="Google Shape;1810;p32"/>
            <p:cNvSpPr/>
            <p:nvPr/>
          </p:nvSpPr>
          <p:spPr>
            <a:xfrm>
              <a:off x="7778704" y="384660"/>
              <a:ext cx="732628" cy="629687"/>
            </a:xfrm>
            <a:custGeom>
              <a:rect b="b" l="l" r="r" t="t"/>
              <a:pathLst>
                <a:path extrusionOk="0" h="4759" w="5537">
                  <a:moveTo>
                    <a:pt x="3713" y="1"/>
                  </a:moveTo>
                  <a:cubicBezTo>
                    <a:pt x="3713" y="1"/>
                    <a:pt x="1836" y="2551"/>
                    <a:pt x="0" y="2679"/>
                  </a:cubicBezTo>
                  <a:lnTo>
                    <a:pt x="853" y="4759"/>
                  </a:lnTo>
                  <a:cubicBezTo>
                    <a:pt x="853" y="4759"/>
                    <a:pt x="855" y="4759"/>
                    <a:pt x="859" y="4759"/>
                  </a:cubicBezTo>
                  <a:cubicBezTo>
                    <a:pt x="953" y="4759"/>
                    <a:pt x="2144" y="4750"/>
                    <a:pt x="3127" y="4280"/>
                  </a:cubicBezTo>
                  <a:cubicBezTo>
                    <a:pt x="4151" y="3788"/>
                    <a:pt x="5058" y="2743"/>
                    <a:pt x="5229" y="2380"/>
                  </a:cubicBezTo>
                  <a:cubicBezTo>
                    <a:pt x="5409" y="2016"/>
                    <a:pt x="5537" y="1740"/>
                    <a:pt x="5537" y="1740"/>
                  </a:cubicBezTo>
                  <a:lnTo>
                    <a:pt x="3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2"/>
            <p:cNvSpPr/>
            <p:nvPr/>
          </p:nvSpPr>
          <p:spPr>
            <a:xfrm>
              <a:off x="7774206" y="380294"/>
              <a:ext cx="740170" cy="637097"/>
            </a:xfrm>
            <a:custGeom>
              <a:rect b="b" l="l" r="r" t="t"/>
              <a:pathLst>
                <a:path extrusionOk="0" h="4815" w="5594">
                  <a:moveTo>
                    <a:pt x="3747" y="64"/>
                  </a:moveTo>
                  <a:lnTo>
                    <a:pt x="5540" y="1783"/>
                  </a:lnTo>
                  <a:cubicBezTo>
                    <a:pt x="5520" y="1837"/>
                    <a:pt x="5402" y="2093"/>
                    <a:pt x="5251" y="2403"/>
                  </a:cubicBezTo>
                  <a:cubicBezTo>
                    <a:pt x="5082" y="2743"/>
                    <a:pt x="4175" y="3801"/>
                    <a:pt x="3151" y="4290"/>
                  </a:cubicBezTo>
                  <a:cubicBezTo>
                    <a:pt x="2201" y="4751"/>
                    <a:pt x="1048" y="4771"/>
                    <a:pt x="910" y="4771"/>
                  </a:cubicBezTo>
                  <a:lnTo>
                    <a:pt x="65" y="2733"/>
                  </a:lnTo>
                  <a:cubicBezTo>
                    <a:pt x="1793" y="2584"/>
                    <a:pt x="3566" y="300"/>
                    <a:pt x="3747" y="64"/>
                  </a:cubicBezTo>
                  <a:close/>
                  <a:moveTo>
                    <a:pt x="3737" y="0"/>
                  </a:moveTo>
                  <a:lnTo>
                    <a:pt x="3727" y="23"/>
                  </a:lnTo>
                  <a:cubicBezTo>
                    <a:pt x="3704" y="44"/>
                    <a:pt x="1837" y="2561"/>
                    <a:pt x="34" y="2689"/>
                  </a:cubicBezTo>
                  <a:lnTo>
                    <a:pt x="1" y="2702"/>
                  </a:lnTo>
                  <a:lnTo>
                    <a:pt x="877" y="4815"/>
                  </a:lnTo>
                  <a:lnTo>
                    <a:pt x="897" y="4815"/>
                  </a:lnTo>
                  <a:cubicBezTo>
                    <a:pt x="1015" y="4815"/>
                    <a:pt x="2201" y="4802"/>
                    <a:pt x="3171" y="4334"/>
                  </a:cubicBezTo>
                  <a:cubicBezTo>
                    <a:pt x="4185" y="3842"/>
                    <a:pt x="5102" y="2817"/>
                    <a:pt x="5284" y="2423"/>
                  </a:cubicBezTo>
                  <a:cubicBezTo>
                    <a:pt x="5456" y="2062"/>
                    <a:pt x="5594" y="1783"/>
                    <a:pt x="5594" y="1783"/>
                  </a:cubicBezTo>
                  <a:lnTo>
                    <a:pt x="5594" y="1773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2"/>
            <p:cNvSpPr/>
            <p:nvPr/>
          </p:nvSpPr>
          <p:spPr>
            <a:xfrm>
              <a:off x="7835203" y="445393"/>
              <a:ext cx="628364" cy="529657"/>
            </a:xfrm>
            <a:custGeom>
              <a:rect b="b" l="l" r="r" t="t"/>
              <a:pathLst>
                <a:path extrusionOk="0" h="4003" w="4749">
                  <a:moveTo>
                    <a:pt x="3478" y="0"/>
                  </a:moveTo>
                  <a:cubicBezTo>
                    <a:pt x="3478" y="0"/>
                    <a:pt x="3411" y="78"/>
                    <a:pt x="3296" y="78"/>
                  </a:cubicBezTo>
                  <a:cubicBezTo>
                    <a:pt x="3282" y="78"/>
                    <a:pt x="3268" y="77"/>
                    <a:pt x="3253" y="74"/>
                  </a:cubicBezTo>
                  <a:lnTo>
                    <a:pt x="3105" y="54"/>
                  </a:lnTo>
                  <a:cubicBezTo>
                    <a:pt x="3105" y="54"/>
                    <a:pt x="2636" y="853"/>
                    <a:pt x="1898" y="1388"/>
                  </a:cubicBezTo>
                  <a:cubicBezTo>
                    <a:pt x="1163" y="1921"/>
                    <a:pt x="321" y="2241"/>
                    <a:pt x="321" y="2241"/>
                  </a:cubicBezTo>
                  <a:cubicBezTo>
                    <a:pt x="321" y="2241"/>
                    <a:pt x="257" y="2594"/>
                    <a:pt x="1" y="2646"/>
                  </a:cubicBezTo>
                  <a:lnTo>
                    <a:pt x="513" y="3862"/>
                  </a:lnTo>
                  <a:cubicBezTo>
                    <a:pt x="513" y="3862"/>
                    <a:pt x="544" y="3848"/>
                    <a:pt x="590" y="3848"/>
                  </a:cubicBezTo>
                  <a:cubicBezTo>
                    <a:pt x="633" y="3848"/>
                    <a:pt x="689" y="3860"/>
                    <a:pt x="746" y="3906"/>
                  </a:cubicBezTo>
                  <a:lnTo>
                    <a:pt x="864" y="4003"/>
                  </a:lnTo>
                  <a:cubicBezTo>
                    <a:pt x="864" y="4003"/>
                    <a:pt x="1665" y="3949"/>
                    <a:pt x="2498" y="3683"/>
                  </a:cubicBezTo>
                  <a:cubicBezTo>
                    <a:pt x="3330" y="3404"/>
                    <a:pt x="4354" y="2241"/>
                    <a:pt x="4523" y="1985"/>
                  </a:cubicBezTo>
                  <a:cubicBezTo>
                    <a:pt x="4523" y="1985"/>
                    <a:pt x="4523" y="1739"/>
                    <a:pt x="4534" y="1611"/>
                  </a:cubicBezTo>
                  <a:cubicBezTo>
                    <a:pt x="4557" y="1483"/>
                    <a:pt x="4749" y="1250"/>
                    <a:pt x="4749" y="1250"/>
                  </a:cubicBezTo>
                  <a:lnTo>
                    <a:pt x="3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2"/>
            <p:cNvSpPr/>
            <p:nvPr/>
          </p:nvSpPr>
          <p:spPr>
            <a:xfrm>
              <a:off x="7830836" y="441291"/>
              <a:ext cx="636832" cy="536537"/>
            </a:xfrm>
            <a:custGeom>
              <a:rect b="b" l="l" r="r" t="t"/>
              <a:pathLst>
                <a:path extrusionOk="0" h="4055" w="4813">
                  <a:moveTo>
                    <a:pt x="3511" y="64"/>
                  </a:moveTo>
                  <a:lnTo>
                    <a:pt x="4748" y="1281"/>
                  </a:lnTo>
                  <a:cubicBezTo>
                    <a:pt x="4707" y="1332"/>
                    <a:pt x="4567" y="1524"/>
                    <a:pt x="4556" y="1642"/>
                  </a:cubicBezTo>
                  <a:cubicBezTo>
                    <a:pt x="4536" y="1760"/>
                    <a:pt x="4536" y="1962"/>
                    <a:pt x="4536" y="2006"/>
                  </a:cubicBezTo>
                  <a:cubicBezTo>
                    <a:pt x="4334" y="2305"/>
                    <a:pt x="3319" y="3435"/>
                    <a:pt x="2518" y="3691"/>
                  </a:cubicBezTo>
                  <a:cubicBezTo>
                    <a:pt x="1750" y="3937"/>
                    <a:pt x="994" y="4001"/>
                    <a:pt x="907" y="4011"/>
                  </a:cubicBezTo>
                  <a:lnTo>
                    <a:pt x="789" y="3916"/>
                  </a:lnTo>
                  <a:cubicBezTo>
                    <a:pt x="725" y="3873"/>
                    <a:pt x="661" y="3852"/>
                    <a:pt x="620" y="3852"/>
                  </a:cubicBezTo>
                  <a:cubicBezTo>
                    <a:pt x="597" y="3852"/>
                    <a:pt x="566" y="3862"/>
                    <a:pt x="556" y="3862"/>
                  </a:cubicBezTo>
                  <a:lnTo>
                    <a:pt x="64" y="2700"/>
                  </a:lnTo>
                  <a:cubicBezTo>
                    <a:pt x="290" y="2625"/>
                    <a:pt x="364" y="2346"/>
                    <a:pt x="374" y="2292"/>
                  </a:cubicBezTo>
                  <a:cubicBezTo>
                    <a:pt x="469" y="2251"/>
                    <a:pt x="1260" y="1931"/>
                    <a:pt x="1942" y="1429"/>
                  </a:cubicBezTo>
                  <a:cubicBezTo>
                    <a:pt x="2625" y="938"/>
                    <a:pt x="3094" y="213"/>
                    <a:pt x="3158" y="105"/>
                  </a:cubicBezTo>
                  <a:lnTo>
                    <a:pt x="3286" y="128"/>
                  </a:lnTo>
                  <a:cubicBezTo>
                    <a:pt x="3296" y="129"/>
                    <a:pt x="3306" y="130"/>
                    <a:pt x="3315" y="130"/>
                  </a:cubicBezTo>
                  <a:cubicBezTo>
                    <a:pt x="3416" y="130"/>
                    <a:pt x="3481" y="83"/>
                    <a:pt x="3511" y="64"/>
                  </a:cubicBezTo>
                  <a:close/>
                  <a:moveTo>
                    <a:pt x="3511" y="0"/>
                  </a:moveTo>
                  <a:lnTo>
                    <a:pt x="3491" y="11"/>
                  </a:lnTo>
                  <a:cubicBezTo>
                    <a:pt x="3491" y="20"/>
                    <a:pt x="3430" y="88"/>
                    <a:pt x="3326" y="88"/>
                  </a:cubicBezTo>
                  <a:cubicBezTo>
                    <a:pt x="3313" y="88"/>
                    <a:pt x="3300" y="87"/>
                    <a:pt x="3286" y="85"/>
                  </a:cubicBezTo>
                  <a:lnTo>
                    <a:pt x="3127" y="64"/>
                  </a:lnTo>
                  <a:lnTo>
                    <a:pt x="3127" y="75"/>
                  </a:lnTo>
                  <a:cubicBezTo>
                    <a:pt x="3117" y="85"/>
                    <a:pt x="2636" y="874"/>
                    <a:pt x="1911" y="1396"/>
                  </a:cubicBezTo>
                  <a:cubicBezTo>
                    <a:pt x="1196" y="1931"/>
                    <a:pt x="354" y="2251"/>
                    <a:pt x="341" y="2251"/>
                  </a:cubicBezTo>
                  <a:lnTo>
                    <a:pt x="331" y="2262"/>
                  </a:lnTo>
                  <a:lnTo>
                    <a:pt x="331" y="2272"/>
                  </a:lnTo>
                  <a:cubicBezTo>
                    <a:pt x="331" y="2272"/>
                    <a:pt x="267" y="2602"/>
                    <a:pt x="34" y="2656"/>
                  </a:cubicBezTo>
                  <a:lnTo>
                    <a:pt x="0" y="2666"/>
                  </a:lnTo>
                  <a:lnTo>
                    <a:pt x="533" y="3916"/>
                  </a:lnTo>
                  <a:lnTo>
                    <a:pt x="556" y="3906"/>
                  </a:lnTo>
                  <a:cubicBezTo>
                    <a:pt x="556" y="3906"/>
                    <a:pt x="581" y="3895"/>
                    <a:pt x="619" y="3895"/>
                  </a:cubicBezTo>
                  <a:cubicBezTo>
                    <a:pt x="656" y="3895"/>
                    <a:pt x="705" y="3905"/>
                    <a:pt x="758" y="3947"/>
                  </a:cubicBezTo>
                  <a:lnTo>
                    <a:pt x="887" y="4054"/>
                  </a:lnTo>
                  <a:lnTo>
                    <a:pt x="897" y="4054"/>
                  </a:lnTo>
                  <a:cubicBezTo>
                    <a:pt x="907" y="4054"/>
                    <a:pt x="1709" y="4001"/>
                    <a:pt x="2541" y="3734"/>
                  </a:cubicBezTo>
                  <a:cubicBezTo>
                    <a:pt x="3414" y="3445"/>
                    <a:pt x="4451" y="2208"/>
                    <a:pt x="4579" y="2026"/>
                  </a:cubicBezTo>
                  <a:lnTo>
                    <a:pt x="4590" y="2016"/>
                  </a:lnTo>
                  <a:lnTo>
                    <a:pt x="4579" y="2016"/>
                  </a:lnTo>
                  <a:cubicBezTo>
                    <a:pt x="4579" y="2006"/>
                    <a:pt x="4579" y="1770"/>
                    <a:pt x="4590" y="1642"/>
                  </a:cubicBezTo>
                  <a:cubicBezTo>
                    <a:pt x="4610" y="1524"/>
                    <a:pt x="4792" y="1291"/>
                    <a:pt x="4802" y="1291"/>
                  </a:cubicBezTo>
                  <a:lnTo>
                    <a:pt x="4812" y="1268"/>
                  </a:lnTo>
                  <a:lnTo>
                    <a:pt x="351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2"/>
            <p:cNvSpPr/>
            <p:nvPr/>
          </p:nvSpPr>
          <p:spPr>
            <a:xfrm>
              <a:off x="8085013" y="654847"/>
              <a:ext cx="183786" cy="168437"/>
            </a:xfrm>
            <a:custGeom>
              <a:rect b="b" l="l" r="r" t="t"/>
              <a:pathLst>
                <a:path extrusionOk="0" h="1273" w="1389">
                  <a:moveTo>
                    <a:pt x="968" y="0"/>
                  </a:moveTo>
                  <a:cubicBezTo>
                    <a:pt x="778" y="0"/>
                    <a:pt x="541" y="117"/>
                    <a:pt x="354" y="328"/>
                  </a:cubicBezTo>
                  <a:cubicBezTo>
                    <a:pt x="74" y="627"/>
                    <a:pt x="0" y="1022"/>
                    <a:pt x="192" y="1191"/>
                  </a:cubicBezTo>
                  <a:cubicBezTo>
                    <a:pt x="254" y="1246"/>
                    <a:pt x="336" y="1273"/>
                    <a:pt x="427" y="1273"/>
                  </a:cubicBezTo>
                  <a:cubicBezTo>
                    <a:pt x="616" y="1273"/>
                    <a:pt x="848" y="1158"/>
                    <a:pt x="1035" y="958"/>
                  </a:cubicBezTo>
                  <a:cubicBezTo>
                    <a:pt x="1314" y="648"/>
                    <a:pt x="1388" y="264"/>
                    <a:pt x="1196" y="82"/>
                  </a:cubicBezTo>
                  <a:cubicBezTo>
                    <a:pt x="1138" y="27"/>
                    <a:pt x="1058" y="0"/>
                    <a:pt x="968" y="0"/>
                  </a:cubicBezTo>
                  <a:close/>
                </a:path>
              </a:pathLst>
            </a:custGeom>
            <a:solidFill>
              <a:srgbClr val="5AE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2"/>
            <p:cNvSpPr/>
            <p:nvPr/>
          </p:nvSpPr>
          <p:spPr>
            <a:xfrm>
              <a:off x="8090703" y="652465"/>
              <a:ext cx="172274" cy="174259"/>
            </a:xfrm>
            <a:custGeom>
              <a:rect b="b" l="l" r="r" t="t"/>
              <a:pathLst>
                <a:path extrusionOk="0" h="1317" w="1302">
                  <a:moveTo>
                    <a:pt x="917" y="36"/>
                  </a:moveTo>
                  <a:cubicBezTo>
                    <a:pt x="1002" y="36"/>
                    <a:pt x="1089" y="69"/>
                    <a:pt x="1143" y="120"/>
                  </a:cubicBezTo>
                  <a:cubicBezTo>
                    <a:pt x="1227" y="197"/>
                    <a:pt x="1258" y="325"/>
                    <a:pt x="1227" y="484"/>
                  </a:cubicBezTo>
                  <a:cubicBezTo>
                    <a:pt x="1207" y="645"/>
                    <a:pt x="1110" y="814"/>
                    <a:pt x="982" y="953"/>
                  </a:cubicBezTo>
                  <a:cubicBezTo>
                    <a:pt x="843" y="1104"/>
                    <a:pt x="695" y="1198"/>
                    <a:pt x="533" y="1252"/>
                  </a:cubicBezTo>
                  <a:cubicBezTo>
                    <a:pt x="484" y="1267"/>
                    <a:pt x="436" y="1274"/>
                    <a:pt x="391" y="1274"/>
                  </a:cubicBezTo>
                  <a:cubicBezTo>
                    <a:pt x="299" y="1274"/>
                    <a:pt x="218" y="1245"/>
                    <a:pt x="159" y="1188"/>
                  </a:cubicBezTo>
                  <a:cubicBezTo>
                    <a:pt x="75" y="1114"/>
                    <a:pt x="42" y="986"/>
                    <a:pt x="75" y="824"/>
                  </a:cubicBezTo>
                  <a:cubicBezTo>
                    <a:pt x="106" y="666"/>
                    <a:pt x="193" y="504"/>
                    <a:pt x="321" y="356"/>
                  </a:cubicBezTo>
                  <a:cubicBezTo>
                    <a:pt x="513" y="154"/>
                    <a:pt x="736" y="36"/>
                    <a:pt x="917" y="36"/>
                  </a:cubicBezTo>
                  <a:close/>
                  <a:moveTo>
                    <a:pt x="921" y="1"/>
                  </a:moveTo>
                  <a:cubicBezTo>
                    <a:pt x="722" y="1"/>
                    <a:pt x="481" y="118"/>
                    <a:pt x="288" y="325"/>
                  </a:cubicBezTo>
                  <a:cubicBezTo>
                    <a:pt x="149" y="474"/>
                    <a:pt x="65" y="655"/>
                    <a:pt x="31" y="814"/>
                  </a:cubicBezTo>
                  <a:cubicBezTo>
                    <a:pt x="1" y="986"/>
                    <a:pt x="31" y="1134"/>
                    <a:pt x="129" y="1221"/>
                  </a:cubicBezTo>
                  <a:cubicBezTo>
                    <a:pt x="193" y="1285"/>
                    <a:pt x="288" y="1316"/>
                    <a:pt x="385" y="1316"/>
                  </a:cubicBezTo>
                  <a:cubicBezTo>
                    <a:pt x="439" y="1316"/>
                    <a:pt x="490" y="1306"/>
                    <a:pt x="544" y="1285"/>
                  </a:cubicBezTo>
                  <a:cubicBezTo>
                    <a:pt x="705" y="1242"/>
                    <a:pt x="874" y="1134"/>
                    <a:pt x="1015" y="986"/>
                  </a:cubicBezTo>
                  <a:cubicBezTo>
                    <a:pt x="1153" y="837"/>
                    <a:pt x="1238" y="655"/>
                    <a:pt x="1271" y="494"/>
                  </a:cubicBezTo>
                  <a:cubicBezTo>
                    <a:pt x="1302" y="325"/>
                    <a:pt x="1271" y="174"/>
                    <a:pt x="1174" y="89"/>
                  </a:cubicBezTo>
                  <a:cubicBezTo>
                    <a:pt x="1107" y="29"/>
                    <a:pt x="1019" y="1"/>
                    <a:pt x="9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2"/>
            <p:cNvSpPr/>
            <p:nvPr/>
          </p:nvSpPr>
          <p:spPr>
            <a:xfrm>
              <a:off x="7743376" y="638837"/>
              <a:ext cx="717147" cy="490756"/>
            </a:xfrm>
            <a:custGeom>
              <a:rect b="b" l="l" r="r" t="t"/>
              <a:pathLst>
                <a:path extrusionOk="0" h="3709" w="5420">
                  <a:moveTo>
                    <a:pt x="928" y="0"/>
                  </a:moveTo>
                  <a:lnTo>
                    <a:pt x="1" y="2039"/>
                  </a:lnTo>
                  <a:cubicBezTo>
                    <a:pt x="1" y="2039"/>
                    <a:pt x="833" y="2966"/>
                    <a:pt x="1888" y="3373"/>
                  </a:cubicBezTo>
                  <a:cubicBezTo>
                    <a:pt x="2532" y="3626"/>
                    <a:pt x="3298" y="3708"/>
                    <a:pt x="3885" y="3708"/>
                  </a:cubicBezTo>
                  <a:cubicBezTo>
                    <a:pt x="4262" y="3708"/>
                    <a:pt x="4565" y="3674"/>
                    <a:pt x="4715" y="3629"/>
                  </a:cubicBezTo>
                  <a:cubicBezTo>
                    <a:pt x="5100" y="3511"/>
                    <a:pt x="5389" y="3414"/>
                    <a:pt x="5389" y="3414"/>
                  </a:cubicBezTo>
                  <a:lnTo>
                    <a:pt x="5420" y="887"/>
                  </a:lnTo>
                  <a:lnTo>
                    <a:pt x="5420" y="887"/>
                  </a:lnTo>
                  <a:cubicBezTo>
                    <a:pt x="5420" y="887"/>
                    <a:pt x="4998" y="935"/>
                    <a:pt x="4397" y="935"/>
                  </a:cubicBezTo>
                  <a:cubicBezTo>
                    <a:pt x="3359" y="935"/>
                    <a:pt x="1786" y="790"/>
                    <a:pt x="9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2"/>
            <p:cNvSpPr/>
            <p:nvPr/>
          </p:nvSpPr>
          <p:spPr>
            <a:xfrm>
              <a:off x="7739010" y="634470"/>
              <a:ext cx="724557" cy="498563"/>
            </a:xfrm>
            <a:custGeom>
              <a:rect b="b" l="l" r="r" t="t"/>
              <a:pathLst>
                <a:path extrusionOk="0" h="3768" w="5476">
                  <a:moveTo>
                    <a:pt x="971" y="64"/>
                  </a:moveTo>
                  <a:cubicBezTo>
                    <a:pt x="1844" y="851"/>
                    <a:pt x="3442" y="990"/>
                    <a:pt x="4476" y="990"/>
                  </a:cubicBezTo>
                  <a:cubicBezTo>
                    <a:pt x="4973" y="990"/>
                    <a:pt x="5339" y="958"/>
                    <a:pt x="5432" y="950"/>
                  </a:cubicBezTo>
                  <a:lnTo>
                    <a:pt x="5432" y="950"/>
                  </a:lnTo>
                  <a:lnTo>
                    <a:pt x="5401" y="3427"/>
                  </a:lnTo>
                  <a:cubicBezTo>
                    <a:pt x="5337" y="3447"/>
                    <a:pt x="5069" y="3534"/>
                    <a:pt x="4738" y="3639"/>
                  </a:cubicBezTo>
                  <a:cubicBezTo>
                    <a:pt x="4600" y="3682"/>
                    <a:pt x="4298" y="3716"/>
                    <a:pt x="3918" y="3716"/>
                  </a:cubicBezTo>
                  <a:cubicBezTo>
                    <a:pt x="3336" y="3716"/>
                    <a:pt x="2571" y="3636"/>
                    <a:pt x="1931" y="3383"/>
                  </a:cubicBezTo>
                  <a:cubicBezTo>
                    <a:pt x="951" y="3009"/>
                    <a:pt x="152" y="2167"/>
                    <a:pt x="54" y="2072"/>
                  </a:cubicBezTo>
                  <a:lnTo>
                    <a:pt x="971" y="64"/>
                  </a:lnTo>
                  <a:close/>
                  <a:moveTo>
                    <a:pt x="961" y="0"/>
                  </a:moveTo>
                  <a:lnTo>
                    <a:pt x="0" y="2072"/>
                  </a:lnTo>
                  <a:lnTo>
                    <a:pt x="11" y="2082"/>
                  </a:lnTo>
                  <a:cubicBezTo>
                    <a:pt x="23" y="2092"/>
                    <a:pt x="866" y="3022"/>
                    <a:pt x="1911" y="3427"/>
                  </a:cubicBezTo>
                  <a:cubicBezTo>
                    <a:pt x="2551" y="3683"/>
                    <a:pt x="3319" y="3767"/>
                    <a:pt x="3906" y="3767"/>
                  </a:cubicBezTo>
                  <a:cubicBezTo>
                    <a:pt x="4290" y="3767"/>
                    <a:pt x="4590" y="3726"/>
                    <a:pt x="4761" y="3683"/>
                  </a:cubicBezTo>
                  <a:cubicBezTo>
                    <a:pt x="5133" y="3555"/>
                    <a:pt x="5432" y="3470"/>
                    <a:pt x="5432" y="3470"/>
                  </a:cubicBezTo>
                  <a:lnTo>
                    <a:pt x="5442" y="3457"/>
                  </a:lnTo>
                  <a:lnTo>
                    <a:pt x="5476" y="896"/>
                  </a:lnTo>
                  <a:lnTo>
                    <a:pt x="5453" y="896"/>
                  </a:lnTo>
                  <a:cubicBezTo>
                    <a:pt x="5442" y="901"/>
                    <a:pt x="5025" y="949"/>
                    <a:pt x="4435" y="949"/>
                  </a:cubicBezTo>
                  <a:cubicBezTo>
                    <a:pt x="3398" y="949"/>
                    <a:pt x="1826" y="801"/>
                    <a:pt x="984" y="13"/>
                  </a:cubicBezTo>
                  <a:lnTo>
                    <a:pt x="96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2"/>
            <p:cNvSpPr/>
            <p:nvPr/>
          </p:nvSpPr>
          <p:spPr>
            <a:xfrm>
              <a:off x="7792862" y="713727"/>
              <a:ext cx="640934" cy="387418"/>
            </a:xfrm>
            <a:custGeom>
              <a:rect b="b" l="l" r="r" t="t"/>
              <a:pathLst>
                <a:path extrusionOk="0" h="2928" w="4844">
                  <a:moveTo>
                    <a:pt x="1056" y="0"/>
                  </a:moveTo>
                  <a:cubicBezTo>
                    <a:pt x="1056" y="0"/>
                    <a:pt x="901" y="99"/>
                    <a:pt x="732" y="99"/>
                  </a:cubicBezTo>
                  <a:cubicBezTo>
                    <a:pt x="665" y="99"/>
                    <a:pt x="596" y="84"/>
                    <a:pt x="533" y="41"/>
                  </a:cubicBezTo>
                  <a:lnTo>
                    <a:pt x="1" y="1237"/>
                  </a:lnTo>
                  <a:cubicBezTo>
                    <a:pt x="1" y="1237"/>
                    <a:pt x="116" y="1281"/>
                    <a:pt x="129" y="1440"/>
                  </a:cubicBezTo>
                  <a:lnTo>
                    <a:pt x="139" y="1591"/>
                  </a:lnTo>
                  <a:cubicBezTo>
                    <a:pt x="139" y="1591"/>
                    <a:pt x="715" y="2144"/>
                    <a:pt x="1483" y="2561"/>
                  </a:cubicBezTo>
                  <a:cubicBezTo>
                    <a:pt x="2020" y="2858"/>
                    <a:pt x="2938" y="2928"/>
                    <a:pt x="3547" y="2928"/>
                  </a:cubicBezTo>
                  <a:cubicBezTo>
                    <a:pt x="3810" y="2928"/>
                    <a:pt x="4015" y="2915"/>
                    <a:pt x="4108" y="2902"/>
                  </a:cubicBezTo>
                  <a:cubicBezTo>
                    <a:pt x="4108" y="2902"/>
                    <a:pt x="4277" y="2730"/>
                    <a:pt x="4385" y="2656"/>
                  </a:cubicBezTo>
                  <a:cubicBezTo>
                    <a:pt x="4493" y="2582"/>
                    <a:pt x="4802" y="2561"/>
                    <a:pt x="4802" y="2561"/>
                  </a:cubicBezTo>
                  <a:lnTo>
                    <a:pt x="4843" y="779"/>
                  </a:lnTo>
                  <a:cubicBezTo>
                    <a:pt x="4843" y="779"/>
                    <a:pt x="4726" y="779"/>
                    <a:pt x="4641" y="661"/>
                  </a:cubicBezTo>
                  <a:lnTo>
                    <a:pt x="4557" y="543"/>
                  </a:lnTo>
                  <a:cubicBezTo>
                    <a:pt x="4557" y="543"/>
                    <a:pt x="4119" y="636"/>
                    <a:pt x="3552" y="636"/>
                  </a:cubicBezTo>
                  <a:cubicBezTo>
                    <a:pt x="3302" y="636"/>
                    <a:pt x="3028" y="618"/>
                    <a:pt x="2754" y="566"/>
                  </a:cubicBezTo>
                  <a:cubicBezTo>
                    <a:pt x="1857" y="395"/>
                    <a:pt x="1056" y="0"/>
                    <a:pt x="10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2"/>
            <p:cNvSpPr/>
            <p:nvPr/>
          </p:nvSpPr>
          <p:spPr>
            <a:xfrm>
              <a:off x="7788496" y="709360"/>
              <a:ext cx="648343" cy="394166"/>
            </a:xfrm>
            <a:custGeom>
              <a:rect b="b" l="l" r="r" t="t"/>
              <a:pathLst>
                <a:path extrusionOk="0" h="2979" w="4900">
                  <a:moveTo>
                    <a:pt x="1089" y="54"/>
                  </a:moveTo>
                  <a:cubicBezTo>
                    <a:pt x="1186" y="97"/>
                    <a:pt x="1954" y="458"/>
                    <a:pt x="2787" y="620"/>
                  </a:cubicBezTo>
                  <a:cubicBezTo>
                    <a:pt x="3066" y="674"/>
                    <a:pt x="3349" y="692"/>
                    <a:pt x="3605" y="692"/>
                  </a:cubicBezTo>
                  <a:cubicBezTo>
                    <a:pt x="4103" y="692"/>
                    <a:pt x="4502" y="623"/>
                    <a:pt x="4579" y="610"/>
                  </a:cubicBezTo>
                  <a:lnTo>
                    <a:pt x="4654" y="715"/>
                  </a:lnTo>
                  <a:cubicBezTo>
                    <a:pt x="4718" y="812"/>
                    <a:pt x="4812" y="822"/>
                    <a:pt x="4856" y="832"/>
                  </a:cubicBezTo>
                  <a:lnTo>
                    <a:pt x="4812" y="2571"/>
                  </a:lnTo>
                  <a:cubicBezTo>
                    <a:pt x="4738" y="2584"/>
                    <a:pt x="4502" y="2605"/>
                    <a:pt x="4408" y="2669"/>
                  </a:cubicBezTo>
                  <a:cubicBezTo>
                    <a:pt x="4310" y="2743"/>
                    <a:pt x="4162" y="2881"/>
                    <a:pt x="4131" y="2914"/>
                  </a:cubicBezTo>
                  <a:cubicBezTo>
                    <a:pt x="4028" y="2926"/>
                    <a:pt x="3827" y="2938"/>
                    <a:pt x="3574" y="2938"/>
                  </a:cubicBezTo>
                  <a:cubicBezTo>
                    <a:pt x="2961" y="2938"/>
                    <a:pt x="2048" y="2871"/>
                    <a:pt x="1527" y="2584"/>
                  </a:cubicBezTo>
                  <a:cubicBezTo>
                    <a:pt x="812" y="2187"/>
                    <a:pt x="256" y="1665"/>
                    <a:pt x="192" y="1611"/>
                  </a:cubicBezTo>
                  <a:lnTo>
                    <a:pt x="182" y="1462"/>
                  </a:lnTo>
                  <a:cubicBezTo>
                    <a:pt x="172" y="1345"/>
                    <a:pt x="98" y="1281"/>
                    <a:pt x="64" y="1260"/>
                  </a:cubicBezTo>
                  <a:lnTo>
                    <a:pt x="577" y="97"/>
                  </a:lnTo>
                  <a:cubicBezTo>
                    <a:pt x="638" y="137"/>
                    <a:pt x="705" y="151"/>
                    <a:pt x="770" y="151"/>
                  </a:cubicBezTo>
                  <a:cubicBezTo>
                    <a:pt x="916" y="151"/>
                    <a:pt x="1051" y="77"/>
                    <a:pt x="1089" y="54"/>
                  </a:cubicBezTo>
                  <a:close/>
                  <a:moveTo>
                    <a:pt x="1089" y="0"/>
                  </a:moveTo>
                  <a:lnTo>
                    <a:pt x="1078" y="10"/>
                  </a:lnTo>
                  <a:cubicBezTo>
                    <a:pt x="1071" y="10"/>
                    <a:pt x="922" y="106"/>
                    <a:pt x="764" y="106"/>
                  </a:cubicBezTo>
                  <a:cubicBezTo>
                    <a:pt x="704" y="106"/>
                    <a:pt x="643" y="92"/>
                    <a:pt x="587" y="54"/>
                  </a:cubicBezTo>
                  <a:lnTo>
                    <a:pt x="566" y="44"/>
                  </a:lnTo>
                  <a:lnTo>
                    <a:pt x="11" y="1260"/>
                  </a:lnTo>
                  <a:lnTo>
                    <a:pt x="0" y="1281"/>
                  </a:lnTo>
                  <a:lnTo>
                    <a:pt x="21" y="1291"/>
                  </a:lnTo>
                  <a:cubicBezTo>
                    <a:pt x="34" y="1291"/>
                    <a:pt x="128" y="1334"/>
                    <a:pt x="139" y="1473"/>
                  </a:cubicBezTo>
                  <a:lnTo>
                    <a:pt x="149" y="1634"/>
                  </a:lnTo>
                  <a:cubicBezTo>
                    <a:pt x="162" y="1644"/>
                    <a:pt x="748" y="2200"/>
                    <a:pt x="1506" y="2615"/>
                  </a:cubicBezTo>
                  <a:cubicBezTo>
                    <a:pt x="2039" y="2914"/>
                    <a:pt x="2935" y="2978"/>
                    <a:pt x="3542" y="2978"/>
                  </a:cubicBezTo>
                  <a:cubicBezTo>
                    <a:pt x="3842" y="2978"/>
                    <a:pt x="4077" y="2968"/>
                    <a:pt x="4141" y="2955"/>
                  </a:cubicBezTo>
                  <a:lnTo>
                    <a:pt x="4152" y="2955"/>
                  </a:lnTo>
                  <a:lnTo>
                    <a:pt x="4162" y="2945"/>
                  </a:lnTo>
                  <a:cubicBezTo>
                    <a:pt x="4162" y="2945"/>
                    <a:pt x="4323" y="2786"/>
                    <a:pt x="4428" y="2712"/>
                  </a:cubicBezTo>
                  <a:cubicBezTo>
                    <a:pt x="4536" y="2635"/>
                    <a:pt x="4835" y="2615"/>
                    <a:pt x="4835" y="2615"/>
                  </a:cubicBezTo>
                  <a:lnTo>
                    <a:pt x="4856" y="2615"/>
                  </a:lnTo>
                  <a:lnTo>
                    <a:pt x="4899" y="791"/>
                  </a:lnTo>
                  <a:lnTo>
                    <a:pt x="4876" y="791"/>
                  </a:lnTo>
                  <a:cubicBezTo>
                    <a:pt x="4876" y="791"/>
                    <a:pt x="4759" y="791"/>
                    <a:pt x="4684" y="684"/>
                  </a:cubicBezTo>
                  <a:lnTo>
                    <a:pt x="4600" y="556"/>
                  </a:lnTo>
                  <a:lnTo>
                    <a:pt x="4590" y="556"/>
                  </a:lnTo>
                  <a:cubicBezTo>
                    <a:pt x="4583" y="563"/>
                    <a:pt x="4157" y="650"/>
                    <a:pt x="3607" y="650"/>
                  </a:cubicBezTo>
                  <a:cubicBezTo>
                    <a:pt x="3351" y="650"/>
                    <a:pt x="3067" y="631"/>
                    <a:pt x="2787" y="576"/>
                  </a:cubicBezTo>
                  <a:cubicBezTo>
                    <a:pt x="1911" y="407"/>
                    <a:pt x="1099" y="10"/>
                    <a:pt x="1099" y="10"/>
                  </a:cubicBezTo>
                  <a:lnTo>
                    <a:pt x="108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2"/>
            <p:cNvSpPr/>
            <p:nvPr/>
          </p:nvSpPr>
          <p:spPr>
            <a:xfrm>
              <a:off x="8038571" y="868800"/>
              <a:ext cx="199002" cy="123185"/>
            </a:xfrm>
            <a:custGeom>
              <a:rect b="b" l="l" r="r" t="t"/>
              <a:pathLst>
                <a:path extrusionOk="0" h="931" w="1504">
                  <a:moveTo>
                    <a:pt x="774" y="1"/>
                  </a:moveTo>
                  <a:cubicBezTo>
                    <a:pt x="765" y="1"/>
                    <a:pt x="755" y="1"/>
                    <a:pt x="746" y="1"/>
                  </a:cubicBezTo>
                  <a:cubicBezTo>
                    <a:pt x="341" y="1"/>
                    <a:pt x="0" y="214"/>
                    <a:pt x="0" y="470"/>
                  </a:cubicBezTo>
                  <a:cubicBezTo>
                    <a:pt x="11" y="726"/>
                    <a:pt x="341" y="931"/>
                    <a:pt x="756" y="931"/>
                  </a:cubicBezTo>
                  <a:cubicBezTo>
                    <a:pt x="1173" y="931"/>
                    <a:pt x="1504" y="716"/>
                    <a:pt x="1504" y="460"/>
                  </a:cubicBezTo>
                  <a:cubicBezTo>
                    <a:pt x="1494" y="210"/>
                    <a:pt x="1178" y="1"/>
                    <a:pt x="774" y="1"/>
                  </a:cubicBezTo>
                  <a:close/>
                </a:path>
              </a:pathLst>
            </a:custGeom>
            <a:solidFill>
              <a:srgbClr val="5AE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2"/>
            <p:cNvSpPr/>
            <p:nvPr/>
          </p:nvSpPr>
          <p:spPr>
            <a:xfrm>
              <a:off x="8035528" y="866153"/>
              <a:ext cx="204824" cy="128610"/>
            </a:xfrm>
            <a:custGeom>
              <a:rect b="b" l="l" r="r" t="t"/>
              <a:pathLst>
                <a:path extrusionOk="0" h="972" w="1548">
                  <a:moveTo>
                    <a:pt x="779" y="42"/>
                  </a:moveTo>
                  <a:cubicBezTo>
                    <a:pt x="1176" y="42"/>
                    <a:pt x="1506" y="234"/>
                    <a:pt x="1506" y="480"/>
                  </a:cubicBezTo>
                  <a:cubicBezTo>
                    <a:pt x="1506" y="598"/>
                    <a:pt x="1432" y="705"/>
                    <a:pt x="1291" y="790"/>
                  </a:cubicBezTo>
                  <a:cubicBezTo>
                    <a:pt x="1153" y="874"/>
                    <a:pt x="971" y="928"/>
                    <a:pt x="779" y="928"/>
                  </a:cubicBezTo>
                  <a:lnTo>
                    <a:pt x="769" y="928"/>
                  </a:lnTo>
                  <a:cubicBezTo>
                    <a:pt x="374" y="928"/>
                    <a:pt x="54" y="736"/>
                    <a:pt x="44" y="490"/>
                  </a:cubicBezTo>
                  <a:cubicBezTo>
                    <a:pt x="44" y="247"/>
                    <a:pt x="374" y="42"/>
                    <a:pt x="769" y="42"/>
                  </a:cubicBezTo>
                  <a:close/>
                  <a:moveTo>
                    <a:pt x="769" y="1"/>
                  </a:moveTo>
                  <a:cubicBezTo>
                    <a:pt x="343" y="1"/>
                    <a:pt x="0" y="224"/>
                    <a:pt x="0" y="490"/>
                  </a:cubicBezTo>
                  <a:cubicBezTo>
                    <a:pt x="10" y="759"/>
                    <a:pt x="354" y="971"/>
                    <a:pt x="769" y="971"/>
                  </a:cubicBezTo>
                  <a:lnTo>
                    <a:pt x="779" y="971"/>
                  </a:lnTo>
                  <a:cubicBezTo>
                    <a:pt x="984" y="971"/>
                    <a:pt x="1176" y="918"/>
                    <a:pt x="1314" y="833"/>
                  </a:cubicBezTo>
                  <a:cubicBezTo>
                    <a:pt x="1463" y="736"/>
                    <a:pt x="1547" y="608"/>
                    <a:pt x="1547" y="480"/>
                  </a:cubicBezTo>
                  <a:cubicBezTo>
                    <a:pt x="1537" y="213"/>
                    <a:pt x="1196" y="1"/>
                    <a:pt x="77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2"/>
            <p:cNvSpPr/>
            <p:nvPr/>
          </p:nvSpPr>
          <p:spPr>
            <a:xfrm>
              <a:off x="7768781" y="233557"/>
              <a:ext cx="674807" cy="709076"/>
            </a:xfrm>
            <a:custGeom>
              <a:rect b="b" l="l" r="r" t="t"/>
              <a:pathLst>
                <a:path extrusionOk="0" h="5359" w="5100">
                  <a:moveTo>
                    <a:pt x="1942" y="1"/>
                  </a:moveTo>
                  <a:lnTo>
                    <a:pt x="1" y="1132"/>
                  </a:lnTo>
                  <a:cubicBezTo>
                    <a:pt x="1" y="1132"/>
                    <a:pt x="149" y="2369"/>
                    <a:pt x="779" y="3309"/>
                  </a:cubicBezTo>
                  <a:cubicBezTo>
                    <a:pt x="1409" y="4259"/>
                    <a:pt x="2562" y="5015"/>
                    <a:pt x="2946" y="5143"/>
                  </a:cubicBezTo>
                  <a:cubicBezTo>
                    <a:pt x="3330" y="5261"/>
                    <a:pt x="3617" y="5358"/>
                    <a:pt x="3617" y="5358"/>
                  </a:cubicBezTo>
                  <a:lnTo>
                    <a:pt x="5100" y="3309"/>
                  </a:lnTo>
                  <a:cubicBezTo>
                    <a:pt x="5100" y="3309"/>
                    <a:pt x="2316" y="1803"/>
                    <a:pt x="1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2"/>
            <p:cNvSpPr/>
            <p:nvPr/>
          </p:nvSpPr>
          <p:spPr>
            <a:xfrm>
              <a:off x="7765737" y="229455"/>
              <a:ext cx="682216" cy="715824"/>
            </a:xfrm>
            <a:custGeom>
              <a:rect b="b" l="l" r="r" t="t"/>
              <a:pathLst>
                <a:path extrusionOk="0" h="5410" w="5156">
                  <a:moveTo>
                    <a:pt x="1944" y="65"/>
                  </a:moveTo>
                  <a:cubicBezTo>
                    <a:pt x="2329" y="1760"/>
                    <a:pt x="4836" y="3202"/>
                    <a:pt x="5092" y="3351"/>
                  </a:cubicBezTo>
                  <a:lnTo>
                    <a:pt x="3630" y="5366"/>
                  </a:lnTo>
                  <a:cubicBezTo>
                    <a:pt x="3566" y="5345"/>
                    <a:pt x="3309" y="5261"/>
                    <a:pt x="2979" y="5153"/>
                  </a:cubicBezTo>
                  <a:cubicBezTo>
                    <a:pt x="2615" y="5036"/>
                    <a:pt x="1443" y="4278"/>
                    <a:pt x="823" y="3330"/>
                  </a:cubicBezTo>
                  <a:cubicBezTo>
                    <a:pt x="236" y="2454"/>
                    <a:pt x="65" y="1312"/>
                    <a:pt x="44" y="1174"/>
                  </a:cubicBezTo>
                  <a:lnTo>
                    <a:pt x="1944" y="65"/>
                  </a:lnTo>
                  <a:close/>
                  <a:moveTo>
                    <a:pt x="1975" y="1"/>
                  </a:moveTo>
                  <a:lnTo>
                    <a:pt x="1" y="1153"/>
                  </a:lnTo>
                  <a:lnTo>
                    <a:pt x="1" y="1163"/>
                  </a:lnTo>
                  <a:cubicBezTo>
                    <a:pt x="1" y="1174"/>
                    <a:pt x="162" y="2411"/>
                    <a:pt x="782" y="3351"/>
                  </a:cubicBezTo>
                  <a:cubicBezTo>
                    <a:pt x="1399" y="4290"/>
                    <a:pt x="2551" y="5059"/>
                    <a:pt x="2959" y="5197"/>
                  </a:cubicBezTo>
                  <a:cubicBezTo>
                    <a:pt x="3343" y="5315"/>
                    <a:pt x="3630" y="5410"/>
                    <a:pt x="3630" y="5410"/>
                  </a:cubicBezTo>
                  <a:lnTo>
                    <a:pt x="3650" y="5410"/>
                  </a:lnTo>
                  <a:lnTo>
                    <a:pt x="5156" y="3340"/>
                  </a:lnTo>
                  <a:lnTo>
                    <a:pt x="5135" y="3330"/>
                  </a:lnTo>
                  <a:cubicBezTo>
                    <a:pt x="5102" y="3307"/>
                    <a:pt x="2359" y="1793"/>
                    <a:pt x="1985" y="21"/>
                  </a:cubicBezTo>
                  <a:lnTo>
                    <a:pt x="197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2"/>
            <p:cNvSpPr/>
            <p:nvPr/>
          </p:nvSpPr>
          <p:spPr>
            <a:xfrm>
              <a:off x="7815223" y="297200"/>
              <a:ext cx="572130" cy="597270"/>
            </a:xfrm>
            <a:custGeom>
              <a:rect b="b" l="l" r="r" t="t"/>
              <a:pathLst>
                <a:path extrusionOk="0" h="4514" w="4324">
                  <a:moveTo>
                    <a:pt x="1227" y="1"/>
                  </a:moveTo>
                  <a:lnTo>
                    <a:pt x="98" y="672"/>
                  </a:lnTo>
                  <a:cubicBezTo>
                    <a:pt x="98" y="672"/>
                    <a:pt x="162" y="779"/>
                    <a:pt x="75" y="908"/>
                  </a:cubicBezTo>
                  <a:lnTo>
                    <a:pt x="1" y="1036"/>
                  </a:lnTo>
                  <a:cubicBezTo>
                    <a:pt x="1" y="1036"/>
                    <a:pt x="162" y="1824"/>
                    <a:pt x="546" y="2613"/>
                  </a:cubicBezTo>
                  <a:cubicBezTo>
                    <a:pt x="920" y="3404"/>
                    <a:pt x="2221" y="4257"/>
                    <a:pt x="2498" y="4396"/>
                  </a:cubicBezTo>
                  <a:cubicBezTo>
                    <a:pt x="2498" y="4396"/>
                    <a:pt x="2733" y="4355"/>
                    <a:pt x="2861" y="4355"/>
                  </a:cubicBezTo>
                  <a:cubicBezTo>
                    <a:pt x="2999" y="4355"/>
                    <a:pt x="3256" y="4513"/>
                    <a:pt x="3256" y="4513"/>
                  </a:cubicBezTo>
                  <a:lnTo>
                    <a:pt x="4324" y="3084"/>
                  </a:lnTo>
                  <a:cubicBezTo>
                    <a:pt x="4324" y="3084"/>
                    <a:pt x="4216" y="3020"/>
                    <a:pt x="4216" y="2869"/>
                  </a:cubicBezTo>
                  <a:lnTo>
                    <a:pt x="4216" y="2731"/>
                  </a:lnTo>
                  <a:cubicBezTo>
                    <a:pt x="4216" y="2731"/>
                    <a:pt x="3363" y="2357"/>
                    <a:pt x="2733" y="1707"/>
                  </a:cubicBezTo>
                  <a:cubicBezTo>
                    <a:pt x="2103" y="1046"/>
                    <a:pt x="1665" y="267"/>
                    <a:pt x="1665" y="267"/>
                  </a:cubicBezTo>
                  <a:cubicBezTo>
                    <a:pt x="1665" y="267"/>
                    <a:pt x="1314" y="244"/>
                    <a:pt x="1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2"/>
            <p:cNvSpPr/>
            <p:nvPr/>
          </p:nvSpPr>
          <p:spPr>
            <a:xfrm>
              <a:off x="7812577" y="292834"/>
              <a:ext cx="578878" cy="606003"/>
            </a:xfrm>
            <a:custGeom>
              <a:rect b="b" l="l" r="r" t="t"/>
              <a:pathLst>
                <a:path extrusionOk="0" h="4580" w="4375">
                  <a:moveTo>
                    <a:pt x="1237" y="65"/>
                  </a:moveTo>
                  <a:cubicBezTo>
                    <a:pt x="1334" y="277"/>
                    <a:pt x="1611" y="311"/>
                    <a:pt x="1675" y="321"/>
                  </a:cubicBezTo>
                  <a:cubicBezTo>
                    <a:pt x="1729" y="405"/>
                    <a:pt x="2156" y="1143"/>
                    <a:pt x="2743" y="1750"/>
                  </a:cubicBezTo>
                  <a:cubicBezTo>
                    <a:pt x="3319" y="2359"/>
                    <a:pt x="4108" y="2733"/>
                    <a:pt x="4215" y="2774"/>
                  </a:cubicBezTo>
                  <a:lnTo>
                    <a:pt x="4215" y="2902"/>
                  </a:lnTo>
                  <a:cubicBezTo>
                    <a:pt x="4215" y="3020"/>
                    <a:pt x="4279" y="3094"/>
                    <a:pt x="4310" y="3117"/>
                  </a:cubicBezTo>
                  <a:lnTo>
                    <a:pt x="3276" y="4516"/>
                  </a:lnTo>
                  <a:cubicBezTo>
                    <a:pt x="3212" y="4482"/>
                    <a:pt x="2999" y="4365"/>
                    <a:pt x="2881" y="4365"/>
                  </a:cubicBezTo>
                  <a:cubicBezTo>
                    <a:pt x="2763" y="4365"/>
                    <a:pt x="2561" y="4398"/>
                    <a:pt x="2518" y="4408"/>
                  </a:cubicBezTo>
                  <a:cubicBezTo>
                    <a:pt x="2197" y="4236"/>
                    <a:pt x="940" y="3394"/>
                    <a:pt x="576" y="2636"/>
                  </a:cubicBezTo>
                  <a:cubicBezTo>
                    <a:pt x="223" y="1901"/>
                    <a:pt x="64" y="1163"/>
                    <a:pt x="44" y="1079"/>
                  </a:cubicBezTo>
                  <a:lnTo>
                    <a:pt x="118" y="951"/>
                  </a:lnTo>
                  <a:cubicBezTo>
                    <a:pt x="182" y="843"/>
                    <a:pt x="159" y="748"/>
                    <a:pt x="138" y="715"/>
                  </a:cubicBezTo>
                  <a:lnTo>
                    <a:pt x="1237" y="65"/>
                  </a:lnTo>
                  <a:close/>
                  <a:moveTo>
                    <a:pt x="1260" y="1"/>
                  </a:moveTo>
                  <a:lnTo>
                    <a:pt x="108" y="684"/>
                  </a:lnTo>
                  <a:lnTo>
                    <a:pt x="85" y="695"/>
                  </a:lnTo>
                  <a:lnTo>
                    <a:pt x="95" y="715"/>
                  </a:lnTo>
                  <a:cubicBezTo>
                    <a:pt x="95" y="715"/>
                    <a:pt x="149" y="812"/>
                    <a:pt x="85" y="930"/>
                  </a:cubicBezTo>
                  <a:lnTo>
                    <a:pt x="0" y="1069"/>
                  </a:lnTo>
                  <a:lnTo>
                    <a:pt x="0" y="1079"/>
                  </a:lnTo>
                  <a:cubicBezTo>
                    <a:pt x="0" y="1079"/>
                    <a:pt x="159" y="1868"/>
                    <a:pt x="543" y="2659"/>
                  </a:cubicBezTo>
                  <a:cubicBezTo>
                    <a:pt x="950" y="3491"/>
                    <a:pt x="2315" y="4344"/>
                    <a:pt x="2507" y="4452"/>
                  </a:cubicBezTo>
                  <a:lnTo>
                    <a:pt x="2518" y="4452"/>
                  </a:lnTo>
                  <a:cubicBezTo>
                    <a:pt x="2518" y="4452"/>
                    <a:pt x="2753" y="4408"/>
                    <a:pt x="2881" y="4408"/>
                  </a:cubicBezTo>
                  <a:cubicBezTo>
                    <a:pt x="3009" y="4408"/>
                    <a:pt x="3265" y="4567"/>
                    <a:pt x="3265" y="4567"/>
                  </a:cubicBezTo>
                  <a:lnTo>
                    <a:pt x="3286" y="4580"/>
                  </a:lnTo>
                  <a:lnTo>
                    <a:pt x="4354" y="3128"/>
                  </a:lnTo>
                  <a:lnTo>
                    <a:pt x="4374" y="3117"/>
                  </a:lnTo>
                  <a:lnTo>
                    <a:pt x="4354" y="3094"/>
                  </a:lnTo>
                  <a:cubicBezTo>
                    <a:pt x="4344" y="3094"/>
                    <a:pt x="4256" y="3043"/>
                    <a:pt x="4256" y="2902"/>
                  </a:cubicBezTo>
                  <a:lnTo>
                    <a:pt x="4256" y="2754"/>
                  </a:lnTo>
                  <a:lnTo>
                    <a:pt x="4246" y="2743"/>
                  </a:lnTo>
                  <a:cubicBezTo>
                    <a:pt x="4236" y="2743"/>
                    <a:pt x="3383" y="2370"/>
                    <a:pt x="2763" y="1729"/>
                  </a:cubicBezTo>
                  <a:cubicBezTo>
                    <a:pt x="2144" y="1079"/>
                    <a:pt x="1708" y="290"/>
                    <a:pt x="1708" y="290"/>
                  </a:cubicBezTo>
                  <a:lnTo>
                    <a:pt x="1708" y="277"/>
                  </a:lnTo>
                  <a:lnTo>
                    <a:pt x="1685" y="277"/>
                  </a:lnTo>
                  <a:cubicBezTo>
                    <a:pt x="1685" y="277"/>
                    <a:pt x="1345" y="257"/>
                    <a:pt x="1260" y="21"/>
                  </a:cubicBezTo>
                  <a:lnTo>
                    <a:pt x="126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2"/>
            <p:cNvSpPr/>
            <p:nvPr/>
          </p:nvSpPr>
          <p:spPr>
            <a:xfrm>
              <a:off x="7979294" y="552171"/>
              <a:ext cx="200325" cy="151501"/>
            </a:xfrm>
            <a:custGeom>
              <a:rect b="b" l="l" r="r" t="t"/>
              <a:pathLst>
                <a:path extrusionOk="0" h="1145" w="1514">
                  <a:moveTo>
                    <a:pt x="479" y="0"/>
                  </a:moveTo>
                  <a:cubicBezTo>
                    <a:pt x="332" y="0"/>
                    <a:pt x="208" y="48"/>
                    <a:pt x="138" y="143"/>
                  </a:cubicBezTo>
                  <a:cubicBezTo>
                    <a:pt x="0" y="356"/>
                    <a:pt x="149" y="719"/>
                    <a:pt x="489" y="955"/>
                  </a:cubicBezTo>
                  <a:cubicBezTo>
                    <a:pt x="673" y="1080"/>
                    <a:pt x="872" y="1144"/>
                    <a:pt x="1039" y="1144"/>
                  </a:cubicBezTo>
                  <a:cubicBezTo>
                    <a:pt x="1184" y="1144"/>
                    <a:pt x="1306" y="1096"/>
                    <a:pt x="1375" y="996"/>
                  </a:cubicBezTo>
                  <a:cubicBezTo>
                    <a:pt x="1514" y="783"/>
                    <a:pt x="1365" y="420"/>
                    <a:pt x="1025" y="187"/>
                  </a:cubicBezTo>
                  <a:cubicBezTo>
                    <a:pt x="842" y="62"/>
                    <a:pt x="646" y="0"/>
                    <a:pt x="479" y="0"/>
                  </a:cubicBezTo>
                  <a:close/>
                </a:path>
              </a:pathLst>
            </a:custGeom>
            <a:solidFill>
              <a:srgbClr val="5AE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2"/>
            <p:cNvSpPr/>
            <p:nvPr/>
          </p:nvSpPr>
          <p:spPr>
            <a:xfrm>
              <a:off x="7974795" y="549524"/>
              <a:ext cx="199399" cy="157190"/>
            </a:xfrm>
            <a:custGeom>
              <a:rect b="b" l="l" r="r" t="t"/>
              <a:pathLst>
                <a:path extrusionOk="0" h="1188" w="1507">
                  <a:moveTo>
                    <a:pt x="513" y="45"/>
                  </a:moveTo>
                  <a:cubicBezTo>
                    <a:pt x="674" y="45"/>
                    <a:pt x="866" y="109"/>
                    <a:pt x="1046" y="227"/>
                  </a:cubicBezTo>
                  <a:cubicBezTo>
                    <a:pt x="1207" y="335"/>
                    <a:pt x="1335" y="483"/>
                    <a:pt x="1399" y="632"/>
                  </a:cubicBezTo>
                  <a:cubicBezTo>
                    <a:pt x="1453" y="783"/>
                    <a:pt x="1453" y="911"/>
                    <a:pt x="1389" y="1006"/>
                  </a:cubicBezTo>
                  <a:cubicBezTo>
                    <a:pt x="1325" y="1099"/>
                    <a:pt x="1208" y="1145"/>
                    <a:pt x="1068" y="1145"/>
                  </a:cubicBezTo>
                  <a:cubicBezTo>
                    <a:pt x="906" y="1145"/>
                    <a:pt x="712" y="1083"/>
                    <a:pt x="534" y="962"/>
                  </a:cubicBezTo>
                  <a:cubicBezTo>
                    <a:pt x="203" y="729"/>
                    <a:pt x="55" y="376"/>
                    <a:pt x="193" y="184"/>
                  </a:cubicBezTo>
                  <a:cubicBezTo>
                    <a:pt x="257" y="89"/>
                    <a:pt x="375" y="45"/>
                    <a:pt x="513" y="45"/>
                  </a:cubicBezTo>
                  <a:close/>
                  <a:moveTo>
                    <a:pt x="510" y="1"/>
                  </a:moveTo>
                  <a:cubicBezTo>
                    <a:pt x="359" y="1"/>
                    <a:pt x="232" y="52"/>
                    <a:pt x="162" y="153"/>
                  </a:cubicBezTo>
                  <a:cubicBezTo>
                    <a:pt x="1" y="376"/>
                    <a:pt x="162" y="750"/>
                    <a:pt x="513" y="996"/>
                  </a:cubicBezTo>
                  <a:cubicBezTo>
                    <a:pt x="695" y="1124"/>
                    <a:pt x="897" y="1188"/>
                    <a:pt x="1069" y="1188"/>
                  </a:cubicBezTo>
                  <a:cubicBezTo>
                    <a:pt x="1228" y="1188"/>
                    <a:pt x="1356" y="1134"/>
                    <a:pt x="1420" y="1026"/>
                  </a:cubicBezTo>
                  <a:cubicBezTo>
                    <a:pt x="1494" y="921"/>
                    <a:pt x="1507" y="770"/>
                    <a:pt x="1430" y="611"/>
                  </a:cubicBezTo>
                  <a:cubicBezTo>
                    <a:pt x="1366" y="463"/>
                    <a:pt x="1238" y="312"/>
                    <a:pt x="1069" y="194"/>
                  </a:cubicBezTo>
                  <a:cubicBezTo>
                    <a:pt x="882" y="65"/>
                    <a:pt x="680" y="1"/>
                    <a:pt x="51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2"/>
            <p:cNvSpPr/>
            <p:nvPr/>
          </p:nvSpPr>
          <p:spPr>
            <a:xfrm>
              <a:off x="7671264" y="365077"/>
              <a:ext cx="675071" cy="708679"/>
            </a:xfrm>
            <a:custGeom>
              <a:rect b="b" l="l" r="r" t="t"/>
              <a:pathLst>
                <a:path extrusionOk="0" h="5356" w="5102">
                  <a:moveTo>
                    <a:pt x="1931" y="0"/>
                  </a:moveTo>
                  <a:lnTo>
                    <a:pt x="0" y="1130"/>
                  </a:lnTo>
                  <a:cubicBezTo>
                    <a:pt x="0" y="1130"/>
                    <a:pt x="151" y="2369"/>
                    <a:pt x="779" y="3306"/>
                  </a:cubicBezTo>
                  <a:cubicBezTo>
                    <a:pt x="1399" y="4256"/>
                    <a:pt x="2561" y="5025"/>
                    <a:pt x="2945" y="5143"/>
                  </a:cubicBezTo>
                  <a:cubicBezTo>
                    <a:pt x="3329" y="5260"/>
                    <a:pt x="3619" y="5355"/>
                    <a:pt x="3619" y="5355"/>
                  </a:cubicBezTo>
                  <a:lnTo>
                    <a:pt x="5102" y="3306"/>
                  </a:lnTo>
                  <a:cubicBezTo>
                    <a:pt x="5102" y="3306"/>
                    <a:pt x="2315" y="1803"/>
                    <a:pt x="19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2"/>
            <p:cNvSpPr/>
            <p:nvPr/>
          </p:nvSpPr>
          <p:spPr>
            <a:xfrm>
              <a:off x="7668486" y="360579"/>
              <a:ext cx="681952" cy="716221"/>
            </a:xfrm>
            <a:custGeom>
              <a:rect b="b" l="l" r="r" t="t"/>
              <a:pathLst>
                <a:path extrusionOk="0" h="5413" w="5154">
                  <a:moveTo>
                    <a:pt x="1942" y="65"/>
                  </a:moveTo>
                  <a:cubicBezTo>
                    <a:pt x="2326" y="1763"/>
                    <a:pt x="4833" y="3202"/>
                    <a:pt x="5089" y="3351"/>
                  </a:cubicBezTo>
                  <a:lnTo>
                    <a:pt x="3630" y="5369"/>
                  </a:lnTo>
                  <a:cubicBezTo>
                    <a:pt x="3566" y="5348"/>
                    <a:pt x="3309" y="5261"/>
                    <a:pt x="2977" y="5156"/>
                  </a:cubicBezTo>
                  <a:cubicBezTo>
                    <a:pt x="2615" y="5038"/>
                    <a:pt x="1440" y="4280"/>
                    <a:pt x="813" y="3330"/>
                  </a:cubicBezTo>
                  <a:cubicBezTo>
                    <a:pt x="236" y="2454"/>
                    <a:pt x="65" y="1315"/>
                    <a:pt x="44" y="1174"/>
                  </a:cubicBezTo>
                  <a:lnTo>
                    <a:pt x="1942" y="65"/>
                  </a:lnTo>
                  <a:close/>
                  <a:moveTo>
                    <a:pt x="1975" y="1"/>
                  </a:moveTo>
                  <a:lnTo>
                    <a:pt x="1" y="1153"/>
                  </a:lnTo>
                  <a:lnTo>
                    <a:pt x="1" y="1164"/>
                  </a:lnTo>
                  <a:cubicBezTo>
                    <a:pt x="1" y="1174"/>
                    <a:pt x="160" y="2413"/>
                    <a:pt x="779" y="3363"/>
                  </a:cubicBezTo>
                  <a:cubicBezTo>
                    <a:pt x="1399" y="4290"/>
                    <a:pt x="2541" y="5069"/>
                    <a:pt x="2956" y="5197"/>
                  </a:cubicBezTo>
                  <a:cubicBezTo>
                    <a:pt x="3340" y="5315"/>
                    <a:pt x="3630" y="5412"/>
                    <a:pt x="3630" y="5412"/>
                  </a:cubicBezTo>
                  <a:lnTo>
                    <a:pt x="3650" y="5412"/>
                  </a:lnTo>
                  <a:lnTo>
                    <a:pt x="5153" y="3340"/>
                  </a:lnTo>
                  <a:lnTo>
                    <a:pt x="5133" y="3330"/>
                  </a:lnTo>
                  <a:cubicBezTo>
                    <a:pt x="5102" y="3310"/>
                    <a:pt x="2359" y="1804"/>
                    <a:pt x="1975" y="34"/>
                  </a:cubicBezTo>
                  <a:lnTo>
                    <a:pt x="197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2"/>
            <p:cNvSpPr/>
            <p:nvPr/>
          </p:nvSpPr>
          <p:spPr>
            <a:xfrm>
              <a:off x="7717972" y="428456"/>
              <a:ext cx="571733" cy="597535"/>
            </a:xfrm>
            <a:custGeom>
              <a:rect b="b" l="l" r="r" t="t"/>
              <a:pathLst>
                <a:path extrusionOk="0" h="4516" w="4321">
                  <a:moveTo>
                    <a:pt x="1217" y="0"/>
                  </a:moveTo>
                  <a:lnTo>
                    <a:pt x="95" y="674"/>
                  </a:lnTo>
                  <a:cubicBezTo>
                    <a:pt x="95" y="674"/>
                    <a:pt x="159" y="779"/>
                    <a:pt x="75" y="907"/>
                  </a:cubicBezTo>
                  <a:lnTo>
                    <a:pt x="1" y="1035"/>
                  </a:lnTo>
                  <a:cubicBezTo>
                    <a:pt x="1" y="1035"/>
                    <a:pt x="159" y="1826"/>
                    <a:pt x="533" y="2615"/>
                  </a:cubicBezTo>
                  <a:cubicBezTo>
                    <a:pt x="917" y="3404"/>
                    <a:pt x="2218" y="4259"/>
                    <a:pt x="2498" y="4397"/>
                  </a:cubicBezTo>
                  <a:cubicBezTo>
                    <a:pt x="2498" y="4397"/>
                    <a:pt x="2731" y="4354"/>
                    <a:pt x="2859" y="4354"/>
                  </a:cubicBezTo>
                  <a:cubicBezTo>
                    <a:pt x="2987" y="4354"/>
                    <a:pt x="3256" y="4515"/>
                    <a:pt x="3256" y="4515"/>
                  </a:cubicBezTo>
                  <a:lnTo>
                    <a:pt x="4321" y="3083"/>
                  </a:lnTo>
                  <a:cubicBezTo>
                    <a:pt x="4321" y="3083"/>
                    <a:pt x="4216" y="3019"/>
                    <a:pt x="4216" y="2881"/>
                  </a:cubicBezTo>
                  <a:lnTo>
                    <a:pt x="4216" y="2733"/>
                  </a:lnTo>
                  <a:cubicBezTo>
                    <a:pt x="4216" y="2733"/>
                    <a:pt x="3361" y="2369"/>
                    <a:pt x="2731" y="1708"/>
                  </a:cubicBezTo>
                  <a:cubicBezTo>
                    <a:pt x="2103" y="1058"/>
                    <a:pt x="1665" y="266"/>
                    <a:pt x="1665" y="266"/>
                  </a:cubicBezTo>
                  <a:cubicBezTo>
                    <a:pt x="1665" y="266"/>
                    <a:pt x="1312" y="256"/>
                    <a:pt x="1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2"/>
            <p:cNvSpPr/>
            <p:nvPr/>
          </p:nvSpPr>
          <p:spPr>
            <a:xfrm>
              <a:off x="7714928" y="424354"/>
              <a:ext cx="577820" cy="605606"/>
            </a:xfrm>
            <a:custGeom>
              <a:rect b="b" l="l" r="r" t="t"/>
              <a:pathLst>
                <a:path extrusionOk="0" h="4577" w="4367">
                  <a:moveTo>
                    <a:pt x="1230" y="64"/>
                  </a:moveTo>
                  <a:cubicBezTo>
                    <a:pt x="1335" y="277"/>
                    <a:pt x="1614" y="308"/>
                    <a:pt x="1678" y="320"/>
                  </a:cubicBezTo>
                  <a:cubicBezTo>
                    <a:pt x="1729" y="415"/>
                    <a:pt x="2147" y="1140"/>
                    <a:pt x="2733" y="1749"/>
                  </a:cubicBezTo>
                  <a:cubicBezTo>
                    <a:pt x="3320" y="2356"/>
                    <a:pt x="4098" y="2730"/>
                    <a:pt x="4216" y="2774"/>
                  </a:cubicBezTo>
                  <a:lnTo>
                    <a:pt x="4216" y="2912"/>
                  </a:lnTo>
                  <a:cubicBezTo>
                    <a:pt x="4216" y="3030"/>
                    <a:pt x="4280" y="3094"/>
                    <a:pt x="4313" y="3125"/>
                  </a:cubicBezTo>
                  <a:lnTo>
                    <a:pt x="3266" y="4523"/>
                  </a:lnTo>
                  <a:cubicBezTo>
                    <a:pt x="3215" y="4482"/>
                    <a:pt x="2999" y="4374"/>
                    <a:pt x="2882" y="4374"/>
                  </a:cubicBezTo>
                  <a:cubicBezTo>
                    <a:pt x="2766" y="4374"/>
                    <a:pt x="2562" y="4395"/>
                    <a:pt x="2521" y="4405"/>
                  </a:cubicBezTo>
                  <a:cubicBezTo>
                    <a:pt x="2200" y="4236"/>
                    <a:pt x="940" y="3394"/>
                    <a:pt x="577" y="2636"/>
                  </a:cubicBezTo>
                  <a:cubicBezTo>
                    <a:pt x="226" y="1898"/>
                    <a:pt x="65" y="1163"/>
                    <a:pt x="44" y="1076"/>
                  </a:cubicBezTo>
                  <a:lnTo>
                    <a:pt x="118" y="948"/>
                  </a:lnTo>
                  <a:cubicBezTo>
                    <a:pt x="182" y="843"/>
                    <a:pt x="162" y="746"/>
                    <a:pt x="141" y="715"/>
                  </a:cubicBezTo>
                  <a:lnTo>
                    <a:pt x="1230" y="64"/>
                  </a:lnTo>
                  <a:close/>
                  <a:moveTo>
                    <a:pt x="1250" y="0"/>
                  </a:moveTo>
                  <a:lnTo>
                    <a:pt x="108" y="682"/>
                  </a:lnTo>
                  <a:lnTo>
                    <a:pt x="88" y="692"/>
                  </a:lnTo>
                  <a:lnTo>
                    <a:pt x="98" y="715"/>
                  </a:lnTo>
                  <a:cubicBezTo>
                    <a:pt x="98" y="715"/>
                    <a:pt x="152" y="810"/>
                    <a:pt x="88" y="927"/>
                  </a:cubicBezTo>
                  <a:lnTo>
                    <a:pt x="1" y="1066"/>
                  </a:lnTo>
                  <a:lnTo>
                    <a:pt x="1" y="1076"/>
                  </a:lnTo>
                  <a:cubicBezTo>
                    <a:pt x="1" y="1076"/>
                    <a:pt x="162" y="1878"/>
                    <a:pt x="546" y="2656"/>
                  </a:cubicBezTo>
                  <a:cubicBezTo>
                    <a:pt x="940" y="3488"/>
                    <a:pt x="2318" y="4354"/>
                    <a:pt x="2510" y="4449"/>
                  </a:cubicBezTo>
                  <a:lnTo>
                    <a:pt x="2521" y="4449"/>
                  </a:lnTo>
                  <a:cubicBezTo>
                    <a:pt x="2521" y="4449"/>
                    <a:pt x="2754" y="4418"/>
                    <a:pt x="2882" y="4418"/>
                  </a:cubicBezTo>
                  <a:cubicBezTo>
                    <a:pt x="3010" y="4418"/>
                    <a:pt x="3266" y="4567"/>
                    <a:pt x="3266" y="4567"/>
                  </a:cubicBezTo>
                  <a:lnTo>
                    <a:pt x="3279" y="4577"/>
                  </a:lnTo>
                  <a:lnTo>
                    <a:pt x="4354" y="3125"/>
                  </a:lnTo>
                  <a:lnTo>
                    <a:pt x="4367" y="3114"/>
                  </a:lnTo>
                  <a:lnTo>
                    <a:pt x="4354" y="3104"/>
                  </a:lnTo>
                  <a:cubicBezTo>
                    <a:pt x="4344" y="3094"/>
                    <a:pt x="4259" y="3040"/>
                    <a:pt x="4259" y="2912"/>
                  </a:cubicBezTo>
                  <a:lnTo>
                    <a:pt x="4259" y="2753"/>
                  </a:lnTo>
                  <a:lnTo>
                    <a:pt x="4249" y="2741"/>
                  </a:lnTo>
                  <a:cubicBezTo>
                    <a:pt x="4239" y="2741"/>
                    <a:pt x="3384" y="2369"/>
                    <a:pt x="2766" y="1729"/>
                  </a:cubicBezTo>
                  <a:cubicBezTo>
                    <a:pt x="2147" y="1076"/>
                    <a:pt x="1709" y="297"/>
                    <a:pt x="1709" y="287"/>
                  </a:cubicBezTo>
                  <a:lnTo>
                    <a:pt x="1698" y="277"/>
                  </a:lnTo>
                  <a:lnTo>
                    <a:pt x="1688" y="277"/>
                  </a:lnTo>
                  <a:cubicBezTo>
                    <a:pt x="1688" y="277"/>
                    <a:pt x="1345" y="256"/>
                    <a:pt x="1261" y="21"/>
                  </a:cubicBezTo>
                  <a:lnTo>
                    <a:pt x="125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2"/>
            <p:cNvSpPr/>
            <p:nvPr/>
          </p:nvSpPr>
          <p:spPr>
            <a:xfrm>
              <a:off x="7881645" y="684221"/>
              <a:ext cx="200722" cy="150707"/>
            </a:xfrm>
            <a:custGeom>
              <a:rect b="b" l="l" r="r" t="t"/>
              <a:pathLst>
                <a:path extrusionOk="0" h="1139" w="1517">
                  <a:moveTo>
                    <a:pt x="477" y="1"/>
                  </a:moveTo>
                  <a:cubicBezTo>
                    <a:pt x="332" y="1"/>
                    <a:pt x="209" y="49"/>
                    <a:pt x="139" y="149"/>
                  </a:cubicBezTo>
                  <a:cubicBezTo>
                    <a:pt x="1" y="351"/>
                    <a:pt x="149" y="713"/>
                    <a:pt x="492" y="948"/>
                  </a:cubicBezTo>
                  <a:cubicBezTo>
                    <a:pt x="675" y="1074"/>
                    <a:pt x="873" y="1139"/>
                    <a:pt x="1040" y="1139"/>
                  </a:cubicBezTo>
                  <a:cubicBezTo>
                    <a:pt x="1186" y="1139"/>
                    <a:pt x="1308" y="1090"/>
                    <a:pt x="1378" y="992"/>
                  </a:cubicBezTo>
                  <a:cubicBezTo>
                    <a:pt x="1517" y="789"/>
                    <a:pt x="1366" y="426"/>
                    <a:pt x="1025" y="190"/>
                  </a:cubicBezTo>
                  <a:cubicBezTo>
                    <a:pt x="843" y="65"/>
                    <a:pt x="645" y="1"/>
                    <a:pt x="477" y="1"/>
                  </a:cubicBezTo>
                  <a:close/>
                </a:path>
              </a:pathLst>
            </a:custGeom>
            <a:solidFill>
              <a:srgbClr val="5AE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2"/>
            <p:cNvSpPr/>
            <p:nvPr/>
          </p:nvSpPr>
          <p:spPr>
            <a:xfrm>
              <a:off x="7887467" y="680913"/>
              <a:ext cx="189210" cy="156926"/>
            </a:xfrm>
            <a:custGeom>
              <a:rect b="b" l="l" r="r" t="t"/>
              <a:pathLst>
                <a:path extrusionOk="0" h="1186" w="1430">
                  <a:moveTo>
                    <a:pt x="438" y="46"/>
                  </a:moveTo>
                  <a:cubicBezTo>
                    <a:pt x="597" y="46"/>
                    <a:pt x="789" y="110"/>
                    <a:pt x="971" y="225"/>
                  </a:cubicBezTo>
                  <a:cubicBezTo>
                    <a:pt x="1129" y="343"/>
                    <a:pt x="1247" y="481"/>
                    <a:pt x="1311" y="633"/>
                  </a:cubicBezTo>
                  <a:cubicBezTo>
                    <a:pt x="1375" y="781"/>
                    <a:pt x="1375" y="909"/>
                    <a:pt x="1311" y="1006"/>
                  </a:cubicBezTo>
                  <a:cubicBezTo>
                    <a:pt x="1248" y="1100"/>
                    <a:pt x="1132" y="1145"/>
                    <a:pt x="993" y="1145"/>
                  </a:cubicBezTo>
                  <a:cubicBezTo>
                    <a:pt x="830" y="1145"/>
                    <a:pt x="637" y="1083"/>
                    <a:pt x="459" y="963"/>
                  </a:cubicBezTo>
                  <a:cubicBezTo>
                    <a:pt x="297" y="845"/>
                    <a:pt x="169" y="707"/>
                    <a:pt x="105" y="558"/>
                  </a:cubicBezTo>
                  <a:cubicBezTo>
                    <a:pt x="41" y="407"/>
                    <a:pt x="54" y="279"/>
                    <a:pt x="118" y="184"/>
                  </a:cubicBezTo>
                  <a:cubicBezTo>
                    <a:pt x="182" y="87"/>
                    <a:pt x="297" y="46"/>
                    <a:pt x="438" y="46"/>
                  </a:cubicBezTo>
                  <a:close/>
                  <a:moveTo>
                    <a:pt x="433" y="0"/>
                  </a:moveTo>
                  <a:cubicBezTo>
                    <a:pt x="282" y="0"/>
                    <a:pt x="155" y="51"/>
                    <a:pt x="85" y="151"/>
                  </a:cubicBezTo>
                  <a:cubicBezTo>
                    <a:pt x="10" y="269"/>
                    <a:pt x="0" y="407"/>
                    <a:pt x="74" y="569"/>
                  </a:cubicBezTo>
                  <a:cubicBezTo>
                    <a:pt x="138" y="727"/>
                    <a:pt x="266" y="878"/>
                    <a:pt x="438" y="994"/>
                  </a:cubicBezTo>
                  <a:cubicBezTo>
                    <a:pt x="617" y="1122"/>
                    <a:pt x="822" y="1186"/>
                    <a:pt x="991" y="1186"/>
                  </a:cubicBezTo>
                  <a:cubicBezTo>
                    <a:pt x="1142" y="1186"/>
                    <a:pt x="1270" y="1134"/>
                    <a:pt x="1345" y="1027"/>
                  </a:cubicBezTo>
                  <a:cubicBezTo>
                    <a:pt x="1419" y="919"/>
                    <a:pt x="1429" y="771"/>
                    <a:pt x="1355" y="609"/>
                  </a:cubicBezTo>
                  <a:cubicBezTo>
                    <a:pt x="1291" y="461"/>
                    <a:pt x="1163" y="312"/>
                    <a:pt x="991" y="195"/>
                  </a:cubicBezTo>
                  <a:cubicBezTo>
                    <a:pt x="805" y="64"/>
                    <a:pt x="604" y="0"/>
                    <a:pt x="4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2"/>
            <p:cNvSpPr/>
            <p:nvPr/>
          </p:nvSpPr>
          <p:spPr>
            <a:xfrm>
              <a:off x="7647183" y="537219"/>
              <a:ext cx="731702" cy="629687"/>
            </a:xfrm>
            <a:custGeom>
              <a:rect b="b" l="l" r="r" t="t"/>
              <a:pathLst>
                <a:path extrusionOk="0" h="4759" w="5530">
                  <a:moveTo>
                    <a:pt x="3704" y="0"/>
                  </a:moveTo>
                  <a:cubicBezTo>
                    <a:pt x="3704" y="0"/>
                    <a:pt x="1837" y="2551"/>
                    <a:pt x="0" y="2689"/>
                  </a:cubicBezTo>
                  <a:lnTo>
                    <a:pt x="856" y="4758"/>
                  </a:lnTo>
                  <a:cubicBezTo>
                    <a:pt x="856" y="4758"/>
                    <a:pt x="865" y="4759"/>
                    <a:pt x="882" y="4759"/>
                  </a:cubicBezTo>
                  <a:cubicBezTo>
                    <a:pt x="1068" y="4759"/>
                    <a:pt x="2190" y="4739"/>
                    <a:pt x="3117" y="4290"/>
                  </a:cubicBezTo>
                  <a:cubicBezTo>
                    <a:pt x="4141" y="3788"/>
                    <a:pt x="5058" y="2743"/>
                    <a:pt x="5230" y="2379"/>
                  </a:cubicBezTo>
                  <a:cubicBezTo>
                    <a:pt x="5401" y="2028"/>
                    <a:pt x="5529" y="1749"/>
                    <a:pt x="5529" y="1749"/>
                  </a:cubicBezTo>
                  <a:lnTo>
                    <a:pt x="37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2"/>
            <p:cNvSpPr/>
            <p:nvPr/>
          </p:nvSpPr>
          <p:spPr>
            <a:xfrm>
              <a:off x="7643081" y="532720"/>
              <a:ext cx="739905" cy="637229"/>
            </a:xfrm>
            <a:custGeom>
              <a:rect b="b" l="l" r="r" t="t"/>
              <a:pathLst>
                <a:path extrusionOk="0" h="4816" w="5592">
                  <a:moveTo>
                    <a:pt x="3735" y="65"/>
                  </a:moveTo>
                  <a:lnTo>
                    <a:pt x="5537" y="1783"/>
                  </a:lnTo>
                  <a:cubicBezTo>
                    <a:pt x="5507" y="1847"/>
                    <a:pt x="5389" y="2093"/>
                    <a:pt x="5240" y="2413"/>
                  </a:cubicBezTo>
                  <a:cubicBezTo>
                    <a:pt x="5079" y="2754"/>
                    <a:pt x="4172" y="3812"/>
                    <a:pt x="3148" y="4303"/>
                  </a:cubicBezTo>
                  <a:cubicBezTo>
                    <a:pt x="2198" y="4762"/>
                    <a:pt x="1035" y="4772"/>
                    <a:pt x="897" y="4772"/>
                  </a:cubicBezTo>
                  <a:lnTo>
                    <a:pt x="54" y="2744"/>
                  </a:lnTo>
                  <a:cubicBezTo>
                    <a:pt x="1793" y="2585"/>
                    <a:pt x="3566" y="311"/>
                    <a:pt x="3735" y="65"/>
                  </a:cubicBezTo>
                  <a:close/>
                  <a:moveTo>
                    <a:pt x="3735" y="1"/>
                  </a:moveTo>
                  <a:lnTo>
                    <a:pt x="3724" y="24"/>
                  </a:lnTo>
                  <a:cubicBezTo>
                    <a:pt x="3704" y="55"/>
                    <a:pt x="1837" y="2562"/>
                    <a:pt x="21" y="2703"/>
                  </a:cubicBezTo>
                  <a:lnTo>
                    <a:pt x="1" y="2703"/>
                  </a:lnTo>
                  <a:lnTo>
                    <a:pt x="877" y="4815"/>
                  </a:lnTo>
                  <a:lnTo>
                    <a:pt x="897" y="4815"/>
                  </a:lnTo>
                  <a:cubicBezTo>
                    <a:pt x="1015" y="4815"/>
                    <a:pt x="2198" y="4803"/>
                    <a:pt x="3158" y="4334"/>
                  </a:cubicBezTo>
                  <a:cubicBezTo>
                    <a:pt x="4172" y="3855"/>
                    <a:pt x="5089" y="2818"/>
                    <a:pt x="5281" y="2423"/>
                  </a:cubicBezTo>
                  <a:cubicBezTo>
                    <a:pt x="5453" y="2062"/>
                    <a:pt x="5581" y="1793"/>
                    <a:pt x="5581" y="1793"/>
                  </a:cubicBezTo>
                  <a:lnTo>
                    <a:pt x="5591" y="1773"/>
                  </a:lnTo>
                  <a:lnTo>
                    <a:pt x="373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2"/>
            <p:cNvSpPr/>
            <p:nvPr/>
          </p:nvSpPr>
          <p:spPr>
            <a:xfrm>
              <a:off x="7703814" y="597819"/>
              <a:ext cx="628364" cy="529789"/>
            </a:xfrm>
            <a:custGeom>
              <a:rect b="b" l="l" r="r" t="t"/>
              <a:pathLst>
                <a:path extrusionOk="0" h="4004" w="4749">
                  <a:moveTo>
                    <a:pt x="3468" y="1"/>
                  </a:moveTo>
                  <a:cubicBezTo>
                    <a:pt x="3468" y="1"/>
                    <a:pt x="3408" y="78"/>
                    <a:pt x="3289" y="78"/>
                  </a:cubicBezTo>
                  <a:cubicBezTo>
                    <a:pt x="3275" y="78"/>
                    <a:pt x="3261" y="77"/>
                    <a:pt x="3245" y="75"/>
                  </a:cubicBezTo>
                  <a:lnTo>
                    <a:pt x="3107" y="65"/>
                  </a:lnTo>
                  <a:cubicBezTo>
                    <a:pt x="3107" y="65"/>
                    <a:pt x="2625" y="853"/>
                    <a:pt x="1890" y="1389"/>
                  </a:cubicBezTo>
                  <a:cubicBezTo>
                    <a:pt x="1153" y="1921"/>
                    <a:pt x="320" y="2252"/>
                    <a:pt x="320" y="2252"/>
                  </a:cubicBezTo>
                  <a:cubicBezTo>
                    <a:pt x="320" y="2252"/>
                    <a:pt x="256" y="2595"/>
                    <a:pt x="0" y="2659"/>
                  </a:cubicBezTo>
                  <a:lnTo>
                    <a:pt x="512" y="3862"/>
                  </a:lnTo>
                  <a:cubicBezTo>
                    <a:pt x="512" y="3862"/>
                    <a:pt x="541" y="3849"/>
                    <a:pt x="586" y="3849"/>
                  </a:cubicBezTo>
                  <a:cubicBezTo>
                    <a:pt x="627" y="3849"/>
                    <a:pt x="681" y="3860"/>
                    <a:pt x="738" y="3906"/>
                  </a:cubicBezTo>
                  <a:lnTo>
                    <a:pt x="853" y="4003"/>
                  </a:lnTo>
                  <a:cubicBezTo>
                    <a:pt x="853" y="4003"/>
                    <a:pt x="1665" y="3960"/>
                    <a:pt x="2497" y="3683"/>
                  </a:cubicBezTo>
                  <a:cubicBezTo>
                    <a:pt x="3319" y="3414"/>
                    <a:pt x="4343" y="2241"/>
                    <a:pt x="4525" y="1985"/>
                  </a:cubicBezTo>
                  <a:cubicBezTo>
                    <a:pt x="4525" y="1985"/>
                    <a:pt x="4515" y="1750"/>
                    <a:pt x="4536" y="1622"/>
                  </a:cubicBezTo>
                  <a:cubicBezTo>
                    <a:pt x="4556" y="1494"/>
                    <a:pt x="4748" y="1250"/>
                    <a:pt x="4748" y="1250"/>
                  </a:cubicBezTo>
                  <a:lnTo>
                    <a:pt x="3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2"/>
            <p:cNvSpPr/>
            <p:nvPr/>
          </p:nvSpPr>
          <p:spPr>
            <a:xfrm>
              <a:off x="7699712" y="593717"/>
              <a:ext cx="635509" cy="536537"/>
            </a:xfrm>
            <a:custGeom>
              <a:rect b="b" l="l" r="r" t="t"/>
              <a:pathLst>
                <a:path extrusionOk="0" h="4055" w="4803">
                  <a:moveTo>
                    <a:pt x="3499" y="65"/>
                  </a:moveTo>
                  <a:lnTo>
                    <a:pt x="4748" y="1281"/>
                  </a:lnTo>
                  <a:cubicBezTo>
                    <a:pt x="4705" y="1345"/>
                    <a:pt x="4567" y="1537"/>
                    <a:pt x="4546" y="1642"/>
                  </a:cubicBezTo>
                  <a:cubicBezTo>
                    <a:pt x="4533" y="1770"/>
                    <a:pt x="4533" y="1973"/>
                    <a:pt x="4533" y="2016"/>
                  </a:cubicBezTo>
                  <a:cubicBezTo>
                    <a:pt x="4321" y="2306"/>
                    <a:pt x="3317" y="3435"/>
                    <a:pt x="2518" y="3691"/>
                  </a:cubicBezTo>
                  <a:cubicBezTo>
                    <a:pt x="1739" y="3947"/>
                    <a:pt x="981" y="4011"/>
                    <a:pt x="897" y="4011"/>
                  </a:cubicBezTo>
                  <a:lnTo>
                    <a:pt x="789" y="3927"/>
                  </a:lnTo>
                  <a:cubicBezTo>
                    <a:pt x="725" y="3873"/>
                    <a:pt x="661" y="3863"/>
                    <a:pt x="618" y="3863"/>
                  </a:cubicBezTo>
                  <a:cubicBezTo>
                    <a:pt x="587" y="3863"/>
                    <a:pt x="564" y="3863"/>
                    <a:pt x="554" y="3873"/>
                  </a:cubicBezTo>
                  <a:lnTo>
                    <a:pt x="52" y="2700"/>
                  </a:lnTo>
                  <a:cubicBezTo>
                    <a:pt x="287" y="2636"/>
                    <a:pt x="351" y="2357"/>
                    <a:pt x="361" y="2293"/>
                  </a:cubicBezTo>
                  <a:cubicBezTo>
                    <a:pt x="469" y="2252"/>
                    <a:pt x="1248" y="1942"/>
                    <a:pt x="1931" y="1440"/>
                  </a:cubicBezTo>
                  <a:cubicBezTo>
                    <a:pt x="2613" y="938"/>
                    <a:pt x="3084" y="213"/>
                    <a:pt x="3148" y="116"/>
                  </a:cubicBezTo>
                  <a:lnTo>
                    <a:pt x="3276" y="129"/>
                  </a:lnTo>
                  <a:cubicBezTo>
                    <a:pt x="3294" y="132"/>
                    <a:pt x="3311" y="133"/>
                    <a:pt x="3327" y="133"/>
                  </a:cubicBezTo>
                  <a:cubicBezTo>
                    <a:pt x="3415" y="133"/>
                    <a:pt x="3473" y="91"/>
                    <a:pt x="3499" y="65"/>
                  </a:cubicBezTo>
                  <a:close/>
                  <a:moveTo>
                    <a:pt x="3499" y="1"/>
                  </a:moveTo>
                  <a:lnTo>
                    <a:pt x="3488" y="21"/>
                  </a:lnTo>
                  <a:cubicBezTo>
                    <a:pt x="3479" y="21"/>
                    <a:pt x="3427" y="89"/>
                    <a:pt x="3325" y="89"/>
                  </a:cubicBezTo>
                  <a:cubicBezTo>
                    <a:pt x="3313" y="89"/>
                    <a:pt x="3300" y="88"/>
                    <a:pt x="3286" y="85"/>
                  </a:cubicBezTo>
                  <a:lnTo>
                    <a:pt x="3125" y="65"/>
                  </a:lnTo>
                  <a:lnTo>
                    <a:pt x="3114" y="85"/>
                  </a:lnTo>
                  <a:cubicBezTo>
                    <a:pt x="3114" y="85"/>
                    <a:pt x="2636" y="874"/>
                    <a:pt x="1908" y="1409"/>
                  </a:cubicBezTo>
                  <a:cubicBezTo>
                    <a:pt x="1184" y="1932"/>
                    <a:pt x="351" y="2262"/>
                    <a:pt x="341" y="2262"/>
                  </a:cubicBezTo>
                  <a:lnTo>
                    <a:pt x="331" y="2262"/>
                  </a:lnTo>
                  <a:lnTo>
                    <a:pt x="331" y="2272"/>
                  </a:lnTo>
                  <a:cubicBezTo>
                    <a:pt x="331" y="2283"/>
                    <a:pt x="267" y="2613"/>
                    <a:pt x="21" y="2667"/>
                  </a:cubicBezTo>
                  <a:lnTo>
                    <a:pt x="0" y="2667"/>
                  </a:lnTo>
                  <a:lnTo>
                    <a:pt x="523" y="3906"/>
                  </a:lnTo>
                  <a:lnTo>
                    <a:pt x="523" y="3927"/>
                  </a:lnTo>
                  <a:lnTo>
                    <a:pt x="543" y="3917"/>
                  </a:lnTo>
                  <a:cubicBezTo>
                    <a:pt x="548" y="3917"/>
                    <a:pt x="576" y="3905"/>
                    <a:pt x="616" y="3905"/>
                  </a:cubicBezTo>
                  <a:cubicBezTo>
                    <a:pt x="654" y="3905"/>
                    <a:pt x="704" y="3916"/>
                    <a:pt x="756" y="3957"/>
                  </a:cubicBezTo>
                  <a:lnTo>
                    <a:pt x="884" y="4055"/>
                  </a:lnTo>
                  <a:lnTo>
                    <a:pt x="897" y="4055"/>
                  </a:lnTo>
                  <a:cubicBezTo>
                    <a:pt x="897" y="4055"/>
                    <a:pt x="1706" y="4001"/>
                    <a:pt x="2528" y="3735"/>
                  </a:cubicBezTo>
                  <a:cubicBezTo>
                    <a:pt x="3414" y="3445"/>
                    <a:pt x="4449" y="2208"/>
                    <a:pt x="4577" y="2027"/>
                  </a:cubicBezTo>
                  <a:lnTo>
                    <a:pt x="4577" y="2016"/>
                  </a:lnTo>
                  <a:cubicBezTo>
                    <a:pt x="4577" y="2016"/>
                    <a:pt x="4567" y="1781"/>
                    <a:pt x="4587" y="1653"/>
                  </a:cubicBezTo>
                  <a:cubicBezTo>
                    <a:pt x="4610" y="1525"/>
                    <a:pt x="4789" y="1302"/>
                    <a:pt x="4789" y="1292"/>
                  </a:cubicBezTo>
                  <a:lnTo>
                    <a:pt x="4802" y="1281"/>
                  </a:lnTo>
                  <a:lnTo>
                    <a:pt x="3522" y="21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2"/>
            <p:cNvSpPr/>
            <p:nvPr/>
          </p:nvSpPr>
          <p:spPr>
            <a:xfrm>
              <a:off x="7953889" y="808729"/>
              <a:ext cx="183389" cy="168040"/>
            </a:xfrm>
            <a:custGeom>
              <a:rect b="b" l="l" r="r" t="t"/>
              <a:pathLst>
                <a:path extrusionOk="0" h="1270" w="1386">
                  <a:moveTo>
                    <a:pt x="959" y="1"/>
                  </a:moveTo>
                  <a:cubicBezTo>
                    <a:pt x="769" y="1"/>
                    <a:pt x="535" y="114"/>
                    <a:pt x="341" y="317"/>
                  </a:cubicBezTo>
                  <a:cubicBezTo>
                    <a:pt x="64" y="627"/>
                    <a:pt x="0" y="1011"/>
                    <a:pt x="179" y="1180"/>
                  </a:cubicBezTo>
                  <a:cubicBezTo>
                    <a:pt x="243" y="1241"/>
                    <a:pt x="328" y="1269"/>
                    <a:pt x="424" y="1269"/>
                  </a:cubicBezTo>
                  <a:cubicBezTo>
                    <a:pt x="615" y="1269"/>
                    <a:pt x="848" y="1154"/>
                    <a:pt x="1035" y="947"/>
                  </a:cubicBezTo>
                  <a:cubicBezTo>
                    <a:pt x="1311" y="637"/>
                    <a:pt x="1386" y="253"/>
                    <a:pt x="1193" y="81"/>
                  </a:cubicBezTo>
                  <a:cubicBezTo>
                    <a:pt x="1131" y="27"/>
                    <a:pt x="1050" y="1"/>
                    <a:pt x="959" y="1"/>
                  </a:cubicBezTo>
                  <a:close/>
                </a:path>
              </a:pathLst>
            </a:custGeom>
            <a:solidFill>
              <a:srgbClr val="5AE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2"/>
            <p:cNvSpPr/>
            <p:nvPr/>
          </p:nvSpPr>
          <p:spPr>
            <a:xfrm>
              <a:off x="7949391" y="805421"/>
              <a:ext cx="182462" cy="173730"/>
            </a:xfrm>
            <a:custGeom>
              <a:rect b="b" l="l" r="r" t="t"/>
              <a:pathLst>
                <a:path extrusionOk="0" h="1313" w="1379">
                  <a:moveTo>
                    <a:pt x="994" y="42"/>
                  </a:moveTo>
                  <a:cubicBezTo>
                    <a:pt x="1079" y="42"/>
                    <a:pt x="1153" y="76"/>
                    <a:pt x="1217" y="117"/>
                  </a:cubicBezTo>
                  <a:cubicBezTo>
                    <a:pt x="1302" y="204"/>
                    <a:pt x="1335" y="332"/>
                    <a:pt x="1302" y="480"/>
                  </a:cubicBezTo>
                  <a:cubicBezTo>
                    <a:pt x="1271" y="642"/>
                    <a:pt x="1186" y="811"/>
                    <a:pt x="1046" y="962"/>
                  </a:cubicBezTo>
                  <a:cubicBezTo>
                    <a:pt x="918" y="1100"/>
                    <a:pt x="759" y="1205"/>
                    <a:pt x="597" y="1249"/>
                  </a:cubicBezTo>
                  <a:cubicBezTo>
                    <a:pt x="547" y="1263"/>
                    <a:pt x="499" y="1271"/>
                    <a:pt x="454" y="1271"/>
                  </a:cubicBezTo>
                  <a:cubicBezTo>
                    <a:pt x="367" y="1271"/>
                    <a:pt x="292" y="1244"/>
                    <a:pt x="236" y="1195"/>
                  </a:cubicBezTo>
                  <a:cubicBezTo>
                    <a:pt x="55" y="1026"/>
                    <a:pt x="129" y="652"/>
                    <a:pt x="395" y="352"/>
                  </a:cubicBezTo>
                  <a:cubicBezTo>
                    <a:pt x="523" y="214"/>
                    <a:pt x="685" y="106"/>
                    <a:pt x="843" y="65"/>
                  </a:cubicBezTo>
                  <a:cubicBezTo>
                    <a:pt x="897" y="53"/>
                    <a:pt x="951" y="42"/>
                    <a:pt x="994" y="42"/>
                  </a:cubicBezTo>
                  <a:close/>
                  <a:moveTo>
                    <a:pt x="988" y="0"/>
                  </a:moveTo>
                  <a:cubicBezTo>
                    <a:pt x="939" y="0"/>
                    <a:pt x="886" y="7"/>
                    <a:pt x="833" y="22"/>
                  </a:cubicBezTo>
                  <a:cubicBezTo>
                    <a:pt x="661" y="76"/>
                    <a:pt x="503" y="181"/>
                    <a:pt x="364" y="332"/>
                  </a:cubicBezTo>
                  <a:cubicBezTo>
                    <a:pt x="75" y="642"/>
                    <a:pt x="1" y="1046"/>
                    <a:pt x="203" y="1228"/>
                  </a:cubicBezTo>
                  <a:cubicBezTo>
                    <a:pt x="267" y="1282"/>
                    <a:pt x="354" y="1313"/>
                    <a:pt x="449" y="1313"/>
                  </a:cubicBezTo>
                  <a:cubicBezTo>
                    <a:pt x="503" y="1313"/>
                    <a:pt x="556" y="1302"/>
                    <a:pt x="621" y="1292"/>
                  </a:cubicBezTo>
                  <a:cubicBezTo>
                    <a:pt x="779" y="1249"/>
                    <a:pt x="941" y="1141"/>
                    <a:pt x="1079" y="982"/>
                  </a:cubicBezTo>
                  <a:cubicBezTo>
                    <a:pt x="1217" y="834"/>
                    <a:pt x="1315" y="662"/>
                    <a:pt x="1345" y="491"/>
                  </a:cubicBezTo>
                  <a:cubicBezTo>
                    <a:pt x="1379" y="322"/>
                    <a:pt x="1335" y="181"/>
                    <a:pt x="1238" y="86"/>
                  </a:cubicBezTo>
                  <a:cubicBezTo>
                    <a:pt x="1174" y="29"/>
                    <a:pt x="1087" y="0"/>
                    <a:pt x="98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2"/>
            <p:cNvSpPr/>
            <p:nvPr/>
          </p:nvSpPr>
          <p:spPr>
            <a:xfrm>
              <a:off x="7657371" y="642938"/>
              <a:ext cx="734084" cy="431479"/>
            </a:xfrm>
            <a:custGeom>
              <a:rect b="b" l="l" r="r" t="t"/>
              <a:pathLst>
                <a:path extrusionOk="0" h="3261" w="5548">
                  <a:moveTo>
                    <a:pt x="587" y="0"/>
                  </a:moveTo>
                  <a:lnTo>
                    <a:pt x="0" y="2167"/>
                  </a:lnTo>
                  <a:cubicBezTo>
                    <a:pt x="0" y="2167"/>
                    <a:pt x="981" y="2935"/>
                    <a:pt x="2090" y="3171"/>
                  </a:cubicBezTo>
                  <a:cubicBezTo>
                    <a:pt x="2394" y="3235"/>
                    <a:pt x="2716" y="3261"/>
                    <a:pt x="3032" y="3261"/>
                  </a:cubicBezTo>
                  <a:cubicBezTo>
                    <a:pt x="3872" y="3261"/>
                    <a:pt x="4662" y="3077"/>
                    <a:pt x="4917" y="2945"/>
                  </a:cubicBezTo>
                  <a:cubicBezTo>
                    <a:pt x="5281" y="2766"/>
                    <a:pt x="5547" y="2625"/>
                    <a:pt x="5547" y="2625"/>
                  </a:cubicBezTo>
                  <a:lnTo>
                    <a:pt x="5163" y="128"/>
                  </a:lnTo>
                  <a:cubicBezTo>
                    <a:pt x="5163" y="128"/>
                    <a:pt x="3933" y="487"/>
                    <a:pt x="2643" y="487"/>
                  </a:cubicBezTo>
                  <a:cubicBezTo>
                    <a:pt x="1904" y="487"/>
                    <a:pt x="1146" y="369"/>
                    <a:pt x="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2"/>
            <p:cNvSpPr/>
            <p:nvPr/>
          </p:nvSpPr>
          <p:spPr>
            <a:xfrm>
              <a:off x="7654328" y="638837"/>
              <a:ext cx="740170" cy="437963"/>
            </a:xfrm>
            <a:custGeom>
              <a:rect b="b" l="l" r="r" t="t"/>
              <a:pathLst>
                <a:path extrusionOk="0" h="3310" w="5594">
                  <a:moveTo>
                    <a:pt x="620" y="64"/>
                  </a:moveTo>
                  <a:cubicBezTo>
                    <a:pt x="1178" y="423"/>
                    <a:pt x="1931" y="538"/>
                    <a:pt x="2664" y="538"/>
                  </a:cubicBezTo>
                  <a:cubicBezTo>
                    <a:pt x="3851" y="538"/>
                    <a:pt x="4987" y="238"/>
                    <a:pt x="5166" y="192"/>
                  </a:cubicBezTo>
                  <a:lnTo>
                    <a:pt x="5550" y="2646"/>
                  </a:lnTo>
                  <a:cubicBezTo>
                    <a:pt x="5486" y="2679"/>
                    <a:pt x="5240" y="2797"/>
                    <a:pt x="4930" y="2956"/>
                  </a:cubicBezTo>
                  <a:cubicBezTo>
                    <a:pt x="4688" y="3081"/>
                    <a:pt x="3892" y="3269"/>
                    <a:pt x="3047" y="3269"/>
                  </a:cubicBezTo>
                  <a:cubicBezTo>
                    <a:pt x="2737" y="3269"/>
                    <a:pt x="2421" y="3244"/>
                    <a:pt x="2123" y="3181"/>
                  </a:cubicBezTo>
                  <a:cubicBezTo>
                    <a:pt x="1089" y="2966"/>
                    <a:pt x="162" y="2272"/>
                    <a:pt x="54" y="2187"/>
                  </a:cubicBezTo>
                  <a:lnTo>
                    <a:pt x="620" y="64"/>
                  </a:lnTo>
                  <a:close/>
                  <a:moveTo>
                    <a:pt x="599" y="0"/>
                  </a:moveTo>
                  <a:lnTo>
                    <a:pt x="0" y="2208"/>
                  </a:lnTo>
                  <a:lnTo>
                    <a:pt x="10" y="2208"/>
                  </a:lnTo>
                  <a:cubicBezTo>
                    <a:pt x="23" y="2221"/>
                    <a:pt x="1004" y="2989"/>
                    <a:pt x="2113" y="3222"/>
                  </a:cubicBezTo>
                  <a:cubicBezTo>
                    <a:pt x="2423" y="3286"/>
                    <a:pt x="2743" y="3309"/>
                    <a:pt x="3063" y="3309"/>
                  </a:cubicBezTo>
                  <a:cubicBezTo>
                    <a:pt x="3895" y="3309"/>
                    <a:pt x="4674" y="3138"/>
                    <a:pt x="4953" y="2999"/>
                  </a:cubicBezTo>
                  <a:cubicBezTo>
                    <a:pt x="5314" y="2817"/>
                    <a:pt x="5580" y="2679"/>
                    <a:pt x="5580" y="2679"/>
                  </a:cubicBezTo>
                  <a:lnTo>
                    <a:pt x="5593" y="2669"/>
                  </a:lnTo>
                  <a:lnTo>
                    <a:pt x="5196" y="139"/>
                  </a:lnTo>
                  <a:lnTo>
                    <a:pt x="5176" y="139"/>
                  </a:lnTo>
                  <a:cubicBezTo>
                    <a:pt x="5155" y="149"/>
                    <a:pt x="3939" y="492"/>
                    <a:pt x="2669" y="492"/>
                  </a:cubicBezTo>
                  <a:cubicBezTo>
                    <a:pt x="1931" y="492"/>
                    <a:pt x="1176" y="374"/>
                    <a:pt x="620" y="11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2"/>
            <p:cNvSpPr/>
            <p:nvPr/>
          </p:nvSpPr>
          <p:spPr>
            <a:xfrm>
              <a:off x="7701035" y="699437"/>
              <a:ext cx="656547" cy="347856"/>
            </a:xfrm>
            <a:custGeom>
              <a:rect b="b" l="l" r="r" t="t"/>
              <a:pathLst>
                <a:path extrusionOk="0" h="2629" w="4962">
                  <a:moveTo>
                    <a:pt x="4385" y="1"/>
                  </a:moveTo>
                  <a:cubicBezTo>
                    <a:pt x="4385" y="1"/>
                    <a:pt x="3572" y="322"/>
                    <a:pt x="2683" y="322"/>
                  </a:cubicBezTo>
                  <a:cubicBezTo>
                    <a:pt x="2656" y="322"/>
                    <a:pt x="2629" y="322"/>
                    <a:pt x="2603" y="321"/>
                  </a:cubicBezTo>
                  <a:cubicBezTo>
                    <a:pt x="1696" y="300"/>
                    <a:pt x="833" y="44"/>
                    <a:pt x="833" y="44"/>
                  </a:cubicBezTo>
                  <a:cubicBezTo>
                    <a:pt x="833" y="44"/>
                    <a:pt x="666" y="204"/>
                    <a:pt x="473" y="204"/>
                  </a:cubicBezTo>
                  <a:cubicBezTo>
                    <a:pt x="426" y="204"/>
                    <a:pt x="378" y="195"/>
                    <a:pt x="331" y="172"/>
                  </a:cubicBezTo>
                  <a:lnTo>
                    <a:pt x="1" y="1443"/>
                  </a:lnTo>
                  <a:cubicBezTo>
                    <a:pt x="1" y="1443"/>
                    <a:pt x="129" y="1473"/>
                    <a:pt x="159" y="1622"/>
                  </a:cubicBezTo>
                  <a:lnTo>
                    <a:pt x="203" y="1773"/>
                  </a:lnTo>
                  <a:cubicBezTo>
                    <a:pt x="203" y="1773"/>
                    <a:pt x="864" y="2221"/>
                    <a:pt x="1686" y="2508"/>
                  </a:cubicBezTo>
                  <a:cubicBezTo>
                    <a:pt x="1937" y="2596"/>
                    <a:pt x="2254" y="2629"/>
                    <a:pt x="2582" y="2629"/>
                  </a:cubicBezTo>
                  <a:cubicBezTo>
                    <a:pt x="3326" y="2629"/>
                    <a:pt x="4125" y="2462"/>
                    <a:pt x="4331" y="2403"/>
                  </a:cubicBezTo>
                  <a:cubicBezTo>
                    <a:pt x="4331" y="2403"/>
                    <a:pt x="4472" y="2211"/>
                    <a:pt x="4567" y="2114"/>
                  </a:cubicBezTo>
                  <a:cubicBezTo>
                    <a:pt x="4664" y="2019"/>
                    <a:pt x="4961" y="1955"/>
                    <a:pt x="4961" y="1955"/>
                  </a:cubicBezTo>
                  <a:lnTo>
                    <a:pt x="4705" y="183"/>
                  </a:lnTo>
                  <a:cubicBezTo>
                    <a:pt x="4705" y="183"/>
                    <a:pt x="4689" y="187"/>
                    <a:pt x="4663" y="187"/>
                  </a:cubicBezTo>
                  <a:cubicBezTo>
                    <a:pt x="4620" y="187"/>
                    <a:pt x="4548" y="175"/>
                    <a:pt x="4482" y="108"/>
                  </a:cubicBezTo>
                  <a:lnTo>
                    <a:pt x="43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2"/>
            <p:cNvSpPr/>
            <p:nvPr/>
          </p:nvSpPr>
          <p:spPr>
            <a:xfrm>
              <a:off x="7697992" y="696791"/>
              <a:ext cx="662634" cy="354604"/>
            </a:xfrm>
            <a:custGeom>
              <a:rect b="b" l="l" r="r" t="t"/>
              <a:pathLst>
                <a:path extrusionOk="0" h="2680" w="5008">
                  <a:moveTo>
                    <a:pt x="4398" y="54"/>
                  </a:moveTo>
                  <a:lnTo>
                    <a:pt x="4495" y="149"/>
                  </a:lnTo>
                  <a:cubicBezTo>
                    <a:pt x="4562" y="208"/>
                    <a:pt x="4629" y="226"/>
                    <a:pt x="4676" y="226"/>
                  </a:cubicBezTo>
                  <a:cubicBezTo>
                    <a:pt x="4688" y="226"/>
                    <a:pt x="4699" y="225"/>
                    <a:pt x="4708" y="223"/>
                  </a:cubicBezTo>
                  <a:lnTo>
                    <a:pt x="4953" y="1952"/>
                  </a:lnTo>
                  <a:cubicBezTo>
                    <a:pt x="4889" y="1975"/>
                    <a:pt x="4654" y="2039"/>
                    <a:pt x="4580" y="2123"/>
                  </a:cubicBezTo>
                  <a:cubicBezTo>
                    <a:pt x="4495" y="2208"/>
                    <a:pt x="4367" y="2369"/>
                    <a:pt x="4344" y="2400"/>
                  </a:cubicBezTo>
                  <a:cubicBezTo>
                    <a:pt x="4103" y="2474"/>
                    <a:pt x="3331" y="2627"/>
                    <a:pt x="2614" y="2627"/>
                  </a:cubicBezTo>
                  <a:cubicBezTo>
                    <a:pt x="2285" y="2627"/>
                    <a:pt x="1968" y="2595"/>
                    <a:pt x="1719" y="2508"/>
                  </a:cubicBezTo>
                  <a:cubicBezTo>
                    <a:pt x="951" y="2241"/>
                    <a:pt x="310" y="1824"/>
                    <a:pt x="236" y="1770"/>
                  </a:cubicBezTo>
                  <a:lnTo>
                    <a:pt x="205" y="1632"/>
                  </a:lnTo>
                  <a:cubicBezTo>
                    <a:pt x="172" y="1514"/>
                    <a:pt x="88" y="1463"/>
                    <a:pt x="54" y="1450"/>
                  </a:cubicBezTo>
                  <a:lnTo>
                    <a:pt x="374" y="223"/>
                  </a:lnTo>
                  <a:cubicBezTo>
                    <a:pt x="415" y="240"/>
                    <a:pt x="456" y="246"/>
                    <a:pt x="496" y="246"/>
                  </a:cubicBezTo>
                  <a:cubicBezTo>
                    <a:pt x="668" y="246"/>
                    <a:pt x="823" y="120"/>
                    <a:pt x="866" y="85"/>
                  </a:cubicBezTo>
                  <a:cubicBezTo>
                    <a:pt x="974" y="118"/>
                    <a:pt x="1783" y="341"/>
                    <a:pt x="2626" y="361"/>
                  </a:cubicBezTo>
                  <a:cubicBezTo>
                    <a:pt x="2658" y="362"/>
                    <a:pt x="2690" y="363"/>
                    <a:pt x="2722" y="363"/>
                  </a:cubicBezTo>
                  <a:cubicBezTo>
                    <a:pt x="3532" y="363"/>
                    <a:pt x="4294" y="94"/>
                    <a:pt x="4398" y="54"/>
                  </a:cubicBezTo>
                  <a:close/>
                  <a:moveTo>
                    <a:pt x="4408" y="0"/>
                  </a:moveTo>
                  <a:lnTo>
                    <a:pt x="4398" y="11"/>
                  </a:lnTo>
                  <a:cubicBezTo>
                    <a:pt x="4388" y="11"/>
                    <a:pt x="3573" y="321"/>
                    <a:pt x="2718" y="321"/>
                  </a:cubicBezTo>
                  <a:cubicBezTo>
                    <a:pt x="2691" y="321"/>
                    <a:pt x="2665" y="321"/>
                    <a:pt x="2638" y="320"/>
                  </a:cubicBezTo>
                  <a:cubicBezTo>
                    <a:pt x="1742" y="297"/>
                    <a:pt x="876" y="41"/>
                    <a:pt x="866" y="41"/>
                  </a:cubicBezTo>
                  <a:lnTo>
                    <a:pt x="856" y="41"/>
                  </a:lnTo>
                  <a:lnTo>
                    <a:pt x="846" y="54"/>
                  </a:lnTo>
                  <a:cubicBezTo>
                    <a:pt x="846" y="54"/>
                    <a:pt x="679" y="199"/>
                    <a:pt x="497" y="199"/>
                  </a:cubicBezTo>
                  <a:cubicBezTo>
                    <a:pt x="453" y="199"/>
                    <a:pt x="408" y="190"/>
                    <a:pt x="364" y="169"/>
                  </a:cubicBezTo>
                  <a:lnTo>
                    <a:pt x="344" y="159"/>
                  </a:lnTo>
                  <a:lnTo>
                    <a:pt x="1" y="1450"/>
                  </a:lnTo>
                  <a:lnTo>
                    <a:pt x="1" y="1473"/>
                  </a:lnTo>
                  <a:lnTo>
                    <a:pt x="24" y="1483"/>
                  </a:lnTo>
                  <a:cubicBezTo>
                    <a:pt x="24" y="1483"/>
                    <a:pt x="129" y="1514"/>
                    <a:pt x="162" y="1642"/>
                  </a:cubicBezTo>
                  <a:lnTo>
                    <a:pt x="205" y="1803"/>
                  </a:lnTo>
                  <a:cubicBezTo>
                    <a:pt x="216" y="1813"/>
                    <a:pt x="887" y="2262"/>
                    <a:pt x="1709" y="2551"/>
                  </a:cubicBezTo>
                  <a:cubicBezTo>
                    <a:pt x="1965" y="2636"/>
                    <a:pt x="2285" y="2679"/>
                    <a:pt x="2615" y="2679"/>
                  </a:cubicBezTo>
                  <a:cubicBezTo>
                    <a:pt x="3394" y="2679"/>
                    <a:pt x="4216" y="2487"/>
                    <a:pt x="4367" y="2443"/>
                  </a:cubicBezTo>
                  <a:lnTo>
                    <a:pt x="4377" y="2433"/>
                  </a:lnTo>
                  <a:cubicBezTo>
                    <a:pt x="4377" y="2433"/>
                    <a:pt x="4515" y="2241"/>
                    <a:pt x="4600" y="2144"/>
                  </a:cubicBezTo>
                  <a:cubicBezTo>
                    <a:pt x="4697" y="2059"/>
                    <a:pt x="4984" y="1995"/>
                    <a:pt x="4984" y="1985"/>
                  </a:cubicBezTo>
                  <a:lnTo>
                    <a:pt x="5007" y="1985"/>
                  </a:lnTo>
                  <a:lnTo>
                    <a:pt x="4751" y="203"/>
                  </a:lnTo>
                  <a:lnTo>
                    <a:pt x="4751" y="182"/>
                  </a:lnTo>
                  <a:lnTo>
                    <a:pt x="4728" y="182"/>
                  </a:lnTo>
                  <a:cubicBezTo>
                    <a:pt x="4725" y="182"/>
                    <a:pt x="4711" y="184"/>
                    <a:pt x="4691" y="184"/>
                  </a:cubicBezTo>
                  <a:cubicBezTo>
                    <a:pt x="4650" y="184"/>
                    <a:pt x="4583" y="175"/>
                    <a:pt x="4526" y="118"/>
                  </a:cubicBezTo>
                  <a:lnTo>
                    <a:pt x="440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2"/>
            <p:cNvSpPr/>
            <p:nvPr/>
          </p:nvSpPr>
          <p:spPr>
            <a:xfrm>
              <a:off x="7948067" y="821828"/>
              <a:ext cx="206147" cy="125964"/>
            </a:xfrm>
            <a:custGeom>
              <a:rect b="b" l="l" r="r" t="t"/>
              <a:pathLst>
                <a:path extrusionOk="0" h="952" w="1558">
                  <a:moveTo>
                    <a:pt x="890" y="0"/>
                  </a:moveTo>
                  <a:cubicBezTo>
                    <a:pt x="826" y="0"/>
                    <a:pt x="761" y="5"/>
                    <a:pt x="695" y="16"/>
                  </a:cubicBezTo>
                  <a:cubicBezTo>
                    <a:pt x="287" y="90"/>
                    <a:pt x="1" y="356"/>
                    <a:pt x="44" y="612"/>
                  </a:cubicBezTo>
                  <a:cubicBezTo>
                    <a:pt x="78" y="815"/>
                    <a:pt x="331" y="952"/>
                    <a:pt x="646" y="952"/>
                  </a:cubicBezTo>
                  <a:cubicBezTo>
                    <a:pt x="713" y="952"/>
                    <a:pt x="782" y="946"/>
                    <a:pt x="853" y="933"/>
                  </a:cubicBezTo>
                  <a:cubicBezTo>
                    <a:pt x="1271" y="868"/>
                    <a:pt x="1558" y="602"/>
                    <a:pt x="1517" y="346"/>
                  </a:cubicBezTo>
                  <a:cubicBezTo>
                    <a:pt x="1480" y="132"/>
                    <a:pt x="1213" y="0"/>
                    <a:pt x="8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2"/>
            <p:cNvSpPr/>
            <p:nvPr/>
          </p:nvSpPr>
          <p:spPr>
            <a:xfrm>
              <a:off x="7943701" y="818917"/>
              <a:ext cx="210513" cy="132183"/>
            </a:xfrm>
            <a:custGeom>
              <a:rect b="b" l="l" r="r" t="t"/>
              <a:pathLst>
                <a:path extrusionOk="0" h="999" w="1591">
                  <a:moveTo>
                    <a:pt x="930" y="48"/>
                  </a:moveTo>
                  <a:cubicBezTo>
                    <a:pt x="1240" y="48"/>
                    <a:pt x="1496" y="176"/>
                    <a:pt x="1527" y="378"/>
                  </a:cubicBezTo>
                  <a:cubicBezTo>
                    <a:pt x="1550" y="486"/>
                    <a:pt x="1496" y="614"/>
                    <a:pt x="1378" y="719"/>
                  </a:cubicBezTo>
                  <a:cubicBezTo>
                    <a:pt x="1250" y="826"/>
                    <a:pt x="1078" y="901"/>
                    <a:pt x="886" y="934"/>
                  </a:cubicBezTo>
                  <a:cubicBezTo>
                    <a:pt x="816" y="949"/>
                    <a:pt x="747" y="956"/>
                    <a:pt x="679" y="956"/>
                  </a:cubicBezTo>
                  <a:cubicBezTo>
                    <a:pt x="560" y="956"/>
                    <a:pt x="448" y="935"/>
                    <a:pt x="354" y="901"/>
                  </a:cubicBezTo>
                  <a:cubicBezTo>
                    <a:pt x="205" y="837"/>
                    <a:pt x="118" y="742"/>
                    <a:pt x="98" y="624"/>
                  </a:cubicBezTo>
                  <a:cubicBezTo>
                    <a:pt x="54" y="389"/>
                    <a:pt x="343" y="132"/>
                    <a:pt x="738" y="58"/>
                  </a:cubicBezTo>
                  <a:cubicBezTo>
                    <a:pt x="802" y="48"/>
                    <a:pt x="866" y="48"/>
                    <a:pt x="930" y="48"/>
                  </a:cubicBezTo>
                  <a:close/>
                  <a:moveTo>
                    <a:pt x="916" y="0"/>
                  </a:moveTo>
                  <a:cubicBezTo>
                    <a:pt x="855" y="0"/>
                    <a:pt x="792" y="5"/>
                    <a:pt x="728" y="15"/>
                  </a:cubicBezTo>
                  <a:cubicBezTo>
                    <a:pt x="310" y="91"/>
                    <a:pt x="0" y="368"/>
                    <a:pt x="54" y="634"/>
                  </a:cubicBezTo>
                  <a:cubicBezTo>
                    <a:pt x="77" y="762"/>
                    <a:pt x="182" y="870"/>
                    <a:pt x="343" y="934"/>
                  </a:cubicBezTo>
                  <a:cubicBezTo>
                    <a:pt x="438" y="975"/>
                    <a:pt x="556" y="998"/>
                    <a:pt x="684" y="998"/>
                  </a:cubicBezTo>
                  <a:cubicBezTo>
                    <a:pt x="758" y="998"/>
                    <a:pt x="822" y="998"/>
                    <a:pt x="897" y="975"/>
                  </a:cubicBezTo>
                  <a:cubicBezTo>
                    <a:pt x="1101" y="944"/>
                    <a:pt x="1281" y="860"/>
                    <a:pt x="1399" y="752"/>
                  </a:cubicBezTo>
                  <a:cubicBezTo>
                    <a:pt x="1537" y="634"/>
                    <a:pt x="1591" y="496"/>
                    <a:pt x="1570" y="368"/>
                  </a:cubicBezTo>
                  <a:cubicBezTo>
                    <a:pt x="1525" y="143"/>
                    <a:pt x="1250" y="0"/>
                    <a:pt x="91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2"/>
            <p:cNvSpPr/>
            <p:nvPr/>
          </p:nvSpPr>
          <p:spPr>
            <a:xfrm>
              <a:off x="7755946" y="288732"/>
              <a:ext cx="628364" cy="666338"/>
            </a:xfrm>
            <a:custGeom>
              <a:rect b="b" l="l" r="r" t="t"/>
              <a:pathLst>
                <a:path extrusionOk="0" h="5036" w="4749">
                  <a:moveTo>
                    <a:pt x="2369" y="1"/>
                  </a:moveTo>
                  <a:cubicBezTo>
                    <a:pt x="2369" y="1"/>
                    <a:pt x="1954" y="1345"/>
                    <a:pt x="1762" y="1602"/>
                  </a:cubicBezTo>
                  <a:cubicBezTo>
                    <a:pt x="1560" y="1845"/>
                    <a:pt x="843" y="2070"/>
                    <a:pt x="759" y="2208"/>
                  </a:cubicBezTo>
                  <a:cubicBezTo>
                    <a:pt x="664" y="2347"/>
                    <a:pt x="0" y="3947"/>
                    <a:pt x="0" y="3947"/>
                  </a:cubicBezTo>
                  <a:lnTo>
                    <a:pt x="2403" y="5036"/>
                  </a:lnTo>
                  <a:cubicBezTo>
                    <a:pt x="2403" y="5036"/>
                    <a:pt x="2925" y="3212"/>
                    <a:pt x="3107" y="3084"/>
                  </a:cubicBezTo>
                  <a:cubicBezTo>
                    <a:pt x="3276" y="2956"/>
                    <a:pt x="3906" y="2764"/>
                    <a:pt x="4013" y="2582"/>
                  </a:cubicBezTo>
                  <a:cubicBezTo>
                    <a:pt x="4121" y="2401"/>
                    <a:pt x="4643" y="948"/>
                    <a:pt x="4697" y="672"/>
                  </a:cubicBezTo>
                  <a:lnTo>
                    <a:pt x="4748" y="385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2"/>
            <p:cNvSpPr/>
            <p:nvPr/>
          </p:nvSpPr>
          <p:spPr>
            <a:xfrm>
              <a:off x="7753167" y="285689"/>
              <a:ext cx="634186" cy="673880"/>
            </a:xfrm>
            <a:custGeom>
              <a:rect b="b" l="l" r="r" t="t"/>
              <a:pathLst>
                <a:path extrusionOk="0" h="5093" w="4793">
                  <a:moveTo>
                    <a:pt x="2401" y="55"/>
                  </a:moveTo>
                  <a:lnTo>
                    <a:pt x="4749" y="418"/>
                  </a:lnTo>
                  <a:lnTo>
                    <a:pt x="4695" y="685"/>
                  </a:lnTo>
                  <a:cubicBezTo>
                    <a:pt x="4641" y="961"/>
                    <a:pt x="4129" y="2413"/>
                    <a:pt x="4024" y="2595"/>
                  </a:cubicBezTo>
                  <a:cubicBezTo>
                    <a:pt x="3960" y="2700"/>
                    <a:pt x="3671" y="2828"/>
                    <a:pt x="3448" y="2926"/>
                  </a:cubicBezTo>
                  <a:cubicBezTo>
                    <a:pt x="3310" y="2990"/>
                    <a:pt x="3182" y="3043"/>
                    <a:pt x="3105" y="3097"/>
                  </a:cubicBezTo>
                  <a:cubicBezTo>
                    <a:pt x="2936" y="3212"/>
                    <a:pt x="2477" y="4803"/>
                    <a:pt x="2413" y="5028"/>
                  </a:cubicBezTo>
                  <a:lnTo>
                    <a:pt x="55" y="3960"/>
                  </a:lnTo>
                  <a:cubicBezTo>
                    <a:pt x="129" y="3778"/>
                    <a:pt x="715" y="2370"/>
                    <a:pt x="790" y="2242"/>
                  </a:cubicBezTo>
                  <a:cubicBezTo>
                    <a:pt x="833" y="2188"/>
                    <a:pt x="1005" y="2103"/>
                    <a:pt x="1174" y="2019"/>
                  </a:cubicBezTo>
                  <a:cubicBezTo>
                    <a:pt x="1409" y="1911"/>
                    <a:pt x="1686" y="1783"/>
                    <a:pt x="1794" y="1635"/>
                  </a:cubicBezTo>
                  <a:cubicBezTo>
                    <a:pt x="1986" y="1399"/>
                    <a:pt x="2349" y="216"/>
                    <a:pt x="2401" y="55"/>
                  </a:cubicBezTo>
                  <a:close/>
                  <a:moveTo>
                    <a:pt x="2370" y="1"/>
                  </a:moveTo>
                  <a:lnTo>
                    <a:pt x="2370" y="24"/>
                  </a:lnTo>
                  <a:cubicBezTo>
                    <a:pt x="2360" y="34"/>
                    <a:pt x="1952" y="1368"/>
                    <a:pt x="1760" y="1612"/>
                  </a:cubicBezTo>
                  <a:cubicBezTo>
                    <a:pt x="1655" y="1740"/>
                    <a:pt x="1389" y="1868"/>
                    <a:pt x="1153" y="1986"/>
                  </a:cubicBezTo>
                  <a:cubicBezTo>
                    <a:pt x="961" y="2073"/>
                    <a:pt x="800" y="2147"/>
                    <a:pt x="759" y="2221"/>
                  </a:cubicBezTo>
                  <a:cubicBezTo>
                    <a:pt x="672" y="2360"/>
                    <a:pt x="32" y="3896"/>
                    <a:pt x="1" y="3960"/>
                  </a:cubicBezTo>
                  <a:lnTo>
                    <a:pt x="1" y="3981"/>
                  </a:lnTo>
                  <a:lnTo>
                    <a:pt x="2434" y="5092"/>
                  </a:lnTo>
                  <a:lnTo>
                    <a:pt x="2444" y="5069"/>
                  </a:lnTo>
                  <a:cubicBezTo>
                    <a:pt x="2593" y="4557"/>
                    <a:pt x="2990" y="3225"/>
                    <a:pt x="3138" y="3128"/>
                  </a:cubicBezTo>
                  <a:cubicBezTo>
                    <a:pt x="3202" y="3084"/>
                    <a:pt x="3330" y="3020"/>
                    <a:pt x="3468" y="2969"/>
                  </a:cubicBezTo>
                  <a:cubicBezTo>
                    <a:pt x="3714" y="2861"/>
                    <a:pt x="3981" y="2733"/>
                    <a:pt x="4055" y="2616"/>
                  </a:cubicBezTo>
                  <a:cubicBezTo>
                    <a:pt x="4173" y="2424"/>
                    <a:pt x="4685" y="971"/>
                    <a:pt x="4739" y="695"/>
                  </a:cubicBezTo>
                  <a:lnTo>
                    <a:pt x="4793" y="385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2"/>
            <p:cNvSpPr/>
            <p:nvPr/>
          </p:nvSpPr>
          <p:spPr>
            <a:xfrm>
              <a:off x="7801330" y="326706"/>
              <a:ext cx="537860" cy="577555"/>
            </a:xfrm>
            <a:custGeom>
              <a:rect b="b" l="l" r="r" t="t"/>
              <a:pathLst>
                <a:path extrusionOk="0" h="4365" w="4065">
                  <a:moveTo>
                    <a:pt x="2390" y="1"/>
                  </a:moveTo>
                  <a:cubicBezTo>
                    <a:pt x="2390" y="1"/>
                    <a:pt x="2346" y="55"/>
                    <a:pt x="2252" y="119"/>
                  </a:cubicBezTo>
                  <a:cubicBezTo>
                    <a:pt x="2154" y="172"/>
                    <a:pt x="2037" y="172"/>
                    <a:pt x="2037" y="172"/>
                  </a:cubicBezTo>
                  <a:cubicBezTo>
                    <a:pt x="2037" y="172"/>
                    <a:pt x="1706" y="1271"/>
                    <a:pt x="1588" y="1409"/>
                  </a:cubicBezTo>
                  <a:cubicBezTo>
                    <a:pt x="1473" y="1548"/>
                    <a:pt x="661" y="1932"/>
                    <a:pt x="577" y="2006"/>
                  </a:cubicBezTo>
                  <a:cubicBezTo>
                    <a:pt x="490" y="2083"/>
                    <a:pt x="1" y="3286"/>
                    <a:pt x="1" y="3286"/>
                  </a:cubicBezTo>
                  <a:cubicBezTo>
                    <a:pt x="1" y="3286"/>
                    <a:pt x="65" y="3340"/>
                    <a:pt x="75" y="3438"/>
                  </a:cubicBezTo>
                  <a:cubicBezTo>
                    <a:pt x="85" y="3522"/>
                    <a:pt x="75" y="3619"/>
                    <a:pt x="75" y="3619"/>
                  </a:cubicBezTo>
                  <a:lnTo>
                    <a:pt x="1716" y="4365"/>
                  </a:lnTo>
                  <a:cubicBezTo>
                    <a:pt x="1716" y="4365"/>
                    <a:pt x="1760" y="4206"/>
                    <a:pt x="1909" y="4173"/>
                  </a:cubicBezTo>
                  <a:lnTo>
                    <a:pt x="2070" y="4142"/>
                  </a:lnTo>
                  <a:cubicBezTo>
                    <a:pt x="2070" y="4142"/>
                    <a:pt x="2485" y="2818"/>
                    <a:pt x="2603" y="2700"/>
                  </a:cubicBezTo>
                  <a:cubicBezTo>
                    <a:pt x="2720" y="2582"/>
                    <a:pt x="3317" y="2413"/>
                    <a:pt x="3468" y="2262"/>
                  </a:cubicBezTo>
                  <a:cubicBezTo>
                    <a:pt x="3606" y="2114"/>
                    <a:pt x="4065" y="641"/>
                    <a:pt x="4065" y="641"/>
                  </a:cubicBezTo>
                  <a:cubicBezTo>
                    <a:pt x="4065" y="641"/>
                    <a:pt x="3957" y="513"/>
                    <a:pt x="3937" y="395"/>
                  </a:cubicBezTo>
                  <a:cubicBezTo>
                    <a:pt x="3927" y="277"/>
                    <a:pt x="3927" y="236"/>
                    <a:pt x="3927" y="236"/>
                  </a:cubicBezTo>
                  <a:lnTo>
                    <a:pt x="23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2"/>
            <p:cNvSpPr/>
            <p:nvPr/>
          </p:nvSpPr>
          <p:spPr>
            <a:xfrm>
              <a:off x="7798287" y="322737"/>
              <a:ext cx="545402" cy="585891"/>
            </a:xfrm>
            <a:custGeom>
              <a:rect b="b" l="l" r="r" t="t"/>
              <a:pathLst>
                <a:path extrusionOk="0" h="4428" w="4122">
                  <a:moveTo>
                    <a:pt x="2423" y="51"/>
                  </a:moveTo>
                  <a:lnTo>
                    <a:pt x="3929" y="277"/>
                  </a:lnTo>
                  <a:cubicBezTo>
                    <a:pt x="3929" y="307"/>
                    <a:pt x="3929" y="351"/>
                    <a:pt x="3950" y="425"/>
                  </a:cubicBezTo>
                  <a:cubicBezTo>
                    <a:pt x="3960" y="533"/>
                    <a:pt x="4044" y="640"/>
                    <a:pt x="4067" y="671"/>
                  </a:cubicBezTo>
                  <a:cubicBezTo>
                    <a:pt x="3906" y="1183"/>
                    <a:pt x="3586" y="2164"/>
                    <a:pt x="3468" y="2272"/>
                  </a:cubicBezTo>
                  <a:cubicBezTo>
                    <a:pt x="3394" y="2346"/>
                    <a:pt x="3192" y="2443"/>
                    <a:pt x="3010" y="2517"/>
                  </a:cubicBezTo>
                  <a:cubicBezTo>
                    <a:pt x="2841" y="2592"/>
                    <a:pt x="2669" y="2656"/>
                    <a:pt x="2615" y="2720"/>
                  </a:cubicBezTo>
                  <a:cubicBezTo>
                    <a:pt x="2498" y="2827"/>
                    <a:pt x="2124" y="4010"/>
                    <a:pt x="2072" y="4162"/>
                  </a:cubicBezTo>
                  <a:lnTo>
                    <a:pt x="1932" y="4182"/>
                  </a:lnTo>
                  <a:cubicBezTo>
                    <a:pt x="1803" y="4203"/>
                    <a:pt x="1739" y="4320"/>
                    <a:pt x="1729" y="4374"/>
                  </a:cubicBezTo>
                  <a:lnTo>
                    <a:pt x="118" y="3637"/>
                  </a:lnTo>
                  <a:cubicBezTo>
                    <a:pt x="129" y="3606"/>
                    <a:pt x="129" y="3532"/>
                    <a:pt x="118" y="3457"/>
                  </a:cubicBezTo>
                  <a:cubicBezTo>
                    <a:pt x="118" y="3380"/>
                    <a:pt x="65" y="3329"/>
                    <a:pt x="44" y="3306"/>
                  </a:cubicBezTo>
                  <a:cubicBezTo>
                    <a:pt x="246" y="2827"/>
                    <a:pt x="556" y="2113"/>
                    <a:pt x="610" y="2059"/>
                  </a:cubicBezTo>
                  <a:cubicBezTo>
                    <a:pt x="641" y="2026"/>
                    <a:pt x="802" y="1941"/>
                    <a:pt x="961" y="1857"/>
                  </a:cubicBezTo>
                  <a:cubicBezTo>
                    <a:pt x="1240" y="1706"/>
                    <a:pt x="1560" y="1547"/>
                    <a:pt x="1634" y="1460"/>
                  </a:cubicBezTo>
                  <a:cubicBezTo>
                    <a:pt x="1739" y="1321"/>
                    <a:pt x="2039" y="361"/>
                    <a:pt x="2083" y="223"/>
                  </a:cubicBezTo>
                  <a:cubicBezTo>
                    <a:pt x="2113" y="223"/>
                    <a:pt x="2211" y="213"/>
                    <a:pt x="2285" y="159"/>
                  </a:cubicBezTo>
                  <a:cubicBezTo>
                    <a:pt x="2359" y="115"/>
                    <a:pt x="2403" y="74"/>
                    <a:pt x="2423" y="51"/>
                  </a:cubicBezTo>
                  <a:close/>
                  <a:moveTo>
                    <a:pt x="2403" y="0"/>
                  </a:moveTo>
                  <a:lnTo>
                    <a:pt x="2393" y="21"/>
                  </a:lnTo>
                  <a:cubicBezTo>
                    <a:pt x="2393" y="21"/>
                    <a:pt x="2359" y="74"/>
                    <a:pt x="2264" y="128"/>
                  </a:cubicBezTo>
                  <a:cubicBezTo>
                    <a:pt x="2177" y="179"/>
                    <a:pt x="2060" y="179"/>
                    <a:pt x="2060" y="179"/>
                  </a:cubicBezTo>
                  <a:lnTo>
                    <a:pt x="2049" y="179"/>
                  </a:lnTo>
                  <a:lnTo>
                    <a:pt x="2039" y="202"/>
                  </a:lnTo>
                  <a:cubicBezTo>
                    <a:pt x="1921" y="576"/>
                    <a:pt x="1688" y="1321"/>
                    <a:pt x="1601" y="1429"/>
                  </a:cubicBezTo>
                  <a:cubicBezTo>
                    <a:pt x="1527" y="1503"/>
                    <a:pt x="1207" y="1685"/>
                    <a:pt x="940" y="1823"/>
                  </a:cubicBezTo>
                  <a:cubicBezTo>
                    <a:pt x="759" y="1908"/>
                    <a:pt x="620" y="1985"/>
                    <a:pt x="587" y="2026"/>
                  </a:cubicBezTo>
                  <a:cubicBezTo>
                    <a:pt x="492" y="2100"/>
                    <a:pt x="54" y="3188"/>
                    <a:pt x="1" y="3306"/>
                  </a:cubicBezTo>
                  <a:lnTo>
                    <a:pt x="1" y="3316"/>
                  </a:lnTo>
                  <a:lnTo>
                    <a:pt x="11" y="3329"/>
                  </a:lnTo>
                  <a:cubicBezTo>
                    <a:pt x="11" y="3329"/>
                    <a:pt x="65" y="3380"/>
                    <a:pt x="75" y="3468"/>
                  </a:cubicBezTo>
                  <a:cubicBezTo>
                    <a:pt x="88" y="3552"/>
                    <a:pt x="75" y="3649"/>
                    <a:pt x="75" y="3649"/>
                  </a:cubicBezTo>
                  <a:lnTo>
                    <a:pt x="75" y="3660"/>
                  </a:lnTo>
                  <a:lnTo>
                    <a:pt x="1752" y="4428"/>
                  </a:lnTo>
                  <a:lnTo>
                    <a:pt x="1763" y="4405"/>
                  </a:lnTo>
                  <a:cubicBezTo>
                    <a:pt x="1763" y="4405"/>
                    <a:pt x="1793" y="4256"/>
                    <a:pt x="1944" y="4226"/>
                  </a:cubicBezTo>
                  <a:lnTo>
                    <a:pt x="2103" y="4192"/>
                  </a:lnTo>
                  <a:lnTo>
                    <a:pt x="2113" y="4182"/>
                  </a:lnTo>
                  <a:cubicBezTo>
                    <a:pt x="2231" y="3808"/>
                    <a:pt x="2551" y="2838"/>
                    <a:pt x="2649" y="2740"/>
                  </a:cubicBezTo>
                  <a:cubicBezTo>
                    <a:pt x="2690" y="2689"/>
                    <a:pt x="2861" y="2625"/>
                    <a:pt x="3020" y="2548"/>
                  </a:cubicBezTo>
                  <a:cubicBezTo>
                    <a:pt x="3225" y="2474"/>
                    <a:pt x="3427" y="2389"/>
                    <a:pt x="3501" y="2305"/>
                  </a:cubicBezTo>
                  <a:cubicBezTo>
                    <a:pt x="3650" y="2154"/>
                    <a:pt x="4098" y="735"/>
                    <a:pt x="4108" y="681"/>
                  </a:cubicBezTo>
                  <a:lnTo>
                    <a:pt x="4121" y="671"/>
                  </a:lnTo>
                  <a:lnTo>
                    <a:pt x="4108" y="661"/>
                  </a:lnTo>
                  <a:cubicBezTo>
                    <a:pt x="4108" y="661"/>
                    <a:pt x="4003" y="533"/>
                    <a:pt x="3980" y="425"/>
                  </a:cubicBezTo>
                  <a:cubicBezTo>
                    <a:pt x="3970" y="307"/>
                    <a:pt x="3970" y="266"/>
                    <a:pt x="3970" y="266"/>
                  </a:cubicBezTo>
                  <a:lnTo>
                    <a:pt x="3970" y="243"/>
                  </a:lnTo>
                  <a:lnTo>
                    <a:pt x="2413" y="10"/>
                  </a:lnTo>
                  <a:lnTo>
                    <a:pt x="2403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2"/>
            <p:cNvSpPr/>
            <p:nvPr/>
          </p:nvSpPr>
          <p:spPr>
            <a:xfrm>
              <a:off x="7965004" y="561168"/>
              <a:ext cx="199002" cy="80448"/>
            </a:xfrm>
            <a:custGeom>
              <a:rect b="b" l="l" r="r" t="t"/>
              <a:pathLst>
                <a:path extrusionOk="0" h="608" w="1504">
                  <a:moveTo>
                    <a:pt x="759" y="1"/>
                  </a:moveTo>
                  <a:cubicBezTo>
                    <a:pt x="331" y="1"/>
                    <a:pt x="1" y="129"/>
                    <a:pt x="1" y="298"/>
                  </a:cubicBezTo>
                  <a:cubicBezTo>
                    <a:pt x="1" y="470"/>
                    <a:pt x="331" y="608"/>
                    <a:pt x="759" y="608"/>
                  </a:cubicBezTo>
                  <a:cubicBezTo>
                    <a:pt x="1173" y="608"/>
                    <a:pt x="1504" y="470"/>
                    <a:pt x="1504" y="298"/>
                  </a:cubicBezTo>
                  <a:cubicBezTo>
                    <a:pt x="1504" y="129"/>
                    <a:pt x="1173" y="1"/>
                    <a:pt x="7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2"/>
            <p:cNvSpPr/>
            <p:nvPr/>
          </p:nvSpPr>
          <p:spPr>
            <a:xfrm>
              <a:off x="7962357" y="558125"/>
              <a:ext cx="204691" cy="86534"/>
            </a:xfrm>
            <a:custGeom>
              <a:rect b="b" l="l" r="r" t="t"/>
              <a:pathLst>
                <a:path extrusionOk="0" h="654" w="1547">
                  <a:moveTo>
                    <a:pt x="779" y="44"/>
                  </a:moveTo>
                  <a:cubicBezTo>
                    <a:pt x="1173" y="44"/>
                    <a:pt x="1503" y="172"/>
                    <a:pt x="1503" y="321"/>
                  </a:cubicBezTo>
                  <a:cubicBezTo>
                    <a:pt x="1503" y="482"/>
                    <a:pt x="1173" y="610"/>
                    <a:pt x="779" y="610"/>
                  </a:cubicBezTo>
                  <a:cubicBezTo>
                    <a:pt x="371" y="610"/>
                    <a:pt x="41" y="482"/>
                    <a:pt x="41" y="321"/>
                  </a:cubicBezTo>
                  <a:cubicBezTo>
                    <a:pt x="41" y="172"/>
                    <a:pt x="371" y="44"/>
                    <a:pt x="779" y="44"/>
                  </a:cubicBezTo>
                  <a:close/>
                  <a:moveTo>
                    <a:pt x="779" y="1"/>
                  </a:moveTo>
                  <a:cubicBezTo>
                    <a:pt x="341" y="1"/>
                    <a:pt x="0" y="142"/>
                    <a:pt x="0" y="321"/>
                  </a:cubicBezTo>
                  <a:cubicBezTo>
                    <a:pt x="0" y="503"/>
                    <a:pt x="341" y="654"/>
                    <a:pt x="779" y="654"/>
                  </a:cubicBezTo>
                  <a:cubicBezTo>
                    <a:pt x="1204" y="654"/>
                    <a:pt x="1547" y="503"/>
                    <a:pt x="1547" y="321"/>
                  </a:cubicBezTo>
                  <a:cubicBezTo>
                    <a:pt x="1547" y="142"/>
                    <a:pt x="1204" y="1"/>
                    <a:pt x="77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2" name="Google Shape;1852;p32"/>
          <p:cNvGrpSpPr/>
          <p:nvPr/>
        </p:nvGrpSpPr>
        <p:grpSpPr>
          <a:xfrm>
            <a:off x="3536276" y="3327174"/>
            <a:ext cx="424833" cy="406387"/>
            <a:chOff x="4083501" y="1112674"/>
            <a:chExt cx="424833" cy="406387"/>
          </a:xfrm>
        </p:grpSpPr>
        <p:sp>
          <p:nvSpPr>
            <p:cNvPr id="1853" name="Google Shape;1853;p32"/>
            <p:cNvSpPr/>
            <p:nvPr/>
          </p:nvSpPr>
          <p:spPr>
            <a:xfrm>
              <a:off x="4087384" y="1115975"/>
              <a:ext cx="416484" cy="399009"/>
            </a:xfrm>
            <a:custGeom>
              <a:rect b="b" l="l" r="r" t="t"/>
              <a:pathLst>
                <a:path extrusionOk="0" h="2055" w="2145">
                  <a:moveTo>
                    <a:pt x="418" y="1"/>
                  </a:moveTo>
                  <a:cubicBezTo>
                    <a:pt x="143" y="1"/>
                    <a:pt x="1" y="185"/>
                    <a:pt x="1" y="185"/>
                  </a:cubicBezTo>
                  <a:cubicBezTo>
                    <a:pt x="887" y="634"/>
                    <a:pt x="1015" y="1978"/>
                    <a:pt x="1015" y="1978"/>
                  </a:cubicBezTo>
                  <a:cubicBezTo>
                    <a:pt x="1015" y="1978"/>
                    <a:pt x="1312" y="1893"/>
                    <a:pt x="1533" y="1893"/>
                  </a:cubicBezTo>
                  <a:cubicBezTo>
                    <a:pt x="1545" y="1893"/>
                    <a:pt x="1557" y="1893"/>
                    <a:pt x="1568" y="1894"/>
                  </a:cubicBezTo>
                  <a:cubicBezTo>
                    <a:pt x="1783" y="1904"/>
                    <a:pt x="2144" y="2055"/>
                    <a:pt x="2144" y="2055"/>
                  </a:cubicBezTo>
                  <a:cubicBezTo>
                    <a:pt x="2144" y="2055"/>
                    <a:pt x="1986" y="1543"/>
                    <a:pt x="1824" y="1146"/>
                  </a:cubicBezTo>
                  <a:cubicBezTo>
                    <a:pt x="1655" y="762"/>
                    <a:pt x="1527" y="721"/>
                    <a:pt x="1527" y="721"/>
                  </a:cubicBezTo>
                  <a:cubicBezTo>
                    <a:pt x="1527" y="721"/>
                    <a:pt x="833" y="57"/>
                    <a:pt x="503" y="6"/>
                  </a:cubicBezTo>
                  <a:cubicBezTo>
                    <a:pt x="473" y="2"/>
                    <a:pt x="445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2"/>
            <p:cNvSpPr/>
            <p:nvPr/>
          </p:nvSpPr>
          <p:spPr>
            <a:xfrm>
              <a:off x="4083501" y="1112674"/>
              <a:ext cx="424833" cy="406387"/>
            </a:xfrm>
            <a:custGeom>
              <a:rect b="b" l="l" r="r" t="t"/>
              <a:pathLst>
                <a:path extrusionOk="0" h="2093" w="2188">
                  <a:moveTo>
                    <a:pt x="523" y="44"/>
                  </a:moveTo>
                  <a:cubicBezTo>
                    <a:pt x="843" y="97"/>
                    <a:pt x="1524" y="748"/>
                    <a:pt x="1537" y="758"/>
                  </a:cubicBezTo>
                  <a:lnTo>
                    <a:pt x="1547" y="758"/>
                  </a:lnTo>
                  <a:cubicBezTo>
                    <a:pt x="1547" y="758"/>
                    <a:pt x="1665" y="802"/>
                    <a:pt x="1824" y="1176"/>
                  </a:cubicBezTo>
                  <a:cubicBezTo>
                    <a:pt x="1962" y="1496"/>
                    <a:pt x="2090" y="1911"/>
                    <a:pt x="2134" y="2039"/>
                  </a:cubicBezTo>
                  <a:cubicBezTo>
                    <a:pt x="2026" y="1995"/>
                    <a:pt x="1760" y="1900"/>
                    <a:pt x="1601" y="1890"/>
                  </a:cubicBezTo>
                  <a:lnTo>
                    <a:pt x="1558" y="1890"/>
                  </a:lnTo>
                  <a:cubicBezTo>
                    <a:pt x="1365" y="1890"/>
                    <a:pt x="1130" y="1944"/>
                    <a:pt x="1056" y="1964"/>
                  </a:cubicBezTo>
                  <a:cubicBezTo>
                    <a:pt x="1035" y="1783"/>
                    <a:pt x="853" y="620"/>
                    <a:pt x="52" y="202"/>
                  </a:cubicBezTo>
                  <a:cubicBezTo>
                    <a:pt x="95" y="151"/>
                    <a:pt x="234" y="44"/>
                    <a:pt x="436" y="44"/>
                  </a:cubicBezTo>
                  <a:close/>
                  <a:moveTo>
                    <a:pt x="436" y="0"/>
                  </a:moveTo>
                  <a:cubicBezTo>
                    <a:pt x="159" y="0"/>
                    <a:pt x="11" y="182"/>
                    <a:pt x="0" y="192"/>
                  </a:cubicBezTo>
                  <a:lnTo>
                    <a:pt x="0" y="215"/>
                  </a:lnTo>
                  <a:cubicBezTo>
                    <a:pt x="0" y="215"/>
                    <a:pt x="0" y="225"/>
                    <a:pt x="11" y="225"/>
                  </a:cubicBezTo>
                  <a:cubicBezTo>
                    <a:pt x="874" y="663"/>
                    <a:pt x="1012" y="1985"/>
                    <a:pt x="1012" y="1995"/>
                  </a:cubicBezTo>
                  <a:lnTo>
                    <a:pt x="1025" y="2008"/>
                  </a:lnTo>
                  <a:cubicBezTo>
                    <a:pt x="1035" y="2018"/>
                    <a:pt x="1035" y="2018"/>
                    <a:pt x="1045" y="2018"/>
                  </a:cubicBezTo>
                  <a:cubicBezTo>
                    <a:pt x="1045" y="2018"/>
                    <a:pt x="1343" y="1930"/>
                    <a:pt x="1556" y="1930"/>
                  </a:cubicBezTo>
                  <a:cubicBezTo>
                    <a:pt x="1567" y="1930"/>
                    <a:pt x="1578" y="1931"/>
                    <a:pt x="1588" y="1931"/>
                  </a:cubicBezTo>
                  <a:cubicBezTo>
                    <a:pt x="1793" y="1944"/>
                    <a:pt x="2154" y="2092"/>
                    <a:pt x="2154" y="2092"/>
                  </a:cubicBezTo>
                  <a:lnTo>
                    <a:pt x="2177" y="2092"/>
                  </a:lnTo>
                  <a:cubicBezTo>
                    <a:pt x="2188" y="2082"/>
                    <a:pt x="2188" y="2082"/>
                    <a:pt x="2188" y="2072"/>
                  </a:cubicBezTo>
                  <a:cubicBezTo>
                    <a:pt x="2188" y="2059"/>
                    <a:pt x="2026" y="1547"/>
                    <a:pt x="1867" y="1163"/>
                  </a:cubicBezTo>
                  <a:cubicBezTo>
                    <a:pt x="1716" y="802"/>
                    <a:pt x="1588" y="738"/>
                    <a:pt x="1558" y="727"/>
                  </a:cubicBezTo>
                  <a:cubicBezTo>
                    <a:pt x="1504" y="663"/>
                    <a:pt x="853" y="54"/>
                    <a:pt x="5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2"/>
            <p:cNvSpPr/>
            <p:nvPr/>
          </p:nvSpPr>
          <p:spPr>
            <a:xfrm>
              <a:off x="4149711" y="1143741"/>
              <a:ext cx="304451" cy="321537"/>
            </a:xfrm>
            <a:custGeom>
              <a:rect b="b" l="l" r="r" t="t"/>
              <a:pathLst>
                <a:path extrusionOk="0" h="1656" w="1568">
                  <a:moveTo>
                    <a:pt x="719" y="510"/>
                  </a:moveTo>
                  <a:cubicBezTo>
                    <a:pt x="788" y="510"/>
                    <a:pt x="886" y="573"/>
                    <a:pt x="971" y="683"/>
                  </a:cubicBezTo>
                  <a:cubicBezTo>
                    <a:pt x="1068" y="824"/>
                    <a:pt x="1099" y="962"/>
                    <a:pt x="1035" y="1016"/>
                  </a:cubicBezTo>
                  <a:cubicBezTo>
                    <a:pt x="1022" y="1024"/>
                    <a:pt x="1006" y="1028"/>
                    <a:pt x="989" y="1028"/>
                  </a:cubicBezTo>
                  <a:cubicBezTo>
                    <a:pt x="920" y="1028"/>
                    <a:pt x="821" y="965"/>
                    <a:pt x="735" y="854"/>
                  </a:cubicBezTo>
                  <a:cubicBezTo>
                    <a:pt x="630" y="726"/>
                    <a:pt x="607" y="578"/>
                    <a:pt x="671" y="524"/>
                  </a:cubicBezTo>
                  <a:cubicBezTo>
                    <a:pt x="684" y="515"/>
                    <a:pt x="701" y="510"/>
                    <a:pt x="719" y="510"/>
                  </a:cubicBezTo>
                  <a:close/>
                  <a:moveTo>
                    <a:pt x="137" y="1"/>
                  </a:moveTo>
                  <a:cubicBezTo>
                    <a:pt x="74" y="1"/>
                    <a:pt x="31" y="12"/>
                    <a:pt x="31" y="12"/>
                  </a:cubicBezTo>
                  <a:cubicBezTo>
                    <a:pt x="31" y="12"/>
                    <a:pt x="128" y="97"/>
                    <a:pt x="19" y="97"/>
                  </a:cubicBezTo>
                  <a:cubicBezTo>
                    <a:pt x="14" y="97"/>
                    <a:pt x="7" y="97"/>
                    <a:pt x="0" y="96"/>
                  </a:cubicBezTo>
                  <a:lnTo>
                    <a:pt x="0" y="96"/>
                  </a:lnTo>
                  <a:cubicBezTo>
                    <a:pt x="0" y="96"/>
                    <a:pt x="607" y="716"/>
                    <a:pt x="758" y="1366"/>
                  </a:cubicBezTo>
                  <a:cubicBezTo>
                    <a:pt x="758" y="1366"/>
                    <a:pt x="917" y="1420"/>
                    <a:pt x="853" y="1579"/>
                  </a:cubicBezTo>
                  <a:cubicBezTo>
                    <a:pt x="853" y="1579"/>
                    <a:pt x="924" y="1561"/>
                    <a:pt x="1037" y="1561"/>
                  </a:cubicBezTo>
                  <a:cubicBezTo>
                    <a:pt x="1152" y="1561"/>
                    <a:pt x="1311" y="1580"/>
                    <a:pt x="1483" y="1656"/>
                  </a:cubicBezTo>
                  <a:cubicBezTo>
                    <a:pt x="1483" y="1656"/>
                    <a:pt x="1526" y="1569"/>
                    <a:pt x="1567" y="1559"/>
                  </a:cubicBezTo>
                  <a:cubicBezTo>
                    <a:pt x="1567" y="1559"/>
                    <a:pt x="1301" y="747"/>
                    <a:pt x="1014" y="491"/>
                  </a:cubicBezTo>
                  <a:cubicBezTo>
                    <a:pt x="735" y="247"/>
                    <a:pt x="522" y="129"/>
                    <a:pt x="364" y="55"/>
                  </a:cubicBezTo>
                  <a:cubicBezTo>
                    <a:pt x="283" y="12"/>
                    <a:pt x="200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2"/>
            <p:cNvSpPr/>
            <p:nvPr/>
          </p:nvSpPr>
          <p:spPr>
            <a:xfrm>
              <a:off x="4137284" y="1139469"/>
              <a:ext cx="323285" cy="331828"/>
            </a:xfrm>
            <a:custGeom>
              <a:rect b="b" l="l" r="r" t="t"/>
              <a:pathLst>
                <a:path extrusionOk="0" h="1709" w="1665">
                  <a:moveTo>
                    <a:pt x="779" y="556"/>
                  </a:moveTo>
                  <a:cubicBezTo>
                    <a:pt x="843" y="556"/>
                    <a:pt x="940" y="620"/>
                    <a:pt x="1014" y="717"/>
                  </a:cubicBezTo>
                  <a:cubicBezTo>
                    <a:pt x="1068" y="781"/>
                    <a:pt x="1099" y="846"/>
                    <a:pt x="1109" y="910"/>
                  </a:cubicBezTo>
                  <a:cubicBezTo>
                    <a:pt x="1119" y="961"/>
                    <a:pt x="1109" y="1004"/>
                    <a:pt x="1088" y="1015"/>
                  </a:cubicBezTo>
                  <a:cubicBezTo>
                    <a:pt x="1078" y="1025"/>
                    <a:pt x="1068" y="1025"/>
                    <a:pt x="1045" y="1025"/>
                  </a:cubicBezTo>
                  <a:cubicBezTo>
                    <a:pt x="981" y="1025"/>
                    <a:pt x="886" y="961"/>
                    <a:pt x="822" y="866"/>
                  </a:cubicBezTo>
                  <a:cubicBezTo>
                    <a:pt x="768" y="802"/>
                    <a:pt x="735" y="738"/>
                    <a:pt x="725" y="684"/>
                  </a:cubicBezTo>
                  <a:cubicBezTo>
                    <a:pt x="715" y="630"/>
                    <a:pt x="725" y="589"/>
                    <a:pt x="748" y="566"/>
                  </a:cubicBezTo>
                  <a:cubicBezTo>
                    <a:pt x="758" y="556"/>
                    <a:pt x="768" y="556"/>
                    <a:pt x="779" y="556"/>
                  </a:cubicBezTo>
                  <a:close/>
                  <a:moveTo>
                    <a:pt x="779" y="513"/>
                  </a:moveTo>
                  <a:cubicBezTo>
                    <a:pt x="758" y="513"/>
                    <a:pt x="735" y="525"/>
                    <a:pt x="715" y="536"/>
                  </a:cubicBezTo>
                  <a:cubicBezTo>
                    <a:pt x="684" y="566"/>
                    <a:pt x="671" y="620"/>
                    <a:pt x="684" y="684"/>
                  </a:cubicBezTo>
                  <a:cubicBezTo>
                    <a:pt x="694" y="758"/>
                    <a:pt x="735" y="822"/>
                    <a:pt x="779" y="897"/>
                  </a:cubicBezTo>
                  <a:cubicBezTo>
                    <a:pt x="863" y="1004"/>
                    <a:pt x="971" y="1068"/>
                    <a:pt x="1045" y="1068"/>
                  </a:cubicBezTo>
                  <a:cubicBezTo>
                    <a:pt x="1078" y="1068"/>
                    <a:pt x="1099" y="1068"/>
                    <a:pt x="1109" y="1058"/>
                  </a:cubicBezTo>
                  <a:cubicBezTo>
                    <a:pt x="1152" y="1025"/>
                    <a:pt x="1163" y="974"/>
                    <a:pt x="1152" y="897"/>
                  </a:cubicBezTo>
                  <a:cubicBezTo>
                    <a:pt x="1132" y="833"/>
                    <a:pt x="1099" y="758"/>
                    <a:pt x="1045" y="694"/>
                  </a:cubicBezTo>
                  <a:cubicBezTo>
                    <a:pt x="971" y="589"/>
                    <a:pt x="863" y="513"/>
                    <a:pt x="779" y="513"/>
                  </a:cubicBezTo>
                  <a:close/>
                  <a:moveTo>
                    <a:pt x="202" y="44"/>
                  </a:moveTo>
                  <a:cubicBezTo>
                    <a:pt x="287" y="44"/>
                    <a:pt x="351" y="64"/>
                    <a:pt x="415" y="98"/>
                  </a:cubicBezTo>
                  <a:cubicBezTo>
                    <a:pt x="597" y="182"/>
                    <a:pt x="799" y="290"/>
                    <a:pt x="1068" y="536"/>
                  </a:cubicBezTo>
                  <a:cubicBezTo>
                    <a:pt x="1324" y="748"/>
                    <a:pt x="1567" y="1442"/>
                    <a:pt x="1611" y="1570"/>
                  </a:cubicBezTo>
                  <a:cubicBezTo>
                    <a:pt x="1580" y="1591"/>
                    <a:pt x="1547" y="1624"/>
                    <a:pt x="1537" y="1645"/>
                  </a:cubicBezTo>
                  <a:cubicBezTo>
                    <a:pt x="1409" y="1591"/>
                    <a:pt x="1260" y="1560"/>
                    <a:pt x="1119" y="1560"/>
                  </a:cubicBezTo>
                  <a:cubicBezTo>
                    <a:pt x="1045" y="1560"/>
                    <a:pt x="981" y="1570"/>
                    <a:pt x="950" y="1581"/>
                  </a:cubicBezTo>
                  <a:cubicBezTo>
                    <a:pt x="960" y="1537"/>
                    <a:pt x="950" y="1496"/>
                    <a:pt x="940" y="1463"/>
                  </a:cubicBezTo>
                  <a:cubicBezTo>
                    <a:pt x="917" y="1409"/>
                    <a:pt x="863" y="1378"/>
                    <a:pt x="843" y="1368"/>
                  </a:cubicBezTo>
                  <a:cubicBezTo>
                    <a:pt x="704" y="812"/>
                    <a:pt x="246" y="280"/>
                    <a:pt x="108" y="141"/>
                  </a:cubicBezTo>
                  <a:cubicBezTo>
                    <a:pt x="128" y="128"/>
                    <a:pt x="149" y="128"/>
                    <a:pt x="149" y="108"/>
                  </a:cubicBezTo>
                  <a:cubicBezTo>
                    <a:pt x="159" y="87"/>
                    <a:pt x="149" y="64"/>
                    <a:pt x="138" y="54"/>
                  </a:cubicBezTo>
                  <a:cubicBezTo>
                    <a:pt x="149" y="54"/>
                    <a:pt x="182" y="44"/>
                    <a:pt x="202" y="44"/>
                  </a:cubicBezTo>
                  <a:close/>
                  <a:moveTo>
                    <a:pt x="202" y="0"/>
                  </a:moveTo>
                  <a:cubicBezTo>
                    <a:pt x="138" y="0"/>
                    <a:pt x="85" y="13"/>
                    <a:pt x="85" y="13"/>
                  </a:cubicBezTo>
                  <a:lnTo>
                    <a:pt x="54" y="23"/>
                  </a:lnTo>
                  <a:lnTo>
                    <a:pt x="74" y="54"/>
                  </a:lnTo>
                  <a:cubicBezTo>
                    <a:pt x="95" y="64"/>
                    <a:pt x="108" y="87"/>
                    <a:pt x="108" y="98"/>
                  </a:cubicBezTo>
                  <a:lnTo>
                    <a:pt x="64" y="98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44" y="128"/>
                  </a:lnTo>
                  <a:cubicBezTo>
                    <a:pt x="54" y="141"/>
                    <a:pt x="661" y="758"/>
                    <a:pt x="799" y="1388"/>
                  </a:cubicBezTo>
                  <a:lnTo>
                    <a:pt x="799" y="1409"/>
                  </a:lnTo>
                  <a:lnTo>
                    <a:pt x="812" y="1409"/>
                  </a:lnTo>
                  <a:cubicBezTo>
                    <a:pt x="812" y="1409"/>
                    <a:pt x="876" y="1432"/>
                    <a:pt x="896" y="1486"/>
                  </a:cubicBezTo>
                  <a:cubicBezTo>
                    <a:pt x="917" y="1516"/>
                    <a:pt x="917" y="1550"/>
                    <a:pt x="896" y="1601"/>
                  </a:cubicBezTo>
                  <a:lnTo>
                    <a:pt x="876" y="1634"/>
                  </a:lnTo>
                  <a:lnTo>
                    <a:pt x="917" y="1624"/>
                  </a:lnTo>
                  <a:cubicBezTo>
                    <a:pt x="917" y="1624"/>
                    <a:pt x="1004" y="1601"/>
                    <a:pt x="1119" y="1601"/>
                  </a:cubicBezTo>
                  <a:cubicBezTo>
                    <a:pt x="1260" y="1601"/>
                    <a:pt x="1409" y="1634"/>
                    <a:pt x="1537" y="1698"/>
                  </a:cubicBezTo>
                  <a:lnTo>
                    <a:pt x="1557" y="1709"/>
                  </a:lnTo>
                  <a:lnTo>
                    <a:pt x="1567" y="1688"/>
                  </a:lnTo>
                  <a:cubicBezTo>
                    <a:pt x="1580" y="1655"/>
                    <a:pt x="1611" y="1614"/>
                    <a:pt x="1631" y="1601"/>
                  </a:cubicBezTo>
                  <a:lnTo>
                    <a:pt x="1665" y="1601"/>
                  </a:lnTo>
                  <a:lnTo>
                    <a:pt x="1654" y="1581"/>
                  </a:lnTo>
                  <a:cubicBezTo>
                    <a:pt x="1644" y="1550"/>
                    <a:pt x="1388" y="748"/>
                    <a:pt x="1099" y="502"/>
                  </a:cubicBezTo>
                  <a:cubicBezTo>
                    <a:pt x="822" y="256"/>
                    <a:pt x="620" y="151"/>
                    <a:pt x="438" y="54"/>
                  </a:cubicBezTo>
                  <a:cubicBezTo>
                    <a:pt x="364" y="23"/>
                    <a:pt x="287" y="0"/>
                    <a:pt x="20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2"/>
            <p:cNvSpPr/>
            <p:nvPr/>
          </p:nvSpPr>
          <p:spPr>
            <a:xfrm>
              <a:off x="4184855" y="1117140"/>
              <a:ext cx="219601" cy="155332"/>
            </a:xfrm>
            <a:custGeom>
              <a:rect b="b" l="l" r="r" t="t"/>
              <a:pathLst>
                <a:path extrusionOk="0" h="800" w="1131">
                  <a:moveTo>
                    <a:pt x="1" y="0"/>
                  </a:moveTo>
                  <a:cubicBezTo>
                    <a:pt x="1" y="0"/>
                    <a:pt x="25" y="7"/>
                    <a:pt x="67" y="22"/>
                  </a:cubicBezTo>
                  <a:lnTo>
                    <a:pt x="67" y="22"/>
                  </a:lnTo>
                  <a:cubicBezTo>
                    <a:pt x="28" y="2"/>
                    <a:pt x="1" y="0"/>
                    <a:pt x="1" y="0"/>
                  </a:cubicBezTo>
                  <a:close/>
                  <a:moveTo>
                    <a:pt x="67" y="22"/>
                  </a:moveTo>
                  <a:lnTo>
                    <a:pt x="67" y="22"/>
                  </a:lnTo>
                  <a:cubicBezTo>
                    <a:pt x="115" y="47"/>
                    <a:pt x="181" y="100"/>
                    <a:pt x="234" y="213"/>
                  </a:cubicBezTo>
                  <a:cubicBezTo>
                    <a:pt x="298" y="331"/>
                    <a:pt x="277" y="500"/>
                    <a:pt x="277" y="500"/>
                  </a:cubicBezTo>
                  <a:cubicBezTo>
                    <a:pt x="277" y="500"/>
                    <a:pt x="715" y="576"/>
                    <a:pt x="1130" y="799"/>
                  </a:cubicBezTo>
                  <a:cubicBezTo>
                    <a:pt x="1130" y="799"/>
                    <a:pt x="843" y="425"/>
                    <a:pt x="544" y="256"/>
                  </a:cubicBezTo>
                  <a:cubicBezTo>
                    <a:pt x="345" y="130"/>
                    <a:pt x="161" y="56"/>
                    <a:pt x="67" y="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2"/>
            <p:cNvSpPr/>
            <p:nvPr/>
          </p:nvSpPr>
          <p:spPr>
            <a:xfrm>
              <a:off x="4180389" y="1112674"/>
              <a:ext cx="228532" cy="163681"/>
            </a:xfrm>
            <a:custGeom>
              <a:rect b="b" l="l" r="r" t="t"/>
              <a:pathLst>
                <a:path extrusionOk="0" h="843" w="1177">
                  <a:moveTo>
                    <a:pt x="216" y="118"/>
                  </a:moveTo>
                  <a:lnTo>
                    <a:pt x="216" y="118"/>
                  </a:lnTo>
                  <a:cubicBezTo>
                    <a:pt x="300" y="161"/>
                    <a:pt x="429" y="215"/>
                    <a:pt x="557" y="289"/>
                  </a:cubicBezTo>
                  <a:cubicBezTo>
                    <a:pt x="769" y="418"/>
                    <a:pt x="974" y="640"/>
                    <a:pt x="1069" y="758"/>
                  </a:cubicBezTo>
                  <a:cubicBezTo>
                    <a:pt x="738" y="599"/>
                    <a:pt x="408" y="523"/>
                    <a:pt x="321" y="502"/>
                  </a:cubicBezTo>
                  <a:cubicBezTo>
                    <a:pt x="321" y="448"/>
                    <a:pt x="334" y="320"/>
                    <a:pt x="280" y="225"/>
                  </a:cubicBezTo>
                  <a:cubicBezTo>
                    <a:pt x="257" y="182"/>
                    <a:pt x="236" y="138"/>
                    <a:pt x="216" y="118"/>
                  </a:cubicBezTo>
                  <a:close/>
                  <a:moveTo>
                    <a:pt x="24" y="0"/>
                  </a:moveTo>
                  <a:cubicBezTo>
                    <a:pt x="14" y="0"/>
                    <a:pt x="1" y="10"/>
                    <a:pt x="1" y="23"/>
                  </a:cubicBezTo>
                  <a:cubicBezTo>
                    <a:pt x="1" y="33"/>
                    <a:pt x="14" y="44"/>
                    <a:pt x="24" y="44"/>
                  </a:cubicBezTo>
                  <a:cubicBezTo>
                    <a:pt x="24" y="44"/>
                    <a:pt x="44" y="54"/>
                    <a:pt x="88" y="64"/>
                  </a:cubicBezTo>
                  <a:cubicBezTo>
                    <a:pt x="129" y="97"/>
                    <a:pt x="193" y="138"/>
                    <a:pt x="247" y="246"/>
                  </a:cubicBezTo>
                  <a:cubicBezTo>
                    <a:pt x="300" y="354"/>
                    <a:pt x="280" y="512"/>
                    <a:pt x="280" y="512"/>
                  </a:cubicBezTo>
                  <a:cubicBezTo>
                    <a:pt x="280" y="523"/>
                    <a:pt x="290" y="535"/>
                    <a:pt x="300" y="546"/>
                  </a:cubicBezTo>
                  <a:cubicBezTo>
                    <a:pt x="300" y="546"/>
                    <a:pt x="738" y="620"/>
                    <a:pt x="1143" y="843"/>
                  </a:cubicBezTo>
                  <a:lnTo>
                    <a:pt x="1166" y="843"/>
                  </a:lnTo>
                  <a:cubicBezTo>
                    <a:pt x="1176" y="832"/>
                    <a:pt x="1176" y="822"/>
                    <a:pt x="1166" y="812"/>
                  </a:cubicBezTo>
                  <a:cubicBezTo>
                    <a:pt x="1153" y="802"/>
                    <a:pt x="877" y="428"/>
                    <a:pt x="590" y="256"/>
                  </a:cubicBezTo>
                  <a:cubicBezTo>
                    <a:pt x="385" y="138"/>
                    <a:pt x="206" y="64"/>
                    <a:pt x="108" y="33"/>
                  </a:cubicBezTo>
                  <a:cubicBezTo>
                    <a:pt x="65" y="10"/>
                    <a:pt x="34" y="0"/>
                    <a:pt x="2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9" name="Google Shape;1859;p32"/>
          <p:cNvGrpSpPr/>
          <p:nvPr/>
        </p:nvGrpSpPr>
        <p:grpSpPr>
          <a:xfrm>
            <a:off x="3271651" y="4007882"/>
            <a:ext cx="412795" cy="306392"/>
            <a:chOff x="2775801" y="1119082"/>
            <a:chExt cx="412795" cy="306392"/>
          </a:xfrm>
        </p:grpSpPr>
        <p:sp>
          <p:nvSpPr>
            <p:cNvPr id="1860" name="Google Shape;1860;p32"/>
            <p:cNvSpPr/>
            <p:nvPr/>
          </p:nvSpPr>
          <p:spPr>
            <a:xfrm>
              <a:off x="2844341" y="1122965"/>
              <a:ext cx="339789" cy="298237"/>
            </a:xfrm>
            <a:custGeom>
              <a:rect b="b" l="l" r="r" t="t"/>
              <a:pathLst>
                <a:path extrusionOk="0" h="1536" w="1750">
                  <a:moveTo>
                    <a:pt x="1248" y="1"/>
                  </a:moveTo>
                  <a:cubicBezTo>
                    <a:pt x="789" y="311"/>
                    <a:pt x="1" y="577"/>
                    <a:pt x="1" y="577"/>
                  </a:cubicBezTo>
                  <a:lnTo>
                    <a:pt x="257" y="1494"/>
                  </a:lnTo>
                  <a:cubicBezTo>
                    <a:pt x="293" y="1523"/>
                    <a:pt x="341" y="1535"/>
                    <a:pt x="398" y="1535"/>
                  </a:cubicBezTo>
                  <a:cubicBezTo>
                    <a:pt x="827" y="1535"/>
                    <a:pt x="1750" y="813"/>
                    <a:pt x="1750" y="813"/>
                  </a:cubicBezTo>
                  <a:lnTo>
                    <a:pt x="12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2"/>
            <p:cNvSpPr/>
            <p:nvPr/>
          </p:nvSpPr>
          <p:spPr>
            <a:xfrm>
              <a:off x="2837933" y="1119082"/>
              <a:ext cx="350662" cy="306392"/>
            </a:xfrm>
            <a:custGeom>
              <a:rect b="b" l="l" r="r" t="t"/>
              <a:pathLst>
                <a:path extrusionOk="0" h="1578" w="1806">
                  <a:moveTo>
                    <a:pt x="1281" y="54"/>
                  </a:moveTo>
                  <a:lnTo>
                    <a:pt x="1752" y="833"/>
                  </a:lnTo>
                  <a:cubicBezTo>
                    <a:pt x="1634" y="927"/>
                    <a:pt x="812" y="1537"/>
                    <a:pt x="428" y="1537"/>
                  </a:cubicBezTo>
                  <a:cubicBezTo>
                    <a:pt x="384" y="1537"/>
                    <a:pt x="343" y="1527"/>
                    <a:pt x="310" y="1504"/>
                  </a:cubicBezTo>
                  <a:lnTo>
                    <a:pt x="54" y="607"/>
                  </a:lnTo>
                  <a:cubicBezTo>
                    <a:pt x="182" y="566"/>
                    <a:pt x="856" y="331"/>
                    <a:pt x="1281" y="54"/>
                  </a:cubicBezTo>
                  <a:close/>
                  <a:moveTo>
                    <a:pt x="1294" y="0"/>
                  </a:moveTo>
                  <a:cubicBezTo>
                    <a:pt x="1281" y="0"/>
                    <a:pt x="1281" y="0"/>
                    <a:pt x="1271" y="11"/>
                  </a:cubicBezTo>
                  <a:cubicBezTo>
                    <a:pt x="822" y="310"/>
                    <a:pt x="34" y="577"/>
                    <a:pt x="23" y="577"/>
                  </a:cubicBezTo>
                  <a:cubicBezTo>
                    <a:pt x="13" y="577"/>
                    <a:pt x="0" y="587"/>
                    <a:pt x="13" y="597"/>
                  </a:cubicBezTo>
                  <a:lnTo>
                    <a:pt x="269" y="1514"/>
                  </a:lnTo>
                  <a:cubicBezTo>
                    <a:pt x="269" y="1527"/>
                    <a:pt x="279" y="1527"/>
                    <a:pt x="279" y="1527"/>
                  </a:cubicBezTo>
                  <a:cubicBezTo>
                    <a:pt x="310" y="1557"/>
                    <a:pt x="364" y="1578"/>
                    <a:pt x="428" y="1578"/>
                  </a:cubicBezTo>
                  <a:cubicBezTo>
                    <a:pt x="866" y="1578"/>
                    <a:pt x="1752" y="886"/>
                    <a:pt x="1793" y="853"/>
                  </a:cubicBezTo>
                  <a:cubicBezTo>
                    <a:pt x="1806" y="843"/>
                    <a:pt x="1806" y="833"/>
                    <a:pt x="1793" y="822"/>
                  </a:cubicBezTo>
                  <a:lnTo>
                    <a:pt x="1304" y="11"/>
                  </a:lnTo>
                  <a:cubicBezTo>
                    <a:pt x="1304" y="11"/>
                    <a:pt x="1294" y="11"/>
                    <a:pt x="129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2"/>
            <p:cNvSpPr/>
            <p:nvPr/>
          </p:nvSpPr>
          <p:spPr>
            <a:xfrm>
              <a:off x="2854826" y="1172671"/>
              <a:ext cx="279598" cy="221931"/>
            </a:xfrm>
            <a:custGeom>
              <a:rect b="b" l="l" r="r" t="t"/>
              <a:pathLst>
                <a:path extrusionOk="0" h="1143" w="1440">
                  <a:moveTo>
                    <a:pt x="510" y="515"/>
                  </a:moveTo>
                  <a:cubicBezTo>
                    <a:pt x="625" y="515"/>
                    <a:pt x="719" y="565"/>
                    <a:pt x="735" y="641"/>
                  </a:cubicBezTo>
                  <a:cubicBezTo>
                    <a:pt x="758" y="739"/>
                    <a:pt x="661" y="844"/>
                    <a:pt x="513" y="877"/>
                  </a:cubicBezTo>
                  <a:cubicBezTo>
                    <a:pt x="484" y="883"/>
                    <a:pt x="455" y="885"/>
                    <a:pt x="428" y="885"/>
                  </a:cubicBezTo>
                  <a:cubicBezTo>
                    <a:pt x="313" y="885"/>
                    <a:pt x="219" y="836"/>
                    <a:pt x="203" y="759"/>
                  </a:cubicBezTo>
                  <a:cubicBezTo>
                    <a:pt x="182" y="662"/>
                    <a:pt x="277" y="557"/>
                    <a:pt x="425" y="523"/>
                  </a:cubicBezTo>
                  <a:cubicBezTo>
                    <a:pt x="454" y="518"/>
                    <a:pt x="483" y="515"/>
                    <a:pt x="510" y="515"/>
                  </a:cubicBezTo>
                  <a:close/>
                  <a:moveTo>
                    <a:pt x="1035" y="1"/>
                  </a:moveTo>
                  <a:cubicBezTo>
                    <a:pt x="630" y="290"/>
                    <a:pt x="0" y="439"/>
                    <a:pt x="0" y="439"/>
                  </a:cubicBezTo>
                  <a:lnTo>
                    <a:pt x="128" y="931"/>
                  </a:lnTo>
                  <a:cubicBezTo>
                    <a:pt x="128" y="931"/>
                    <a:pt x="110" y="1143"/>
                    <a:pt x="350" y="1143"/>
                  </a:cubicBezTo>
                  <a:cubicBezTo>
                    <a:pt x="379" y="1143"/>
                    <a:pt x="412" y="1140"/>
                    <a:pt x="449" y="1133"/>
                  </a:cubicBezTo>
                  <a:cubicBezTo>
                    <a:pt x="705" y="1079"/>
                    <a:pt x="1194" y="749"/>
                    <a:pt x="1409" y="598"/>
                  </a:cubicBezTo>
                  <a:cubicBezTo>
                    <a:pt x="1376" y="587"/>
                    <a:pt x="1355" y="546"/>
                    <a:pt x="1355" y="513"/>
                  </a:cubicBezTo>
                  <a:cubicBezTo>
                    <a:pt x="1355" y="470"/>
                    <a:pt x="1386" y="429"/>
                    <a:pt x="1440" y="418"/>
                  </a:cubicBezTo>
                  <a:lnTo>
                    <a:pt x="1217" y="55"/>
                  </a:lnTo>
                  <a:lnTo>
                    <a:pt x="1163" y="55"/>
                  </a:lnTo>
                  <a:cubicBezTo>
                    <a:pt x="1109" y="55"/>
                    <a:pt x="1055" y="34"/>
                    <a:pt x="10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2"/>
            <p:cNvSpPr/>
            <p:nvPr/>
          </p:nvSpPr>
          <p:spPr>
            <a:xfrm>
              <a:off x="2850360" y="1166846"/>
              <a:ext cx="290471" cy="231833"/>
            </a:xfrm>
            <a:custGeom>
              <a:rect b="b" l="l" r="r" t="t"/>
              <a:pathLst>
                <a:path extrusionOk="0" h="1194" w="1496">
                  <a:moveTo>
                    <a:pt x="546" y="564"/>
                  </a:moveTo>
                  <a:cubicBezTo>
                    <a:pt x="641" y="564"/>
                    <a:pt x="728" y="607"/>
                    <a:pt x="738" y="671"/>
                  </a:cubicBezTo>
                  <a:cubicBezTo>
                    <a:pt x="748" y="715"/>
                    <a:pt x="738" y="756"/>
                    <a:pt x="694" y="799"/>
                  </a:cubicBezTo>
                  <a:cubicBezTo>
                    <a:pt x="653" y="843"/>
                    <a:pt x="600" y="874"/>
                    <a:pt x="525" y="884"/>
                  </a:cubicBezTo>
                  <a:cubicBezTo>
                    <a:pt x="502" y="897"/>
                    <a:pt x="472" y="897"/>
                    <a:pt x="438" y="897"/>
                  </a:cubicBezTo>
                  <a:cubicBezTo>
                    <a:pt x="343" y="897"/>
                    <a:pt x="256" y="853"/>
                    <a:pt x="246" y="789"/>
                  </a:cubicBezTo>
                  <a:cubicBezTo>
                    <a:pt x="236" y="745"/>
                    <a:pt x="246" y="705"/>
                    <a:pt x="290" y="671"/>
                  </a:cubicBezTo>
                  <a:cubicBezTo>
                    <a:pt x="333" y="628"/>
                    <a:pt x="384" y="597"/>
                    <a:pt x="461" y="576"/>
                  </a:cubicBezTo>
                  <a:cubicBezTo>
                    <a:pt x="482" y="576"/>
                    <a:pt x="513" y="564"/>
                    <a:pt x="546" y="564"/>
                  </a:cubicBezTo>
                  <a:close/>
                  <a:moveTo>
                    <a:pt x="546" y="523"/>
                  </a:moveTo>
                  <a:cubicBezTo>
                    <a:pt x="513" y="523"/>
                    <a:pt x="482" y="533"/>
                    <a:pt x="448" y="533"/>
                  </a:cubicBezTo>
                  <a:cubicBezTo>
                    <a:pt x="374" y="553"/>
                    <a:pt x="300" y="587"/>
                    <a:pt x="256" y="640"/>
                  </a:cubicBezTo>
                  <a:cubicBezTo>
                    <a:pt x="215" y="681"/>
                    <a:pt x="192" y="745"/>
                    <a:pt x="205" y="799"/>
                  </a:cubicBezTo>
                  <a:cubicBezTo>
                    <a:pt x="226" y="884"/>
                    <a:pt x="320" y="938"/>
                    <a:pt x="438" y="938"/>
                  </a:cubicBezTo>
                  <a:cubicBezTo>
                    <a:pt x="472" y="938"/>
                    <a:pt x="502" y="938"/>
                    <a:pt x="536" y="927"/>
                  </a:cubicBezTo>
                  <a:cubicBezTo>
                    <a:pt x="610" y="907"/>
                    <a:pt x="684" y="874"/>
                    <a:pt x="728" y="820"/>
                  </a:cubicBezTo>
                  <a:cubicBezTo>
                    <a:pt x="769" y="779"/>
                    <a:pt x="792" y="715"/>
                    <a:pt x="781" y="661"/>
                  </a:cubicBezTo>
                  <a:cubicBezTo>
                    <a:pt x="758" y="587"/>
                    <a:pt x="664" y="523"/>
                    <a:pt x="546" y="523"/>
                  </a:cubicBezTo>
                  <a:close/>
                  <a:moveTo>
                    <a:pt x="1058" y="64"/>
                  </a:moveTo>
                  <a:cubicBezTo>
                    <a:pt x="1081" y="96"/>
                    <a:pt x="1132" y="109"/>
                    <a:pt x="1183" y="109"/>
                  </a:cubicBezTo>
                  <a:cubicBezTo>
                    <a:pt x="1199" y="109"/>
                    <a:pt x="1214" y="108"/>
                    <a:pt x="1230" y="105"/>
                  </a:cubicBezTo>
                  <a:lnTo>
                    <a:pt x="1432" y="436"/>
                  </a:lnTo>
                  <a:cubicBezTo>
                    <a:pt x="1388" y="459"/>
                    <a:pt x="1358" y="500"/>
                    <a:pt x="1358" y="543"/>
                  </a:cubicBezTo>
                  <a:cubicBezTo>
                    <a:pt x="1358" y="576"/>
                    <a:pt x="1368" y="607"/>
                    <a:pt x="1399" y="628"/>
                  </a:cubicBezTo>
                  <a:cubicBezTo>
                    <a:pt x="1186" y="779"/>
                    <a:pt x="717" y="1089"/>
                    <a:pt x="461" y="1140"/>
                  </a:cubicBezTo>
                  <a:cubicBezTo>
                    <a:pt x="428" y="1153"/>
                    <a:pt x="397" y="1153"/>
                    <a:pt x="364" y="1153"/>
                  </a:cubicBezTo>
                  <a:cubicBezTo>
                    <a:pt x="300" y="1153"/>
                    <a:pt x="246" y="1130"/>
                    <a:pt x="215" y="1099"/>
                  </a:cubicBezTo>
                  <a:cubicBezTo>
                    <a:pt x="162" y="1045"/>
                    <a:pt x="172" y="961"/>
                    <a:pt x="172" y="961"/>
                  </a:cubicBezTo>
                  <a:lnTo>
                    <a:pt x="54" y="479"/>
                  </a:lnTo>
                  <a:cubicBezTo>
                    <a:pt x="162" y="459"/>
                    <a:pt x="694" y="308"/>
                    <a:pt x="1058" y="64"/>
                  </a:cubicBezTo>
                  <a:close/>
                  <a:moveTo>
                    <a:pt x="1068" y="0"/>
                  </a:moveTo>
                  <a:lnTo>
                    <a:pt x="1048" y="10"/>
                  </a:lnTo>
                  <a:cubicBezTo>
                    <a:pt x="653" y="297"/>
                    <a:pt x="23" y="448"/>
                    <a:pt x="23" y="448"/>
                  </a:cubicBezTo>
                  <a:lnTo>
                    <a:pt x="0" y="448"/>
                  </a:lnTo>
                  <a:lnTo>
                    <a:pt x="128" y="961"/>
                  </a:lnTo>
                  <a:cubicBezTo>
                    <a:pt x="128" y="981"/>
                    <a:pt x="128" y="1066"/>
                    <a:pt x="182" y="1130"/>
                  </a:cubicBezTo>
                  <a:cubicBezTo>
                    <a:pt x="226" y="1173"/>
                    <a:pt x="290" y="1194"/>
                    <a:pt x="364" y="1194"/>
                  </a:cubicBezTo>
                  <a:cubicBezTo>
                    <a:pt x="397" y="1194"/>
                    <a:pt x="438" y="1194"/>
                    <a:pt x="472" y="1183"/>
                  </a:cubicBezTo>
                  <a:cubicBezTo>
                    <a:pt x="738" y="1130"/>
                    <a:pt x="1240" y="789"/>
                    <a:pt x="1442" y="651"/>
                  </a:cubicBezTo>
                  <a:lnTo>
                    <a:pt x="1473" y="628"/>
                  </a:lnTo>
                  <a:lnTo>
                    <a:pt x="1442" y="617"/>
                  </a:lnTo>
                  <a:cubicBezTo>
                    <a:pt x="1409" y="597"/>
                    <a:pt x="1399" y="576"/>
                    <a:pt x="1399" y="543"/>
                  </a:cubicBezTo>
                  <a:cubicBezTo>
                    <a:pt x="1399" y="512"/>
                    <a:pt x="1422" y="479"/>
                    <a:pt x="1463" y="459"/>
                  </a:cubicBezTo>
                  <a:lnTo>
                    <a:pt x="1496" y="459"/>
                  </a:lnTo>
                  <a:lnTo>
                    <a:pt x="1250" y="51"/>
                  </a:lnTo>
                  <a:lnTo>
                    <a:pt x="1230" y="64"/>
                  </a:lnTo>
                  <a:cubicBezTo>
                    <a:pt x="1217" y="67"/>
                    <a:pt x="1203" y="68"/>
                    <a:pt x="1190" y="68"/>
                  </a:cubicBezTo>
                  <a:cubicBezTo>
                    <a:pt x="1144" y="68"/>
                    <a:pt x="1096" y="54"/>
                    <a:pt x="1078" y="21"/>
                  </a:cubicBezTo>
                  <a:lnTo>
                    <a:pt x="106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2"/>
            <p:cNvSpPr/>
            <p:nvPr/>
          </p:nvSpPr>
          <p:spPr>
            <a:xfrm>
              <a:off x="2780266" y="1162380"/>
              <a:ext cx="147371" cy="250667"/>
            </a:xfrm>
            <a:custGeom>
              <a:rect b="b" l="l" r="r" t="t"/>
              <a:pathLst>
                <a:path extrusionOk="0" h="1291" w="759">
                  <a:moveTo>
                    <a:pt x="213" y="0"/>
                  </a:moveTo>
                  <a:cubicBezTo>
                    <a:pt x="0" y="98"/>
                    <a:pt x="64" y="267"/>
                    <a:pt x="64" y="267"/>
                  </a:cubicBezTo>
                  <a:lnTo>
                    <a:pt x="587" y="1291"/>
                  </a:lnTo>
                  <a:cubicBezTo>
                    <a:pt x="566" y="1176"/>
                    <a:pt x="758" y="1078"/>
                    <a:pt x="758" y="1078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2"/>
            <p:cNvSpPr/>
            <p:nvPr/>
          </p:nvSpPr>
          <p:spPr>
            <a:xfrm>
              <a:off x="2775801" y="1159468"/>
              <a:ext cx="155720" cy="258045"/>
            </a:xfrm>
            <a:custGeom>
              <a:rect b="b" l="l" r="r" t="t"/>
              <a:pathLst>
                <a:path extrusionOk="0" h="1329" w="802">
                  <a:moveTo>
                    <a:pt x="226" y="48"/>
                  </a:moveTo>
                  <a:lnTo>
                    <a:pt x="748" y="1083"/>
                  </a:lnTo>
                  <a:cubicBezTo>
                    <a:pt x="704" y="1104"/>
                    <a:pt x="630" y="1168"/>
                    <a:pt x="599" y="1232"/>
                  </a:cubicBezTo>
                  <a:lnTo>
                    <a:pt x="108" y="271"/>
                  </a:lnTo>
                  <a:cubicBezTo>
                    <a:pt x="108" y="271"/>
                    <a:pt x="54" y="133"/>
                    <a:pt x="226" y="48"/>
                  </a:cubicBezTo>
                  <a:close/>
                  <a:moveTo>
                    <a:pt x="235" y="1"/>
                  </a:moveTo>
                  <a:cubicBezTo>
                    <a:pt x="232" y="1"/>
                    <a:pt x="229" y="2"/>
                    <a:pt x="226" y="5"/>
                  </a:cubicBezTo>
                  <a:cubicBezTo>
                    <a:pt x="0" y="102"/>
                    <a:pt x="64" y="282"/>
                    <a:pt x="64" y="294"/>
                  </a:cubicBezTo>
                  <a:lnTo>
                    <a:pt x="589" y="1319"/>
                  </a:lnTo>
                  <a:cubicBezTo>
                    <a:pt x="599" y="1319"/>
                    <a:pt x="599" y="1329"/>
                    <a:pt x="610" y="1329"/>
                  </a:cubicBezTo>
                  <a:lnTo>
                    <a:pt x="620" y="1329"/>
                  </a:lnTo>
                  <a:cubicBezTo>
                    <a:pt x="630" y="1319"/>
                    <a:pt x="630" y="1319"/>
                    <a:pt x="630" y="1306"/>
                  </a:cubicBezTo>
                  <a:cubicBezTo>
                    <a:pt x="620" y="1221"/>
                    <a:pt x="738" y="1137"/>
                    <a:pt x="781" y="1114"/>
                  </a:cubicBezTo>
                  <a:cubicBezTo>
                    <a:pt x="792" y="1104"/>
                    <a:pt x="802" y="1093"/>
                    <a:pt x="792" y="1083"/>
                  </a:cubicBezTo>
                  <a:lnTo>
                    <a:pt x="256" y="15"/>
                  </a:lnTo>
                  <a:cubicBezTo>
                    <a:pt x="249" y="8"/>
                    <a:pt x="242" y="1"/>
                    <a:pt x="23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2"/>
            <p:cNvSpPr/>
            <p:nvPr/>
          </p:nvSpPr>
          <p:spPr>
            <a:xfrm>
              <a:off x="2803178" y="1216552"/>
              <a:ext cx="93005" cy="167759"/>
            </a:xfrm>
            <a:custGeom>
              <a:rect b="b" l="l" r="r" t="t"/>
              <a:pathLst>
                <a:path extrusionOk="0" h="864" w="479">
                  <a:moveTo>
                    <a:pt x="31" y="0"/>
                  </a:moveTo>
                  <a:lnTo>
                    <a:pt x="0" y="75"/>
                  </a:lnTo>
                  <a:lnTo>
                    <a:pt x="394" y="863"/>
                  </a:lnTo>
                  <a:cubicBezTo>
                    <a:pt x="415" y="810"/>
                    <a:pt x="479" y="779"/>
                    <a:pt x="479" y="779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2"/>
            <p:cNvSpPr/>
            <p:nvPr/>
          </p:nvSpPr>
          <p:spPr>
            <a:xfrm>
              <a:off x="2796576" y="1208009"/>
              <a:ext cx="106208" cy="186787"/>
            </a:xfrm>
            <a:custGeom>
              <a:rect b="b" l="l" r="r" t="t"/>
              <a:pathLst>
                <a:path extrusionOk="0" h="962" w="547">
                  <a:moveTo>
                    <a:pt x="65" y="85"/>
                  </a:moveTo>
                  <a:lnTo>
                    <a:pt x="482" y="813"/>
                  </a:lnTo>
                  <a:cubicBezTo>
                    <a:pt x="469" y="823"/>
                    <a:pt x="449" y="843"/>
                    <a:pt x="428" y="864"/>
                  </a:cubicBezTo>
                  <a:lnTo>
                    <a:pt x="55" y="119"/>
                  </a:lnTo>
                  <a:lnTo>
                    <a:pt x="65" y="85"/>
                  </a:lnTo>
                  <a:close/>
                  <a:moveTo>
                    <a:pt x="65" y="1"/>
                  </a:moveTo>
                  <a:lnTo>
                    <a:pt x="1" y="119"/>
                  </a:lnTo>
                  <a:lnTo>
                    <a:pt x="439" y="961"/>
                  </a:lnTo>
                  <a:lnTo>
                    <a:pt x="449" y="918"/>
                  </a:lnTo>
                  <a:cubicBezTo>
                    <a:pt x="469" y="864"/>
                    <a:pt x="523" y="843"/>
                    <a:pt x="523" y="843"/>
                  </a:cubicBezTo>
                  <a:lnTo>
                    <a:pt x="546" y="83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8" name="Google Shape;1868;p32"/>
          <p:cNvSpPr/>
          <p:nvPr/>
        </p:nvSpPr>
        <p:spPr>
          <a:xfrm rot="1391390">
            <a:off x="7720117" y="77727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32"/>
          <p:cNvSpPr/>
          <p:nvPr/>
        </p:nvSpPr>
        <p:spPr>
          <a:xfrm rot="-893799">
            <a:off x="2912670" y="3548159"/>
            <a:ext cx="246115" cy="387771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70" name="Google Shape;1870;p32"/>
          <p:cNvGrpSpPr/>
          <p:nvPr/>
        </p:nvGrpSpPr>
        <p:grpSpPr>
          <a:xfrm>
            <a:off x="5558208" y="1265634"/>
            <a:ext cx="2766419" cy="3558334"/>
            <a:chOff x="6959674" y="1654088"/>
            <a:chExt cx="1587251" cy="2041617"/>
          </a:xfrm>
        </p:grpSpPr>
        <p:sp>
          <p:nvSpPr>
            <p:cNvPr id="1871" name="Google Shape;1871;p32"/>
            <p:cNvSpPr/>
            <p:nvPr/>
          </p:nvSpPr>
          <p:spPr>
            <a:xfrm>
              <a:off x="7438390" y="2210075"/>
              <a:ext cx="252986" cy="720191"/>
            </a:xfrm>
            <a:custGeom>
              <a:rect b="b" l="l" r="r" t="t"/>
              <a:pathLst>
                <a:path extrusionOk="0" h="5443" w="1912">
                  <a:moveTo>
                    <a:pt x="96" y="1"/>
                  </a:moveTo>
                  <a:lnTo>
                    <a:pt x="106" y="1271"/>
                  </a:lnTo>
                  <a:lnTo>
                    <a:pt x="149" y="4654"/>
                  </a:lnTo>
                  <a:lnTo>
                    <a:pt x="65" y="4792"/>
                  </a:lnTo>
                  <a:lnTo>
                    <a:pt x="149" y="5007"/>
                  </a:lnTo>
                  <a:lnTo>
                    <a:pt x="1" y="5402"/>
                  </a:lnTo>
                  <a:cubicBezTo>
                    <a:pt x="1" y="5402"/>
                    <a:pt x="42" y="5443"/>
                    <a:pt x="85" y="5443"/>
                  </a:cubicBezTo>
                  <a:lnTo>
                    <a:pt x="534" y="5443"/>
                  </a:lnTo>
                  <a:cubicBezTo>
                    <a:pt x="534" y="5443"/>
                    <a:pt x="567" y="5391"/>
                    <a:pt x="567" y="5327"/>
                  </a:cubicBezTo>
                  <a:cubicBezTo>
                    <a:pt x="567" y="5274"/>
                    <a:pt x="523" y="5007"/>
                    <a:pt x="523" y="5007"/>
                  </a:cubicBezTo>
                  <a:cubicBezTo>
                    <a:pt x="523" y="5007"/>
                    <a:pt x="618" y="4836"/>
                    <a:pt x="618" y="4782"/>
                  </a:cubicBezTo>
                  <a:cubicBezTo>
                    <a:pt x="631" y="4738"/>
                    <a:pt x="631" y="4408"/>
                    <a:pt x="631" y="4408"/>
                  </a:cubicBezTo>
                  <a:lnTo>
                    <a:pt x="971" y="1240"/>
                  </a:lnTo>
                  <a:lnTo>
                    <a:pt x="1130" y="1217"/>
                  </a:lnTo>
                  <a:lnTo>
                    <a:pt x="918" y="4697"/>
                  </a:lnTo>
                  <a:cubicBezTo>
                    <a:pt x="918" y="4697"/>
                    <a:pt x="800" y="4856"/>
                    <a:pt x="800" y="4889"/>
                  </a:cubicBezTo>
                  <a:cubicBezTo>
                    <a:pt x="800" y="4930"/>
                    <a:pt x="833" y="5402"/>
                    <a:pt x="833" y="5402"/>
                  </a:cubicBezTo>
                  <a:lnTo>
                    <a:pt x="1655" y="5402"/>
                  </a:lnTo>
                  <a:cubicBezTo>
                    <a:pt x="1655" y="5402"/>
                    <a:pt x="1622" y="5315"/>
                    <a:pt x="1612" y="5263"/>
                  </a:cubicBezTo>
                  <a:cubicBezTo>
                    <a:pt x="1591" y="5199"/>
                    <a:pt x="1409" y="5028"/>
                    <a:pt x="1386" y="4994"/>
                  </a:cubicBezTo>
                  <a:cubicBezTo>
                    <a:pt x="1366" y="4964"/>
                    <a:pt x="1376" y="4836"/>
                    <a:pt x="1376" y="4802"/>
                  </a:cubicBezTo>
                  <a:cubicBezTo>
                    <a:pt x="1376" y="4772"/>
                    <a:pt x="1345" y="4623"/>
                    <a:pt x="1345" y="4623"/>
                  </a:cubicBezTo>
                  <a:cubicBezTo>
                    <a:pt x="1345" y="4623"/>
                    <a:pt x="1804" y="2638"/>
                    <a:pt x="1814" y="2477"/>
                  </a:cubicBezTo>
                  <a:cubicBezTo>
                    <a:pt x="1824" y="2305"/>
                    <a:pt x="1911" y="98"/>
                    <a:pt x="1911" y="98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2"/>
            <p:cNvSpPr/>
            <p:nvPr/>
          </p:nvSpPr>
          <p:spPr>
            <a:xfrm>
              <a:off x="7434024" y="2207428"/>
              <a:ext cx="259999" cy="725880"/>
            </a:xfrm>
            <a:custGeom>
              <a:rect b="b" l="l" r="r" t="t"/>
              <a:pathLst>
                <a:path extrusionOk="0" h="5486" w="1965">
                  <a:moveTo>
                    <a:pt x="152" y="44"/>
                  </a:moveTo>
                  <a:lnTo>
                    <a:pt x="1921" y="138"/>
                  </a:lnTo>
                  <a:cubicBezTo>
                    <a:pt x="1911" y="374"/>
                    <a:pt x="1837" y="2338"/>
                    <a:pt x="1827" y="2487"/>
                  </a:cubicBezTo>
                  <a:cubicBezTo>
                    <a:pt x="1816" y="2658"/>
                    <a:pt x="1368" y="4620"/>
                    <a:pt x="1355" y="4643"/>
                  </a:cubicBezTo>
                  <a:lnTo>
                    <a:pt x="1355" y="4653"/>
                  </a:lnTo>
                  <a:cubicBezTo>
                    <a:pt x="1378" y="4707"/>
                    <a:pt x="1389" y="4802"/>
                    <a:pt x="1389" y="4822"/>
                  </a:cubicBezTo>
                  <a:lnTo>
                    <a:pt x="1389" y="4845"/>
                  </a:lnTo>
                  <a:cubicBezTo>
                    <a:pt x="1389" y="4940"/>
                    <a:pt x="1389" y="5004"/>
                    <a:pt x="1399" y="5027"/>
                  </a:cubicBezTo>
                  <a:cubicBezTo>
                    <a:pt x="1409" y="5037"/>
                    <a:pt x="1432" y="5058"/>
                    <a:pt x="1463" y="5091"/>
                  </a:cubicBezTo>
                  <a:cubicBezTo>
                    <a:pt x="1517" y="5155"/>
                    <a:pt x="1611" y="5250"/>
                    <a:pt x="1624" y="5294"/>
                  </a:cubicBezTo>
                  <a:cubicBezTo>
                    <a:pt x="1634" y="5324"/>
                    <a:pt x="1645" y="5368"/>
                    <a:pt x="1655" y="5399"/>
                  </a:cubicBezTo>
                  <a:lnTo>
                    <a:pt x="887" y="5399"/>
                  </a:lnTo>
                  <a:cubicBezTo>
                    <a:pt x="876" y="5314"/>
                    <a:pt x="856" y="4950"/>
                    <a:pt x="856" y="4909"/>
                  </a:cubicBezTo>
                  <a:cubicBezTo>
                    <a:pt x="856" y="4899"/>
                    <a:pt x="920" y="4802"/>
                    <a:pt x="971" y="4728"/>
                  </a:cubicBezTo>
                  <a:lnTo>
                    <a:pt x="1186" y="1217"/>
                  </a:lnTo>
                  <a:lnTo>
                    <a:pt x="984" y="1237"/>
                  </a:lnTo>
                  <a:lnTo>
                    <a:pt x="641" y="4428"/>
                  </a:lnTo>
                  <a:cubicBezTo>
                    <a:pt x="641" y="4515"/>
                    <a:pt x="641" y="4758"/>
                    <a:pt x="631" y="4802"/>
                  </a:cubicBezTo>
                  <a:cubicBezTo>
                    <a:pt x="631" y="4835"/>
                    <a:pt x="567" y="4963"/>
                    <a:pt x="536" y="5014"/>
                  </a:cubicBezTo>
                  <a:lnTo>
                    <a:pt x="536" y="5027"/>
                  </a:lnTo>
                  <a:cubicBezTo>
                    <a:pt x="536" y="5027"/>
                    <a:pt x="577" y="5294"/>
                    <a:pt x="577" y="5347"/>
                  </a:cubicBezTo>
                  <a:cubicBezTo>
                    <a:pt x="577" y="5388"/>
                    <a:pt x="567" y="5422"/>
                    <a:pt x="556" y="5442"/>
                  </a:cubicBezTo>
                  <a:lnTo>
                    <a:pt x="118" y="5442"/>
                  </a:lnTo>
                  <a:cubicBezTo>
                    <a:pt x="98" y="5442"/>
                    <a:pt x="75" y="5422"/>
                    <a:pt x="54" y="5411"/>
                  </a:cubicBezTo>
                  <a:lnTo>
                    <a:pt x="203" y="5027"/>
                  </a:lnTo>
                  <a:lnTo>
                    <a:pt x="129" y="4812"/>
                  </a:lnTo>
                  <a:lnTo>
                    <a:pt x="203" y="4684"/>
                  </a:lnTo>
                  <a:lnTo>
                    <a:pt x="162" y="1291"/>
                  </a:lnTo>
                  <a:lnTo>
                    <a:pt x="152" y="44"/>
                  </a:lnTo>
                  <a:close/>
                  <a:moveTo>
                    <a:pt x="108" y="0"/>
                  </a:moveTo>
                  <a:lnTo>
                    <a:pt x="118" y="1291"/>
                  </a:lnTo>
                  <a:lnTo>
                    <a:pt x="162" y="4674"/>
                  </a:lnTo>
                  <a:lnTo>
                    <a:pt x="75" y="4812"/>
                  </a:lnTo>
                  <a:lnTo>
                    <a:pt x="162" y="5027"/>
                  </a:lnTo>
                  <a:lnTo>
                    <a:pt x="1" y="5432"/>
                  </a:lnTo>
                  <a:lnTo>
                    <a:pt x="24" y="5442"/>
                  </a:lnTo>
                  <a:cubicBezTo>
                    <a:pt x="24" y="5442"/>
                    <a:pt x="75" y="5486"/>
                    <a:pt x="118" y="5486"/>
                  </a:cubicBezTo>
                  <a:lnTo>
                    <a:pt x="577" y="5486"/>
                  </a:lnTo>
                  <a:lnTo>
                    <a:pt x="587" y="5475"/>
                  </a:lnTo>
                  <a:cubicBezTo>
                    <a:pt x="587" y="5463"/>
                    <a:pt x="620" y="5411"/>
                    <a:pt x="620" y="5347"/>
                  </a:cubicBezTo>
                  <a:cubicBezTo>
                    <a:pt x="620" y="5294"/>
                    <a:pt x="587" y="5068"/>
                    <a:pt x="577" y="5027"/>
                  </a:cubicBezTo>
                  <a:cubicBezTo>
                    <a:pt x="600" y="4994"/>
                    <a:pt x="674" y="4856"/>
                    <a:pt x="674" y="4812"/>
                  </a:cubicBezTo>
                  <a:cubicBezTo>
                    <a:pt x="684" y="4758"/>
                    <a:pt x="684" y="4461"/>
                    <a:pt x="684" y="4428"/>
                  </a:cubicBezTo>
                  <a:lnTo>
                    <a:pt x="1025" y="1281"/>
                  </a:lnTo>
                  <a:lnTo>
                    <a:pt x="1143" y="1270"/>
                  </a:lnTo>
                  <a:lnTo>
                    <a:pt x="1143" y="1270"/>
                  </a:lnTo>
                  <a:lnTo>
                    <a:pt x="930" y="4707"/>
                  </a:lnTo>
                  <a:cubicBezTo>
                    <a:pt x="897" y="4748"/>
                    <a:pt x="812" y="4876"/>
                    <a:pt x="812" y="4909"/>
                  </a:cubicBezTo>
                  <a:cubicBezTo>
                    <a:pt x="812" y="4950"/>
                    <a:pt x="843" y="5399"/>
                    <a:pt x="843" y="5422"/>
                  </a:cubicBezTo>
                  <a:lnTo>
                    <a:pt x="843" y="5442"/>
                  </a:lnTo>
                  <a:lnTo>
                    <a:pt x="1719" y="5442"/>
                  </a:lnTo>
                  <a:lnTo>
                    <a:pt x="1709" y="5411"/>
                  </a:lnTo>
                  <a:cubicBezTo>
                    <a:pt x="1709" y="5411"/>
                    <a:pt x="1675" y="5335"/>
                    <a:pt x="1665" y="5271"/>
                  </a:cubicBezTo>
                  <a:cubicBezTo>
                    <a:pt x="1645" y="5230"/>
                    <a:pt x="1581" y="5155"/>
                    <a:pt x="1496" y="5058"/>
                  </a:cubicBezTo>
                  <a:cubicBezTo>
                    <a:pt x="1473" y="5037"/>
                    <a:pt x="1442" y="5004"/>
                    <a:pt x="1442" y="5004"/>
                  </a:cubicBezTo>
                  <a:cubicBezTo>
                    <a:pt x="1432" y="4984"/>
                    <a:pt x="1432" y="4886"/>
                    <a:pt x="1432" y="4856"/>
                  </a:cubicBezTo>
                  <a:lnTo>
                    <a:pt x="1432" y="4822"/>
                  </a:lnTo>
                  <a:cubicBezTo>
                    <a:pt x="1432" y="4792"/>
                    <a:pt x="1409" y="4674"/>
                    <a:pt x="1399" y="4643"/>
                  </a:cubicBezTo>
                  <a:cubicBezTo>
                    <a:pt x="1432" y="4515"/>
                    <a:pt x="1857" y="2658"/>
                    <a:pt x="1867" y="2497"/>
                  </a:cubicBezTo>
                  <a:cubicBezTo>
                    <a:pt x="1880" y="2325"/>
                    <a:pt x="1965" y="149"/>
                    <a:pt x="1965" y="128"/>
                  </a:cubicBezTo>
                  <a:lnTo>
                    <a:pt x="1965" y="108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2"/>
            <p:cNvSpPr/>
            <p:nvPr/>
          </p:nvSpPr>
          <p:spPr>
            <a:xfrm>
              <a:off x="7450960" y="1848723"/>
              <a:ext cx="329200" cy="374319"/>
            </a:xfrm>
            <a:custGeom>
              <a:rect b="b" l="l" r="r" t="t"/>
              <a:pathLst>
                <a:path extrusionOk="0" h="2829" w="2488">
                  <a:moveTo>
                    <a:pt x="1298" y="1"/>
                  </a:moveTo>
                  <a:cubicBezTo>
                    <a:pt x="1189" y="1"/>
                    <a:pt x="1081" y="19"/>
                    <a:pt x="984" y="66"/>
                  </a:cubicBezTo>
                  <a:cubicBezTo>
                    <a:pt x="984" y="66"/>
                    <a:pt x="152" y="352"/>
                    <a:pt x="75" y="470"/>
                  </a:cubicBezTo>
                  <a:cubicBezTo>
                    <a:pt x="11" y="588"/>
                    <a:pt x="1" y="2732"/>
                    <a:pt x="1" y="2732"/>
                  </a:cubicBezTo>
                  <a:lnTo>
                    <a:pt x="1816" y="2829"/>
                  </a:lnTo>
                  <a:lnTo>
                    <a:pt x="1965" y="1208"/>
                  </a:lnTo>
                  <a:lnTo>
                    <a:pt x="2487" y="962"/>
                  </a:lnTo>
                  <a:cubicBezTo>
                    <a:pt x="2487" y="962"/>
                    <a:pt x="2167" y="386"/>
                    <a:pt x="2039" y="258"/>
                  </a:cubicBezTo>
                  <a:cubicBezTo>
                    <a:pt x="1944" y="162"/>
                    <a:pt x="1617" y="1"/>
                    <a:pt x="1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2"/>
            <p:cNvSpPr/>
            <p:nvPr/>
          </p:nvSpPr>
          <p:spPr>
            <a:xfrm>
              <a:off x="7448314" y="1846077"/>
              <a:ext cx="336212" cy="381067"/>
            </a:xfrm>
            <a:custGeom>
              <a:rect b="b" l="l" r="r" t="t"/>
              <a:pathLst>
                <a:path extrusionOk="0" h="2880" w="2541">
                  <a:moveTo>
                    <a:pt x="1302" y="38"/>
                  </a:moveTo>
                  <a:cubicBezTo>
                    <a:pt x="1619" y="38"/>
                    <a:pt x="1949" y="206"/>
                    <a:pt x="2039" y="288"/>
                  </a:cubicBezTo>
                  <a:cubicBezTo>
                    <a:pt x="2156" y="406"/>
                    <a:pt x="2423" y="864"/>
                    <a:pt x="2477" y="972"/>
                  </a:cubicBezTo>
                  <a:lnTo>
                    <a:pt x="1964" y="1205"/>
                  </a:lnTo>
                  <a:lnTo>
                    <a:pt x="1813" y="2828"/>
                  </a:lnTo>
                  <a:lnTo>
                    <a:pt x="44" y="2731"/>
                  </a:lnTo>
                  <a:cubicBezTo>
                    <a:pt x="54" y="1878"/>
                    <a:pt x="74" y="588"/>
                    <a:pt x="118" y="500"/>
                  </a:cubicBezTo>
                  <a:cubicBezTo>
                    <a:pt x="159" y="416"/>
                    <a:pt x="684" y="214"/>
                    <a:pt x="1014" y="106"/>
                  </a:cubicBezTo>
                  <a:lnTo>
                    <a:pt x="1014" y="96"/>
                  </a:lnTo>
                  <a:cubicBezTo>
                    <a:pt x="1104" y="55"/>
                    <a:pt x="1202" y="38"/>
                    <a:pt x="1302" y="38"/>
                  </a:cubicBezTo>
                  <a:close/>
                  <a:moveTo>
                    <a:pt x="1309" y="1"/>
                  </a:moveTo>
                  <a:cubicBezTo>
                    <a:pt x="1203" y="1"/>
                    <a:pt x="1098" y="19"/>
                    <a:pt x="1004" y="63"/>
                  </a:cubicBezTo>
                  <a:cubicBezTo>
                    <a:pt x="907" y="96"/>
                    <a:pt x="149" y="352"/>
                    <a:pt x="85" y="480"/>
                  </a:cubicBezTo>
                  <a:cubicBezTo>
                    <a:pt x="10" y="598"/>
                    <a:pt x="0" y="2539"/>
                    <a:pt x="0" y="2752"/>
                  </a:cubicBezTo>
                  <a:lnTo>
                    <a:pt x="0" y="2775"/>
                  </a:lnTo>
                  <a:lnTo>
                    <a:pt x="1857" y="2880"/>
                  </a:lnTo>
                  <a:lnTo>
                    <a:pt x="2005" y="1238"/>
                  </a:lnTo>
                  <a:lnTo>
                    <a:pt x="2541" y="992"/>
                  </a:lnTo>
                  <a:lnTo>
                    <a:pt x="2528" y="972"/>
                  </a:lnTo>
                  <a:cubicBezTo>
                    <a:pt x="2518" y="949"/>
                    <a:pt x="2197" y="395"/>
                    <a:pt x="2069" y="267"/>
                  </a:cubicBezTo>
                  <a:cubicBezTo>
                    <a:pt x="1980" y="171"/>
                    <a:pt x="1637" y="1"/>
                    <a:pt x="130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2"/>
            <p:cNvSpPr/>
            <p:nvPr/>
          </p:nvSpPr>
          <p:spPr>
            <a:xfrm>
              <a:off x="7564089" y="1838005"/>
              <a:ext cx="129933" cy="122524"/>
            </a:xfrm>
            <a:custGeom>
              <a:rect b="b" l="l" r="r" t="t"/>
              <a:pathLst>
                <a:path extrusionOk="0" h="926" w="982">
                  <a:moveTo>
                    <a:pt x="363" y="0"/>
                  </a:moveTo>
                  <a:cubicBezTo>
                    <a:pt x="313" y="0"/>
                    <a:pt x="262" y="9"/>
                    <a:pt x="214" y="29"/>
                  </a:cubicBezTo>
                  <a:cubicBezTo>
                    <a:pt x="214" y="29"/>
                    <a:pt x="52" y="103"/>
                    <a:pt x="21" y="221"/>
                  </a:cubicBezTo>
                  <a:cubicBezTo>
                    <a:pt x="1" y="328"/>
                    <a:pt x="42" y="915"/>
                    <a:pt x="42" y="915"/>
                  </a:cubicBezTo>
                  <a:lnTo>
                    <a:pt x="523" y="713"/>
                  </a:lnTo>
                  <a:lnTo>
                    <a:pt x="982" y="925"/>
                  </a:lnTo>
                  <a:cubicBezTo>
                    <a:pt x="982" y="925"/>
                    <a:pt x="874" y="349"/>
                    <a:pt x="800" y="221"/>
                  </a:cubicBezTo>
                  <a:cubicBezTo>
                    <a:pt x="741" y="127"/>
                    <a:pt x="555" y="0"/>
                    <a:pt x="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2"/>
            <p:cNvSpPr/>
            <p:nvPr/>
          </p:nvSpPr>
          <p:spPr>
            <a:xfrm>
              <a:off x="7561046" y="1835359"/>
              <a:ext cx="135755" cy="129139"/>
            </a:xfrm>
            <a:custGeom>
              <a:rect b="b" l="l" r="r" t="t"/>
              <a:pathLst>
                <a:path extrusionOk="0" h="976" w="1026">
                  <a:moveTo>
                    <a:pt x="383" y="45"/>
                  </a:moveTo>
                  <a:cubicBezTo>
                    <a:pt x="570" y="45"/>
                    <a:pt x="753" y="165"/>
                    <a:pt x="813" y="251"/>
                  </a:cubicBezTo>
                  <a:cubicBezTo>
                    <a:pt x="867" y="359"/>
                    <a:pt x="951" y="774"/>
                    <a:pt x="972" y="902"/>
                  </a:cubicBezTo>
                  <a:lnTo>
                    <a:pt x="546" y="710"/>
                  </a:lnTo>
                  <a:lnTo>
                    <a:pt x="88" y="902"/>
                  </a:lnTo>
                  <a:cubicBezTo>
                    <a:pt x="75" y="699"/>
                    <a:pt x="44" y="325"/>
                    <a:pt x="65" y="241"/>
                  </a:cubicBezTo>
                  <a:cubicBezTo>
                    <a:pt x="98" y="144"/>
                    <a:pt x="237" y="69"/>
                    <a:pt x="247" y="69"/>
                  </a:cubicBezTo>
                  <a:cubicBezTo>
                    <a:pt x="291" y="53"/>
                    <a:pt x="337" y="45"/>
                    <a:pt x="383" y="45"/>
                  </a:cubicBezTo>
                  <a:close/>
                  <a:moveTo>
                    <a:pt x="381" y="1"/>
                  </a:moveTo>
                  <a:cubicBezTo>
                    <a:pt x="329" y="1"/>
                    <a:pt x="277" y="9"/>
                    <a:pt x="226" y="28"/>
                  </a:cubicBezTo>
                  <a:cubicBezTo>
                    <a:pt x="226" y="39"/>
                    <a:pt x="55" y="113"/>
                    <a:pt x="24" y="231"/>
                  </a:cubicBezTo>
                  <a:cubicBezTo>
                    <a:pt x="1" y="348"/>
                    <a:pt x="44" y="912"/>
                    <a:pt x="44" y="935"/>
                  </a:cubicBezTo>
                  <a:lnTo>
                    <a:pt x="55" y="966"/>
                  </a:lnTo>
                  <a:lnTo>
                    <a:pt x="546" y="763"/>
                  </a:lnTo>
                  <a:lnTo>
                    <a:pt x="1025" y="976"/>
                  </a:lnTo>
                  <a:lnTo>
                    <a:pt x="1025" y="935"/>
                  </a:lnTo>
                  <a:cubicBezTo>
                    <a:pt x="1015" y="912"/>
                    <a:pt x="920" y="359"/>
                    <a:pt x="843" y="231"/>
                  </a:cubicBezTo>
                  <a:cubicBezTo>
                    <a:pt x="784" y="136"/>
                    <a:pt x="588" y="1"/>
                    <a:pt x="38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2"/>
            <p:cNvSpPr/>
            <p:nvPr/>
          </p:nvSpPr>
          <p:spPr>
            <a:xfrm>
              <a:off x="7585127" y="1841710"/>
              <a:ext cx="73699" cy="112997"/>
            </a:xfrm>
            <a:custGeom>
              <a:rect b="b" l="l" r="r" t="t"/>
              <a:pathLst>
                <a:path extrusionOk="0" h="854" w="557">
                  <a:moveTo>
                    <a:pt x="55" y="1"/>
                  </a:moveTo>
                  <a:cubicBezTo>
                    <a:pt x="55" y="1"/>
                    <a:pt x="1" y="375"/>
                    <a:pt x="119" y="577"/>
                  </a:cubicBezTo>
                  <a:cubicBezTo>
                    <a:pt x="226" y="779"/>
                    <a:pt x="331" y="854"/>
                    <a:pt x="331" y="854"/>
                  </a:cubicBezTo>
                  <a:lnTo>
                    <a:pt x="556" y="459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2"/>
            <p:cNvSpPr/>
            <p:nvPr/>
          </p:nvSpPr>
          <p:spPr>
            <a:xfrm>
              <a:off x="7582481" y="1836021"/>
              <a:ext cx="80448" cy="123053"/>
            </a:xfrm>
            <a:custGeom>
              <a:rect b="b" l="l" r="r" t="t"/>
              <a:pathLst>
                <a:path extrusionOk="0" h="930" w="608">
                  <a:moveTo>
                    <a:pt x="95" y="87"/>
                  </a:moveTo>
                  <a:lnTo>
                    <a:pt x="553" y="502"/>
                  </a:lnTo>
                  <a:lnTo>
                    <a:pt x="341" y="866"/>
                  </a:lnTo>
                  <a:cubicBezTo>
                    <a:pt x="310" y="833"/>
                    <a:pt x="233" y="758"/>
                    <a:pt x="149" y="610"/>
                  </a:cubicBezTo>
                  <a:cubicBezTo>
                    <a:pt x="64" y="448"/>
                    <a:pt x="85" y="192"/>
                    <a:pt x="95" y="87"/>
                  </a:cubicBezTo>
                  <a:close/>
                  <a:moveTo>
                    <a:pt x="64" y="0"/>
                  </a:moveTo>
                  <a:lnTo>
                    <a:pt x="54" y="44"/>
                  </a:lnTo>
                  <a:cubicBezTo>
                    <a:pt x="54" y="54"/>
                    <a:pt x="0" y="418"/>
                    <a:pt x="118" y="630"/>
                  </a:cubicBezTo>
                  <a:cubicBezTo>
                    <a:pt x="233" y="833"/>
                    <a:pt x="331" y="907"/>
                    <a:pt x="331" y="920"/>
                  </a:cubicBezTo>
                  <a:lnTo>
                    <a:pt x="351" y="930"/>
                  </a:lnTo>
                  <a:lnTo>
                    <a:pt x="607" y="49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2"/>
            <p:cNvSpPr/>
            <p:nvPr/>
          </p:nvSpPr>
          <p:spPr>
            <a:xfrm>
              <a:off x="7585127" y="1841710"/>
              <a:ext cx="62188" cy="76346"/>
            </a:xfrm>
            <a:custGeom>
              <a:rect b="b" l="l" r="r" t="t"/>
              <a:pathLst>
                <a:path extrusionOk="0" h="577" w="470">
                  <a:moveTo>
                    <a:pt x="55" y="1"/>
                  </a:moveTo>
                  <a:cubicBezTo>
                    <a:pt x="55" y="1"/>
                    <a:pt x="1" y="375"/>
                    <a:pt x="119" y="577"/>
                  </a:cubicBezTo>
                  <a:lnTo>
                    <a:pt x="469" y="503"/>
                  </a:lnTo>
                  <a:lnTo>
                    <a:pt x="341" y="257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2"/>
            <p:cNvSpPr/>
            <p:nvPr/>
          </p:nvSpPr>
          <p:spPr>
            <a:xfrm>
              <a:off x="7582481" y="1836021"/>
              <a:ext cx="69201" cy="86137"/>
            </a:xfrm>
            <a:custGeom>
              <a:rect b="b" l="l" r="r" t="t"/>
              <a:pathLst>
                <a:path extrusionOk="0" h="651" w="523">
                  <a:moveTo>
                    <a:pt x="95" y="87"/>
                  </a:moveTo>
                  <a:lnTo>
                    <a:pt x="341" y="310"/>
                  </a:lnTo>
                  <a:lnTo>
                    <a:pt x="459" y="523"/>
                  </a:lnTo>
                  <a:lnTo>
                    <a:pt x="149" y="600"/>
                  </a:lnTo>
                  <a:cubicBezTo>
                    <a:pt x="64" y="438"/>
                    <a:pt x="85" y="192"/>
                    <a:pt x="95" y="87"/>
                  </a:cubicBezTo>
                  <a:close/>
                  <a:moveTo>
                    <a:pt x="64" y="0"/>
                  </a:moveTo>
                  <a:lnTo>
                    <a:pt x="54" y="44"/>
                  </a:lnTo>
                  <a:cubicBezTo>
                    <a:pt x="54" y="54"/>
                    <a:pt x="0" y="418"/>
                    <a:pt x="118" y="630"/>
                  </a:cubicBezTo>
                  <a:lnTo>
                    <a:pt x="128" y="651"/>
                  </a:lnTo>
                  <a:lnTo>
                    <a:pt x="523" y="556"/>
                  </a:lnTo>
                  <a:lnTo>
                    <a:pt x="384" y="29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2"/>
            <p:cNvSpPr/>
            <p:nvPr/>
          </p:nvSpPr>
          <p:spPr>
            <a:xfrm>
              <a:off x="7562502" y="1736388"/>
              <a:ext cx="152559" cy="177170"/>
            </a:xfrm>
            <a:custGeom>
              <a:rect b="b" l="l" r="r" t="t"/>
              <a:pathLst>
                <a:path extrusionOk="0" h="1339" w="1153">
                  <a:moveTo>
                    <a:pt x="602" y="1"/>
                  </a:moveTo>
                  <a:cubicBezTo>
                    <a:pt x="453" y="1"/>
                    <a:pt x="278" y="24"/>
                    <a:pt x="215" y="82"/>
                  </a:cubicBezTo>
                  <a:cubicBezTo>
                    <a:pt x="108" y="177"/>
                    <a:pt x="151" y="402"/>
                    <a:pt x="151" y="402"/>
                  </a:cubicBezTo>
                  <a:cubicBezTo>
                    <a:pt x="151" y="402"/>
                    <a:pt x="132" y="398"/>
                    <a:pt x="110" y="398"/>
                  </a:cubicBezTo>
                  <a:cubicBezTo>
                    <a:pt x="99" y="398"/>
                    <a:pt x="87" y="399"/>
                    <a:pt x="77" y="402"/>
                  </a:cubicBezTo>
                  <a:cubicBezTo>
                    <a:pt x="33" y="423"/>
                    <a:pt x="0" y="487"/>
                    <a:pt x="44" y="605"/>
                  </a:cubicBezTo>
                  <a:cubicBezTo>
                    <a:pt x="77" y="723"/>
                    <a:pt x="226" y="797"/>
                    <a:pt x="226" y="797"/>
                  </a:cubicBezTo>
                  <a:cubicBezTo>
                    <a:pt x="226" y="797"/>
                    <a:pt x="269" y="979"/>
                    <a:pt x="300" y="1063"/>
                  </a:cubicBezTo>
                  <a:cubicBezTo>
                    <a:pt x="333" y="1148"/>
                    <a:pt x="407" y="1288"/>
                    <a:pt x="546" y="1329"/>
                  </a:cubicBezTo>
                  <a:cubicBezTo>
                    <a:pt x="570" y="1336"/>
                    <a:pt x="593" y="1339"/>
                    <a:pt x="615" y="1339"/>
                  </a:cubicBezTo>
                  <a:cubicBezTo>
                    <a:pt x="706" y="1339"/>
                    <a:pt x="772" y="1288"/>
                    <a:pt x="832" y="1245"/>
                  </a:cubicBezTo>
                  <a:cubicBezTo>
                    <a:pt x="909" y="1181"/>
                    <a:pt x="1048" y="956"/>
                    <a:pt x="1078" y="851"/>
                  </a:cubicBezTo>
                  <a:cubicBezTo>
                    <a:pt x="1122" y="743"/>
                    <a:pt x="1142" y="359"/>
                    <a:pt x="1142" y="359"/>
                  </a:cubicBezTo>
                  <a:cubicBezTo>
                    <a:pt x="1153" y="210"/>
                    <a:pt x="920" y="72"/>
                    <a:pt x="822" y="29"/>
                  </a:cubicBezTo>
                  <a:cubicBezTo>
                    <a:pt x="788" y="11"/>
                    <a:pt x="701" y="1"/>
                    <a:pt x="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2"/>
            <p:cNvSpPr/>
            <p:nvPr/>
          </p:nvSpPr>
          <p:spPr>
            <a:xfrm>
              <a:off x="7562502" y="1733741"/>
              <a:ext cx="155602" cy="182992"/>
            </a:xfrm>
            <a:custGeom>
              <a:rect b="b" l="l" r="r" t="t"/>
              <a:pathLst>
                <a:path extrusionOk="0" h="1383" w="1176">
                  <a:moveTo>
                    <a:pt x="607" y="43"/>
                  </a:moveTo>
                  <a:cubicBezTo>
                    <a:pt x="701" y="43"/>
                    <a:pt x="783" y="53"/>
                    <a:pt x="812" y="69"/>
                  </a:cubicBezTo>
                  <a:cubicBezTo>
                    <a:pt x="896" y="102"/>
                    <a:pt x="1132" y="241"/>
                    <a:pt x="1122" y="379"/>
                  </a:cubicBezTo>
                  <a:cubicBezTo>
                    <a:pt x="1122" y="389"/>
                    <a:pt x="1101" y="763"/>
                    <a:pt x="1058" y="860"/>
                  </a:cubicBezTo>
                  <a:cubicBezTo>
                    <a:pt x="1025" y="976"/>
                    <a:pt x="886" y="1191"/>
                    <a:pt x="822" y="1244"/>
                  </a:cubicBezTo>
                  <a:lnTo>
                    <a:pt x="812" y="1255"/>
                  </a:lnTo>
                  <a:cubicBezTo>
                    <a:pt x="753" y="1297"/>
                    <a:pt x="694" y="1338"/>
                    <a:pt x="614" y="1338"/>
                  </a:cubicBezTo>
                  <a:cubicBezTo>
                    <a:pt x="593" y="1338"/>
                    <a:pt x="570" y="1335"/>
                    <a:pt x="546" y="1329"/>
                  </a:cubicBezTo>
                  <a:cubicBezTo>
                    <a:pt x="407" y="1285"/>
                    <a:pt x="333" y="1127"/>
                    <a:pt x="320" y="1073"/>
                  </a:cubicBezTo>
                  <a:cubicBezTo>
                    <a:pt x="290" y="988"/>
                    <a:pt x="246" y="817"/>
                    <a:pt x="246" y="817"/>
                  </a:cubicBezTo>
                  <a:lnTo>
                    <a:pt x="246" y="807"/>
                  </a:lnTo>
                  <a:lnTo>
                    <a:pt x="236" y="796"/>
                  </a:lnTo>
                  <a:cubicBezTo>
                    <a:pt x="236" y="796"/>
                    <a:pt x="97" y="719"/>
                    <a:pt x="54" y="625"/>
                  </a:cubicBezTo>
                  <a:cubicBezTo>
                    <a:pt x="44" y="561"/>
                    <a:pt x="44" y="517"/>
                    <a:pt x="44" y="497"/>
                  </a:cubicBezTo>
                  <a:cubicBezTo>
                    <a:pt x="54" y="463"/>
                    <a:pt x="64" y="453"/>
                    <a:pt x="77" y="443"/>
                  </a:cubicBezTo>
                  <a:lnTo>
                    <a:pt x="141" y="443"/>
                  </a:lnTo>
                  <a:lnTo>
                    <a:pt x="172" y="453"/>
                  </a:lnTo>
                  <a:lnTo>
                    <a:pt x="172" y="422"/>
                  </a:lnTo>
                  <a:cubicBezTo>
                    <a:pt x="172" y="422"/>
                    <a:pt x="128" y="207"/>
                    <a:pt x="226" y="123"/>
                  </a:cubicBezTo>
                  <a:cubicBezTo>
                    <a:pt x="290" y="66"/>
                    <a:pt x="463" y="43"/>
                    <a:pt x="607" y="43"/>
                  </a:cubicBezTo>
                  <a:close/>
                  <a:moveTo>
                    <a:pt x="612" y="1"/>
                  </a:moveTo>
                  <a:cubicBezTo>
                    <a:pt x="459" y="1"/>
                    <a:pt x="275" y="26"/>
                    <a:pt x="205" y="92"/>
                  </a:cubicBezTo>
                  <a:cubicBezTo>
                    <a:pt x="108" y="177"/>
                    <a:pt x="118" y="335"/>
                    <a:pt x="118" y="399"/>
                  </a:cubicBezTo>
                  <a:cubicBezTo>
                    <a:pt x="108" y="399"/>
                    <a:pt x="87" y="399"/>
                    <a:pt x="64" y="412"/>
                  </a:cubicBezTo>
                  <a:cubicBezTo>
                    <a:pt x="33" y="412"/>
                    <a:pt x="13" y="443"/>
                    <a:pt x="0" y="486"/>
                  </a:cubicBezTo>
                  <a:cubicBezTo>
                    <a:pt x="0" y="527"/>
                    <a:pt x="0" y="581"/>
                    <a:pt x="23" y="635"/>
                  </a:cubicBezTo>
                  <a:cubicBezTo>
                    <a:pt x="54" y="743"/>
                    <a:pt x="172" y="817"/>
                    <a:pt x="205" y="837"/>
                  </a:cubicBezTo>
                  <a:cubicBezTo>
                    <a:pt x="215" y="871"/>
                    <a:pt x="246" y="1009"/>
                    <a:pt x="279" y="1093"/>
                  </a:cubicBezTo>
                  <a:cubicBezTo>
                    <a:pt x="300" y="1147"/>
                    <a:pt x="374" y="1319"/>
                    <a:pt x="535" y="1373"/>
                  </a:cubicBezTo>
                  <a:cubicBezTo>
                    <a:pt x="566" y="1373"/>
                    <a:pt x="599" y="1383"/>
                    <a:pt x="620" y="1383"/>
                  </a:cubicBezTo>
                  <a:cubicBezTo>
                    <a:pt x="717" y="1383"/>
                    <a:pt x="781" y="1329"/>
                    <a:pt x="832" y="1285"/>
                  </a:cubicBezTo>
                  <a:lnTo>
                    <a:pt x="845" y="1275"/>
                  </a:lnTo>
                  <a:cubicBezTo>
                    <a:pt x="930" y="1221"/>
                    <a:pt x="1068" y="988"/>
                    <a:pt x="1101" y="881"/>
                  </a:cubicBezTo>
                  <a:cubicBezTo>
                    <a:pt x="1142" y="763"/>
                    <a:pt x="1165" y="389"/>
                    <a:pt x="1165" y="379"/>
                  </a:cubicBezTo>
                  <a:cubicBezTo>
                    <a:pt x="1176" y="207"/>
                    <a:pt x="896" y="59"/>
                    <a:pt x="832" y="28"/>
                  </a:cubicBezTo>
                  <a:cubicBezTo>
                    <a:pt x="796" y="11"/>
                    <a:pt x="710" y="1"/>
                    <a:pt x="61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2"/>
            <p:cNvSpPr/>
            <p:nvPr/>
          </p:nvSpPr>
          <p:spPr>
            <a:xfrm>
              <a:off x="7572557" y="1656734"/>
              <a:ext cx="179419" cy="141445"/>
            </a:xfrm>
            <a:custGeom>
              <a:rect b="b" l="l" r="r" t="t"/>
              <a:pathLst>
                <a:path extrusionOk="0" h="1069" w="1356">
                  <a:moveTo>
                    <a:pt x="810" y="1"/>
                  </a:moveTo>
                  <a:cubicBezTo>
                    <a:pt x="810" y="1"/>
                    <a:pt x="577" y="1"/>
                    <a:pt x="342" y="129"/>
                  </a:cubicBezTo>
                  <a:cubicBezTo>
                    <a:pt x="106" y="257"/>
                    <a:pt x="1" y="428"/>
                    <a:pt x="1" y="597"/>
                  </a:cubicBezTo>
                  <a:cubicBezTo>
                    <a:pt x="1" y="769"/>
                    <a:pt x="75" y="1004"/>
                    <a:pt x="75" y="1004"/>
                  </a:cubicBezTo>
                  <a:lnTo>
                    <a:pt x="203" y="1068"/>
                  </a:lnTo>
                  <a:cubicBezTo>
                    <a:pt x="203" y="1068"/>
                    <a:pt x="214" y="971"/>
                    <a:pt x="257" y="971"/>
                  </a:cubicBezTo>
                  <a:cubicBezTo>
                    <a:pt x="288" y="971"/>
                    <a:pt x="321" y="853"/>
                    <a:pt x="321" y="853"/>
                  </a:cubicBezTo>
                  <a:cubicBezTo>
                    <a:pt x="321" y="853"/>
                    <a:pt x="544" y="1004"/>
                    <a:pt x="628" y="1035"/>
                  </a:cubicBezTo>
                  <a:cubicBezTo>
                    <a:pt x="682" y="1056"/>
                    <a:pt x="735" y="1060"/>
                    <a:pt x="768" y="1060"/>
                  </a:cubicBezTo>
                  <a:cubicBezTo>
                    <a:pt x="788" y="1060"/>
                    <a:pt x="800" y="1058"/>
                    <a:pt x="800" y="1058"/>
                  </a:cubicBezTo>
                  <a:lnTo>
                    <a:pt x="800" y="887"/>
                  </a:lnTo>
                  <a:cubicBezTo>
                    <a:pt x="800" y="887"/>
                    <a:pt x="992" y="971"/>
                    <a:pt x="1056" y="1004"/>
                  </a:cubicBezTo>
                  <a:cubicBezTo>
                    <a:pt x="1089" y="1023"/>
                    <a:pt x="1162" y="1043"/>
                    <a:pt x="1216" y="1043"/>
                  </a:cubicBezTo>
                  <a:cubicBezTo>
                    <a:pt x="1250" y="1043"/>
                    <a:pt x="1277" y="1035"/>
                    <a:pt x="1281" y="1015"/>
                  </a:cubicBezTo>
                  <a:cubicBezTo>
                    <a:pt x="1281" y="961"/>
                    <a:pt x="1356" y="802"/>
                    <a:pt x="1292" y="674"/>
                  </a:cubicBezTo>
                  <a:cubicBezTo>
                    <a:pt x="1228" y="533"/>
                    <a:pt x="1130" y="438"/>
                    <a:pt x="1130" y="438"/>
                  </a:cubicBezTo>
                  <a:lnTo>
                    <a:pt x="1130" y="438"/>
                  </a:lnTo>
                  <a:lnTo>
                    <a:pt x="1322" y="523"/>
                  </a:lnTo>
                  <a:cubicBezTo>
                    <a:pt x="1322" y="523"/>
                    <a:pt x="1322" y="364"/>
                    <a:pt x="1120" y="236"/>
                  </a:cubicBezTo>
                  <a:cubicBezTo>
                    <a:pt x="918" y="98"/>
                    <a:pt x="726" y="75"/>
                    <a:pt x="726" y="75"/>
                  </a:cubicBezTo>
                  <a:lnTo>
                    <a:pt x="81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2"/>
            <p:cNvSpPr/>
            <p:nvPr/>
          </p:nvSpPr>
          <p:spPr>
            <a:xfrm>
              <a:off x="7569514" y="1654088"/>
              <a:ext cx="183786" cy="148193"/>
            </a:xfrm>
            <a:custGeom>
              <a:rect b="b" l="l" r="r" t="t"/>
              <a:pathLst>
                <a:path extrusionOk="0" h="1120" w="1389">
                  <a:moveTo>
                    <a:pt x="769" y="54"/>
                  </a:moveTo>
                  <a:lnTo>
                    <a:pt x="705" y="105"/>
                  </a:lnTo>
                  <a:lnTo>
                    <a:pt x="749" y="118"/>
                  </a:lnTo>
                  <a:cubicBezTo>
                    <a:pt x="749" y="118"/>
                    <a:pt x="931" y="149"/>
                    <a:pt x="1133" y="266"/>
                  </a:cubicBezTo>
                  <a:cubicBezTo>
                    <a:pt x="1271" y="351"/>
                    <a:pt x="1315" y="458"/>
                    <a:pt x="1325" y="512"/>
                  </a:cubicBezTo>
                  <a:lnTo>
                    <a:pt x="1069" y="394"/>
                  </a:lnTo>
                  <a:lnTo>
                    <a:pt x="1143" y="469"/>
                  </a:lnTo>
                  <a:cubicBezTo>
                    <a:pt x="1143" y="469"/>
                    <a:pt x="1228" y="576"/>
                    <a:pt x="1292" y="694"/>
                  </a:cubicBezTo>
                  <a:cubicBezTo>
                    <a:pt x="1335" y="789"/>
                    <a:pt x="1304" y="907"/>
                    <a:pt x="1292" y="981"/>
                  </a:cubicBezTo>
                  <a:cubicBezTo>
                    <a:pt x="1281" y="1001"/>
                    <a:pt x="1281" y="1024"/>
                    <a:pt x="1281" y="1035"/>
                  </a:cubicBezTo>
                  <a:lnTo>
                    <a:pt x="1271" y="1035"/>
                  </a:lnTo>
                  <a:cubicBezTo>
                    <a:pt x="1262" y="1041"/>
                    <a:pt x="1247" y="1043"/>
                    <a:pt x="1228" y="1043"/>
                  </a:cubicBezTo>
                  <a:cubicBezTo>
                    <a:pt x="1182" y="1043"/>
                    <a:pt x="1117" y="1029"/>
                    <a:pt x="1079" y="1014"/>
                  </a:cubicBezTo>
                  <a:cubicBezTo>
                    <a:pt x="1025" y="981"/>
                    <a:pt x="843" y="896"/>
                    <a:pt x="833" y="886"/>
                  </a:cubicBezTo>
                  <a:lnTo>
                    <a:pt x="803" y="873"/>
                  </a:lnTo>
                  <a:lnTo>
                    <a:pt x="803" y="1055"/>
                  </a:lnTo>
                  <a:cubicBezTo>
                    <a:pt x="769" y="1055"/>
                    <a:pt x="715" y="1055"/>
                    <a:pt x="664" y="1035"/>
                  </a:cubicBezTo>
                  <a:cubicBezTo>
                    <a:pt x="577" y="1001"/>
                    <a:pt x="354" y="853"/>
                    <a:pt x="354" y="853"/>
                  </a:cubicBezTo>
                  <a:lnTo>
                    <a:pt x="321" y="843"/>
                  </a:lnTo>
                  <a:lnTo>
                    <a:pt x="321" y="873"/>
                  </a:lnTo>
                  <a:cubicBezTo>
                    <a:pt x="311" y="917"/>
                    <a:pt x="290" y="971"/>
                    <a:pt x="280" y="971"/>
                  </a:cubicBezTo>
                  <a:cubicBezTo>
                    <a:pt x="237" y="971"/>
                    <a:pt x="216" y="1024"/>
                    <a:pt x="203" y="1055"/>
                  </a:cubicBezTo>
                  <a:lnTo>
                    <a:pt x="109" y="1014"/>
                  </a:lnTo>
                  <a:cubicBezTo>
                    <a:pt x="98" y="971"/>
                    <a:pt x="44" y="768"/>
                    <a:pt x="44" y="617"/>
                  </a:cubicBezTo>
                  <a:cubicBezTo>
                    <a:pt x="44" y="438"/>
                    <a:pt x="162" y="287"/>
                    <a:pt x="375" y="169"/>
                  </a:cubicBezTo>
                  <a:cubicBezTo>
                    <a:pt x="536" y="85"/>
                    <a:pt x="695" y="54"/>
                    <a:pt x="769" y="54"/>
                  </a:cubicBezTo>
                  <a:close/>
                  <a:moveTo>
                    <a:pt x="833" y="0"/>
                  </a:moveTo>
                  <a:cubicBezTo>
                    <a:pt x="823" y="0"/>
                    <a:pt x="600" y="0"/>
                    <a:pt x="354" y="128"/>
                  </a:cubicBezTo>
                  <a:cubicBezTo>
                    <a:pt x="119" y="256"/>
                    <a:pt x="1" y="425"/>
                    <a:pt x="1" y="617"/>
                  </a:cubicBezTo>
                  <a:cubicBezTo>
                    <a:pt x="1" y="789"/>
                    <a:pt x="75" y="1024"/>
                    <a:pt x="75" y="1035"/>
                  </a:cubicBezTo>
                  <a:lnTo>
                    <a:pt x="75" y="1045"/>
                  </a:lnTo>
                  <a:lnTo>
                    <a:pt x="247" y="1119"/>
                  </a:lnTo>
                  <a:lnTo>
                    <a:pt x="247" y="1088"/>
                  </a:lnTo>
                  <a:cubicBezTo>
                    <a:pt x="247" y="1055"/>
                    <a:pt x="267" y="1014"/>
                    <a:pt x="280" y="1014"/>
                  </a:cubicBezTo>
                  <a:cubicBezTo>
                    <a:pt x="321" y="1014"/>
                    <a:pt x="344" y="960"/>
                    <a:pt x="354" y="907"/>
                  </a:cubicBezTo>
                  <a:cubicBezTo>
                    <a:pt x="418" y="950"/>
                    <a:pt x="577" y="1045"/>
                    <a:pt x="651" y="1078"/>
                  </a:cubicBezTo>
                  <a:cubicBezTo>
                    <a:pt x="704" y="1097"/>
                    <a:pt x="755" y="1100"/>
                    <a:pt x="788" y="1100"/>
                  </a:cubicBezTo>
                  <a:cubicBezTo>
                    <a:pt x="809" y="1100"/>
                    <a:pt x="823" y="1099"/>
                    <a:pt x="823" y="1099"/>
                  </a:cubicBezTo>
                  <a:lnTo>
                    <a:pt x="843" y="1099"/>
                  </a:lnTo>
                  <a:lnTo>
                    <a:pt x="843" y="937"/>
                  </a:lnTo>
                  <a:cubicBezTo>
                    <a:pt x="897" y="971"/>
                    <a:pt x="1025" y="1024"/>
                    <a:pt x="1069" y="1045"/>
                  </a:cubicBezTo>
                  <a:cubicBezTo>
                    <a:pt x="1100" y="1069"/>
                    <a:pt x="1176" y="1086"/>
                    <a:pt x="1235" y="1086"/>
                  </a:cubicBezTo>
                  <a:cubicBezTo>
                    <a:pt x="1258" y="1086"/>
                    <a:pt x="1278" y="1084"/>
                    <a:pt x="1292" y="1078"/>
                  </a:cubicBezTo>
                  <a:cubicBezTo>
                    <a:pt x="1315" y="1065"/>
                    <a:pt x="1315" y="1055"/>
                    <a:pt x="1325" y="1035"/>
                  </a:cubicBezTo>
                  <a:cubicBezTo>
                    <a:pt x="1325" y="1024"/>
                    <a:pt x="1325" y="1014"/>
                    <a:pt x="1335" y="991"/>
                  </a:cubicBezTo>
                  <a:cubicBezTo>
                    <a:pt x="1356" y="917"/>
                    <a:pt x="1389" y="789"/>
                    <a:pt x="1335" y="681"/>
                  </a:cubicBezTo>
                  <a:cubicBezTo>
                    <a:pt x="1304" y="617"/>
                    <a:pt x="1261" y="553"/>
                    <a:pt x="1228" y="512"/>
                  </a:cubicBezTo>
                  <a:lnTo>
                    <a:pt x="1228" y="512"/>
                  </a:lnTo>
                  <a:lnTo>
                    <a:pt x="1368" y="576"/>
                  </a:lnTo>
                  <a:lnTo>
                    <a:pt x="1368" y="543"/>
                  </a:lnTo>
                  <a:cubicBezTo>
                    <a:pt x="1368" y="543"/>
                    <a:pt x="1368" y="361"/>
                    <a:pt x="1153" y="233"/>
                  </a:cubicBezTo>
                  <a:cubicBezTo>
                    <a:pt x="1005" y="138"/>
                    <a:pt x="867" y="95"/>
                    <a:pt x="803" y="85"/>
                  </a:cubicBezTo>
                  <a:lnTo>
                    <a:pt x="887" y="10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2"/>
            <p:cNvSpPr/>
            <p:nvPr/>
          </p:nvSpPr>
          <p:spPr>
            <a:xfrm>
              <a:off x="7643081" y="1826097"/>
              <a:ext cx="34005" cy="52397"/>
            </a:xfrm>
            <a:custGeom>
              <a:rect b="b" l="l" r="r" t="t"/>
              <a:pathLst>
                <a:path extrusionOk="0" h="396" w="257">
                  <a:moveTo>
                    <a:pt x="213" y="1"/>
                  </a:moveTo>
                  <a:lnTo>
                    <a:pt x="172" y="354"/>
                  </a:lnTo>
                  <a:lnTo>
                    <a:pt x="1" y="342"/>
                  </a:lnTo>
                  <a:lnTo>
                    <a:pt x="1" y="385"/>
                  </a:lnTo>
                  <a:lnTo>
                    <a:pt x="213" y="395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2"/>
            <p:cNvSpPr/>
            <p:nvPr/>
          </p:nvSpPr>
          <p:spPr>
            <a:xfrm>
              <a:off x="7616354" y="1814850"/>
              <a:ext cx="36651" cy="10056"/>
            </a:xfrm>
            <a:custGeom>
              <a:rect b="b" l="l" r="r" t="t"/>
              <a:pathLst>
                <a:path extrusionOk="0" h="76" w="277">
                  <a:moveTo>
                    <a:pt x="132" y="1"/>
                  </a:moveTo>
                  <a:cubicBezTo>
                    <a:pt x="59" y="1"/>
                    <a:pt x="7" y="22"/>
                    <a:pt x="0" y="22"/>
                  </a:cubicBezTo>
                  <a:lnTo>
                    <a:pt x="21" y="66"/>
                  </a:lnTo>
                  <a:cubicBezTo>
                    <a:pt x="21" y="66"/>
                    <a:pt x="66" y="49"/>
                    <a:pt x="128" y="49"/>
                  </a:cubicBezTo>
                  <a:cubicBezTo>
                    <a:pt x="166" y="49"/>
                    <a:pt x="211" y="55"/>
                    <a:pt x="256" y="76"/>
                  </a:cubicBezTo>
                  <a:lnTo>
                    <a:pt x="277" y="32"/>
                  </a:lnTo>
                  <a:cubicBezTo>
                    <a:pt x="225" y="8"/>
                    <a:pt x="175" y="1"/>
                    <a:pt x="13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2"/>
            <p:cNvSpPr/>
            <p:nvPr/>
          </p:nvSpPr>
          <p:spPr>
            <a:xfrm>
              <a:off x="7679733" y="1817232"/>
              <a:ext cx="26860" cy="10453"/>
            </a:xfrm>
            <a:custGeom>
              <a:rect b="b" l="l" r="r" t="t"/>
              <a:pathLst>
                <a:path extrusionOk="0" h="79" w="203">
                  <a:moveTo>
                    <a:pt x="86" y="0"/>
                  </a:moveTo>
                  <a:cubicBezTo>
                    <a:pt x="49" y="0"/>
                    <a:pt x="18" y="14"/>
                    <a:pt x="0" y="24"/>
                  </a:cubicBezTo>
                  <a:lnTo>
                    <a:pt x="23" y="58"/>
                  </a:lnTo>
                  <a:cubicBezTo>
                    <a:pt x="23" y="58"/>
                    <a:pt x="48" y="43"/>
                    <a:pt x="83" y="43"/>
                  </a:cubicBezTo>
                  <a:cubicBezTo>
                    <a:pt x="109" y="43"/>
                    <a:pt x="140" y="51"/>
                    <a:pt x="172" y="78"/>
                  </a:cubicBezTo>
                  <a:lnTo>
                    <a:pt x="203" y="48"/>
                  </a:lnTo>
                  <a:cubicBezTo>
                    <a:pt x="162" y="12"/>
                    <a:pt x="121" y="0"/>
                    <a:pt x="8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2"/>
            <p:cNvSpPr/>
            <p:nvPr/>
          </p:nvSpPr>
          <p:spPr>
            <a:xfrm>
              <a:off x="7617677" y="1833242"/>
              <a:ext cx="34005" cy="11379"/>
            </a:xfrm>
            <a:custGeom>
              <a:rect b="b" l="l" r="r" t="t"/>
              <a:pathLst>
                <a:path extrusionOk="0" h="86" w="257">
                  <a:moveTo>
                    <a:pt x="31" y="1"/>
                  </a:moveTo>
                  <a:lnTo>
                    <a:pt x="1" y="44"/>
                  </a:lnTo>
                  <a:cubicBezTo>
                    <a:pt x="1" y="44"/>
                    <a:pt x="54" y="85"/>
                    <a:pt x="149" y="85"/>
                  </a:cubicBezTo>
                  <a:cubicBezTo>
                    <a:pt x="182" y="85"/>
                    <a:pt x="213" y="75"/>
                    <a:pt x="257" y="65"/>
                  </a:cubicBezTo>
                  <a:lnTo>
                    <a:pt x="236" y="21"/>
                  </a:lnTo>
                  <a:cubicBezTo>
                    <a:pt x="200" y="33"/>
                    <a:pt x="168" y="38"/>
                    <a:pt x="141" y="38"/>
                  </a:cubicBezTo>
                  <a:cubicBezTo>
                    <a:pt x="71" y="38"/>
                    <a:pt x="31" y="8"/>
                    <a:pt x="3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2"/>
            <p:cNvSpPr/>
            <p:nvPr/>
          </p:nvSpPr>
          <p:spPr>
            <a:xfrm>
              <a:off x="7675631" y="1836021"/>
              <a:ext cx="25537" cy="8600"/>
            </a:xfrm>
            <a:custGeom>
              <a:rect b="b" l="l" r="r" t="t"/>
              <a:pathLst>
                <a:path extrusionOk="0" h="65" w="193">
                  <a:moveTo>
                    <a:pt x="31" y="0"/>
                  </a:moveTo>
                  <a:lnTo>
                    <a:pt x="1" y="34"/>
                  </a:lnTo>
                  <a:cubicBezTo>
                    <a:pt x="1" y="44"/>
                    <a:pt x="41" y="64"/>
                    <a:pt x="106" y="64"/>
                  </a:cubicBezTo>
                  <a:cubicBezTo>
                    <a:pt x="129" y="64"/>
                    <a:pt x="159" y="64"/>
                    <a:pt x="193" y="44"/>
                  </a:cubicBezTo>
                  <a:lnTo>
                    <a:pt x="170" y="11"/>
                  </a:lnTo>
                  <a:cubicBezTo>
                    <a:pt x="145" y="23"/>
                    <a:pt x="123" y="28"/>
                    <a:pt x="105" y="28"/>
                  </a:cubicBezTo>
                  <a:cubicBezTo>
                    <a:pt x="59" y="28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2"/>
            <p:cNvSpPr/>
            <p:nvPr/>
          </p:nvSpPr>
          <p:spPr>
            <a:xfrm>
              <a:off x="7619000" y="1869893"/>
              <a:ext cx="25537" cy="24214"/>
            </a:xfrm>
            <a:custGeom>
              <a:rect b="b" l="l" r="r" t="t"/>
              <a:pathLst>
                <a:path extrusionOk="0" h="183" w="193">
                  <a:moveTo>
                    <a:pt x="1" y="0"/>
                  </a:moveTo>
                  <a:cubicBezTo>
                    <a:pt x="1" y="11"/>
                    <a:pt x="21" y="151"/>
                    <a:pt x="193" y="182"/>
                  </a:cubicBezTo>
                  <a:lnTo>
                    <a:pt x="193" y="139"/>
                  </a:lnTo>
                  <a:cubicBezTo>
                    <a:pt x="55" y="118"/>
                    <a:pt x="44" y="0"/>
                    <a:pt x="4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2"/>
            <p:cNvSpPr/>
            <p:nvPr/>
          </p:nvSpPr>
          <p:spPr>
            <a:xfrm>
              <a:off x="7432701" y="1888153"/>
              <a:ext cx="96061" cy="237373"/>
            </a:xfrm>
            <a:custGeom>
              <a:rect b="b" l="l" r="r" t="t"/>
              <a:pathLst>
                <a:path extrusionOk="0" h="1794" w="726">
                  <a:moveTo>
                    <a:pt x="566" y="1"/>
                  </a:moveTo>
                  <a:cubicBezTo>
                    <a:pt x="566" y="1"/>
                    <a:pt x="64" y="141"/>
                    <a:pt x="44" y="182"/>
                  </a:cubicBezTo>
                  <a:cubicBezTo>
                    <a:pt x="21" y="216"/>
                    <a:pt x="0" y="1793"/>
                    <a:pt x="0" y="1793"/>
                  </a:cubicBezTo>
                  <a:lnTo>
                    <a:pt x="469" y="1581"/>
                  </a:lnTo>
                  <a:lnTo>
                    <a:pt x="725" y="546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2"/>
            <p:cNvSpPr/>
            <p:nvPr/>
          </p:nvSpPr>
          <p:spPr>
            <a:xfrm>
              <a:off x="7429922" y="1885506"/>
              <a:ext cx="101883" cy="244386"/>
            </a:xfrm>
            <a:custGeom>
              <a:rect b="b" l="l" r="r" t="t"/>
              <a:pathLst>
                <a:path extrusionOk="0" h="1847" w="770">
                  <a:moveTo>
                    <a:pt x="577" y="0"/>
                  </a:moveTo>
                  <a:cubicBezTo>
                    <a:pt x="395" y="54"/>
                    <a:pt x="65" y="149"/>
                    <a:pt x="42" y="192"/>
                  </a:cubicBezTo>
                  <a:cubicBezTo>
                    <a:pt x="21" y="226"/>
                    <a:pt x="1" y="1334"/>
                    <a:pt x="1" y="1813"/>
                  </a:cubicBezTo>
                  <a:lnTo>
                    <a:pt x="1" y="1847"/>
                  </a:lnTo>
                  <a:lnTo>
                    <a:pt x="503" y="1611"/>
                  </a:lnTo>
                  <a:lnTo>
                    <a:pt x="769" y="576"/>
                  </a:lnTo>
                  <a:lnTo>
                    <a:pt x="726" y="566"/>
                  </a:lnTo>
                  <a:lnTo>
                    <a:pt x="469" y="1580"/>
                  </a:lnTo>
                  <a:lnTo>
                    <a:pt x="42" y="1783"/>
                  </a:lnTo>
                  <a:cubicBezTo>
                    <a:pt x="55" y="1173"/>
                    <a:pt x="65" y="290"/>
                    <a:pt x="85" y="213"/>
                  </a:cubicBezTo>
                  <a:cubicBezTo>
                    <a:pt x="119" y="182"/>
                    <a:pt x="362" y="108"/>
                    <a:pt x="587" y="44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2"/>
            <p:cNvSpPr/>
            <p:nvPr/>
          </p:nvSpPr>
          <p:spPr>
            <a:xfrm>
              <a:off x="7408619" y="2077628"/>
              <a:ext cx="104793" cy="78992"/>
            </a:xfrm>
            <a:custGeom>
              <a:rect b="b" l="l" r="r" t="t"/>
              <a:pathLst>
                <a:path extrusionOk="0" h="597" w="792">
                  <a:moveTo>
                    <a:pt x="651" y="0"/>
                  </a:moveTo>
                  <a:lnTo>
                    <a:pt x="0" y="351"/>
                  </a:lnTo>
                  <a:lnTo>
                    <a:pt x="310" y="597"/>
                  </a:lnTo>
                  <a:lnTo>
                    <a:pt x="792" y="159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2"/>
            <p:cNvSpPr/>
            <p:nvPr/>
          </p:nvSpPr>
          <p:spPr>
            <a:xfrm>
              <a:off x="7404517" y="2074584"/>
              <a:ext cx="112997" cy="86534"/>
            </a:xfrm>
            <a:custGeom>
              <a:rect b="b" l="l" r="r" t="t"/>
              <a:pathLst>
                <a:path extrusionOk="0" h="654" w="854">
                  <a:moveTo>
                    <a:pt x="682" y="54"/>
                  </a:moveTo>
                  <a:lnTo>
                    <a:pt x="790" y="182"/>
                  </a:lnTo>
                  <a:lnTo>
                    <a:pt x="341" y="589"/>
                  </a:lnTo>
                  <a:lnTo>
                    <a:pt x="75" y="384"/>
                  </a:lnTo>
                  <a:lnTo>
                    <a:pt x="682" y="54"/>
                  </a:lnTo>
                  <a:close/>
                  <a:moveTo>
                    <a:pt x="695" y="0"/>
                  </a:moveTo>
                  <a:lnTo>
                    <a:pt x="1" y="374"/>
                  </a:lnTo>
                  <a:lnTo>
                    <a:pt x="341" y="653"/>
                  </a:lnTo>
                  <a:lnTo>
                    <a:pt x="854" y="182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2"/>
            <p:cNvSpPr/>
            <p:nvPr/>
          </p:nvSpPr>
          <p:spPr>
            <a:xfrm>
              <a:off x="7602064" y="1981302"/>
              <a:ext cx="357383" cy="406869"/>
            </a:xfrm>
            <a:custGeom>
              <a:rect b="b" l="l" r="r" t="t"/>
              <a:pathLst>
                <a:path extrusionOk="0" h="3075" w="2701">
                  <a:moveTo>
                    <a:pt x="802" y="1"/>
                  </a:moveTo>
                  <a:lnTo>
                    <a:pt x="1" y="354"/>
                  </a:lnTo>
                  <a:lnTo>
                    <a:pt x="1187" y="3074"/>
                  </a:lnTo>
                  <a:lnTo>
                    <a:pt x="2700" y="2306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2"/>
            <p:cNvSpPr/>
            <p:nvPr/>
          </p:nvSpPr>
          <p:spPr>
            <a:xfrm>
              <a:off x="7599417" y="1977333"/>
              <a:ext cx="364396" cy="415204"/>
            </a:xfrm>
            <a:custGeom>
              <a:rect b="b" l="l" r="r" t="t"/>
              <a:pathLst>
                <a:path extrusionOk="0" h="3138" w="2754">
                  <a:moveTo>
                    <a:pt x="810" y="54"/>
                  </a:moveTo>
                  <a:lnTo>
                    <a:pt x="2679" y="2326"/>
                  </a:lnTo>
                  <a:lnTo>
                    <a:pt x="1217" y="3084"/>
                  </a:lnTo>
                  <a:lnTo>
                    <a:pt x="54" y="395"/>
                  </a:lnTo>
                  <a:lnTo>
                    <a:pt x="810" y="54"/>
                  </a:lnTo>
                  <a:close/>
                  <a:moveTo>
                    <a:pt x="822" y="0"/>
                  </a:moveTo>
                  <a:lnTo>
                    <a:pt x="0" y="374"/>
                  </a:lnTo>
                  <a:lnTo>
                    <a:pt x="1194" y="3137"/>
                  </a:lnTo>
                  <a:lnTo>
                    <a:pt x="2753" y="2336"/>
                  </a:lnTo>
                  <a:lnTo>
                    <a:pt x="833" y="21"/>
                  </a:lnTo>
                  <a:lnTo>
                    <a:pt x="82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2"/>
            <p:cNvSpPr/>
            <p:nvPr/>
          </p:nvSpPr>
          <p:spPr>
            <a:xfrm>
              <a:off x="7602064" y="1981302"/>
              <a:ext cx="127287" cy="75023"/>
            </a:xfrm>
            <a:custGeom>
              <a:rect b="b" l="l" r="r" t="t"/>
              <a:pathLst>
                <a:path extrusionOk="0" h="567" w="962">
                  <a:moveTo>
                    <a:pt x="802" y="1"/>
                  </a:moveTo>
                  <a:lnTo>
                    <a:pt x="1" y="354"/>
                  </a:lnTo>
                  <a:lnTo>
                    <a:pt x="98" y="567"/>
                  </a:lnTo>
                  <a:lnTo>
                    <a:pt x="961" y="193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2"/>
            <p:cNvSpPr/>
            <p:nvPr/>
          </p:nvSpPr>
          <p:spPr>
            <a:xfrm>
              <a:off x="7599417" y="1977333"/>
              <a:ext cx="134300" cy="82035"/>
            </a:xfrm>
            <a:custGeom>
              <a:rect b="b" l="l" r="r" t="t"/>
              <a:pathLst>
                <a:path extrusionOk="0" h="620" w="1015">
                  <a:moveTo>
                    <a:pt x="810" y="54"/>
                  </a:moveTo>
                  <a:lnTo>
                    <a:pt x="950" y="213"/>
                  </a:lnTo>
                  <a:lnTo>
                    <a:pt x="128" y="566"/>
                  </a:lnTo>
                  <a:lnTo>
                    <a:pt x="54" y="395"/>
                  </a:lnTo>
                  <a:lnTo>
                    <a:pt x="810" y="54"/>
                  </a:lnTo>
                  <a:close/>
                  <a:moveTo>
                    <a:pt x="822" y="0"/>
                  </a:moveTo>
                  <a:lnTo>
                    <a:pt x="0" y="374"/>
                  </a:lnTo>
                  <a:lnTo>
                    <a:pt x="105" y="620"/>
                  </a:lnTo>
                  <a:lnTo>
                    <a:pt x="1014" y="236"/>
                  </a:lnTo>
                  <a:lnTo>
                    <a:pt x="82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2"/>
            <p:cNvSpPr/>
            <p:nvPr/>
          </p:nvSpPr>
          <p:spPr>
            <a:xfrm>
              <a:off x="7746155" y="2259560"/>
              <a:ext cx="213292" cy="128610"/>
            </a:xfrm>
            <a:custGeom>
              <a:rect b="b" l="l" r="r" t="t"/>
              <a:pathLst>
                <a:path extrusionOk="0" h="972" w="1612">
                  <a:moveTo>
                    <a:pt x="1442" y="0"/>
                  </a:moveTo>
                  <a:lnTo>
                    <a:pt x="0" y="748"/>
                  </a:lnTo>
                  <a:lnTo>
                    <a:pt x="98" y="971"/>
                  </a:lnTo>
                  <a:lnTo>
                    <a:pt x="1611" y="203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2"/>
            <p:cNvSpPr/>
            <p:nvPr/>
          </p:nvSpPr>
          <p:spPr>
            <a:xfrm>
              <a:off x="7742053" y="2255459"/>
              <a:ext cx="221760" cy="137078"/>
            </a:xfrm>
            <a:custGeom>
              <a:rect b="b" l="l" r="r" t="t"/>
              <a:pathLst>
                <a:path extrusionOk="0" h="1036" w="1676">
                  <a:moveTo>
                    <a:pt x="1460" y="54"/>
                  </a:moveTo>
                  <a:lnTo>
                    <a:pt x="1601" y="224"/>
                  </a:lnTo>
                  <a:lnTo>
                    <a:pt x="139" y="982"/>
                  </a:lnTo>
                  <a:lnTo>
                    <a:pt x="52" y="789"/>
                  </a:lnTo>
                  <a:lnTo>
                    <a:pt x="1460" y="54"/>
                  </a:lnTo>
                  <a:close/>
                  <a:moveTo>
                    <a:pt x="1473" y="1"/>
                  </a:moveTo>
                  <a:lnTo>
                    <a:pt x="0" y="769"/>
                  </a:lnTo>
                  <a:lnTo>
                    <a:pt x="116" y="1035"/>
                  </a:lnTo>
                  <a:lnTo>
                    <a:pt x="1675" y="234"/>
                  </a:lnTo>
                  <a:lnTo>
                    <a:pt x="1473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2"/>
            <p:cNvSpPr/>
            <p:nvPr/>
          </p:nvSpPr>
          <p:spPr>
            <a:xfrm>
              <a:off x="7645860" y="2108325"/>
              <a:ext cx="127155" cy="178758"/>
            </a:xfrm>
            <a:custGeom>
              <a:rect b="b" l="l" r="r" t="t"/>
              <a:pathLst>
                <a:path extrusionOk="0" h="1351" w="961">
                  <a:moveTo>
                    <a:pt x="224" y="1"/>
                  </a:moveTo>
                  <a:cubicBezTo>
                    <a:pt x="187" y="1"/>
                    <a:pt x="151" y="8"/>
                    <a:pt x="118" y="24"/>
                  </a:cubicBezTo>
                  <a:cubicBezTo>
                    <a:pt x="64" y="45"/>
                    <a:pt x="23" y="88"/>
                    <a:pt x="0" y="142"/>
                  </a:cubicBezTo>
                  <a:lnTo>
                    <a:pt x="512" y="1325"/>
                  </a:lnTo>
                  <a:cubicBezTo>
                    <a:pt x="549" y="1342"/>
                    <a:pt x="587" y="1350"/>
                    <a:pt x="624" y="1350"/>
                  </a:cubicBezTo>
                  <a:cubicBezTo>
                    <a:pt x="660" y="1350"/>
                    <a:pt x="695" y="1342"/>
                    <a:pt x="727" y="1325"/>
                  </a:cubicBezTo>
                  <a:cubicBezTo>
                    <a:pt x="930" y="1231"/>
                    <a:pt x="961" y="867"/>
                    <a:pt x="791" y="503"/>
                  </a:cubicBezTo>
                  <a:cubicBezTo>
                    <a:pt x="656" y="201"/>
                    <a:pt x="417" y="1"/>
                    <a:pt x="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2"/>
            <p:cNvSpPr/>
            <p:nvPr/>
          </p:nvSpPr>
          <p:spPr>
            <a:xfrm>
              <a:off x="7643081" y="2105414"/>
              <a:ext cx="125832" cy="184050"/>
            </a:xfrm>
            <a:custGeom>
              <a:rect b="b" l="l" r="r" t="t"/>
              <a:pathLst>
                <a:path extrusionOk="0" h="1391" w="951">
                  <a:moveTo>
                    <a:pt x="249" y="44"/>
                  </a:moveTo>
                  <a:cubicBezTo>
                    <a:pt x="431" y="44"/>
                    <a:pt x="656" y="241"/>
                    <a:pt x="789" y="535"/>
                  </a:cubicBezTo>
                  <a:cubicBezTo>
                    <a:pt x="877" y="707"/>
                    <a:pt x="907" y="889"/>
                    <a:pt x="897" y="1037"/>
                  </a:cubicBezTo>
                  <a:cubicBezTo>
                    <a:pt x="887" y="1188"/>
                    <a:pt x="833" y="1283"/>
                    <a:pt x="736" y="1327"/>
                  </a:cubicBezTo>
                  <a:cubicBezTo>
                    <a:pt x="707" y="1344"/>
                    <a:pt x="675" y="1351"/>
                    <a:pt x="639" y="1351"/>
                  </a:cubicBezTo>
                  <a:cubicBezTo>
                    <a:pt x="610" y="1351"/>
                    <a:pt x="578" y="1346"/>
                    <a:pt x="544" y="1337"/>
                  </a:cubicBezTo>
                  <a:lnTo>
                    <a:pt x="44" y="174"/>
                  </a:lnTo>
                  <a:cubicBezTo>
                    <a:pt x="65" y="121"/>
                    <a:pt x="108" y="87"/>
                    <a:pt x="149" y="67"/>
                  </a:cubicBezTo>
                  <a:cubicBezTo>
                    <a:pt x="180" y="52"/>
                    <a:pt x="214" y="44"/>
                    <a:pt x="249" y="44"/>
                  </a:cubicBezTo>
                  <a:close/>
                  <a:moveTo>
                    <a:pt x="238" y="1"/>
                  </a:moveTo>
                  <a:cubicBezTo>
                    <a:pt x="200" y="1"/>
                    <a:pt x="163" y="8"/>
                    <a:pt x="129" y="23"/>
                  </a:cubicBezTo>
                  <a:cubicBezTo>
                    <a:pt x="75" y="57"/>
                    <a:pt x="31" y="100"/>
                    <a:pt x="1" y="164"/>
                  </a:cubicBezTo>
                  <a:lnTo>
                    <a:pt x="513" y="1368"/>
                  </a:lnTo>
                  <a:lnTo>
                    <a:pt x="523" y="1368"/>
                  </a:lnTo>
                  <a:cubicBezTo>
                    <a:pt x="567" y="1391"/>
                    <a:pt x="608" y="1391"/>
                    <a:pt x="641" y="1391"/>
                  </a:cubicBezTo>
                  <a:cubicBezTo>
                    <a:pt x="684" y="1391"/>
                    <a:pt x="725" y="1391"/>
                    <a:pt x="759" y="1368"/>
                  </a:cubicBezTo>
                  <a:cubicBezTo>
                    <a:pt x="864" y="1317"/>
                    <a:pt x="928" y="1199"/>
                    <a:pt x="941" y="1037"/>
                  </a:cubicBezTo>
                  <a:cubicBezTo>
                    <a:pt x="951" y="879"/>
                    <a:pt x="917" y="697"/>
                    <a:pt x="833" y="515"/>
                  </a:cubicBezTo>
                  <a:cubicBezTo>
                    <a:pt x="689" y="201"/>
                    <a:pt x="440" y="1"/>
                    <a:pt x="23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2"/>
            <p:cNvSpPr/>
            <p:nvPr/>
          </p:nvSpPr>
          <p:spPr>
            <a:xfrm>
              <a:off x="7652873" y="1944783"/>
              <a:ext cx="306574" cy="381332"/>
            </a:xfrm>
            <a:custGeom>
              <a:rect b="b" l="l" r="r" t="t"/>
              <a:pathLst>
                <a:path extrusionOk="0" h="2882" w="2317">
                  <a:moveTo>
                    <a:pt x="1238" y="0"/>
                  </a:moveTo>
                  <a:cubicBezTo>
                    <a:pt x="1238" y="0"/>
                    <a:pt x="162" y="11"/>
                    <a:pt x="1" y="75"/>
                  </a:cubicBezTo>
                  <a:lnTo>
                    <a:pt x="1217" y="2881"/>
                  </a:lnTo>
                  <a:lnTo>
                    <a:pt x="2316" y="2582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2"/>
            <p:cNvSpPr/>
            <p:nvPr/>
          </p:nvSpPr>
          <p:spPr>
            <a:xfrm>
              <a:off x="7648903" y="1942005"/>
              <a:ext cx="313587" cy="386757"/>
            </a:xfrm>
            <a:custGeom>
              <a:rect b="b" l="l" r="r" t="t"/>
              <a:pathLst>
                <a:path extrusionOk="0" h="2923" w="2370">
                  <a:moveTo>
                    <a:pt x="1258" y="42"/>
                  </a:moveTo>
                  <a:lnTo>
                    <a:pt x="2315" y="2582"/>
                  </a:lnTo>
                  <a:lnTo>
                    <a:pt x="1258" y="2872"/>
                  </a:lnTo>
                  <a:lnTo>
                    <a:pt x="51" y="106"/>
                  </a:lnTo>
                  <a:cubicBezTo>
                    <a:pt x="223" y="65"/>
                    <a:pt x="897" y="42"/>
                    <a:pt x="1258" y="42"/>
                  </a:cubicBezTo>
                  <a:close/>
                  <a:moveTo>
                    <a:pt x="1268" y="1"/>
                  </a:moveTo>
                  <a:cubicBezTo>
                    <a:pt x="1227" y="1"/>
                    <a:pt x="179" y="11"/>
                    <a:pt x="21" y="75"/>
                  </a:cubicBezTo>
                  <a:lnTo>
                    <a:pt x="0" y="85"/>
                  </a:lnTo>
                  <a:lnTo>
                    <a:pt x="1237" y="2923"/>
                  </a:lnTo>
                  <a:lnTo>
                    <a:pt x="2369" y="2616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2"/>
            <p:cNvSpPr/>
            <p:nvPr/>
          </p:nvSpPr>
          <p:spPr>
            <a:xfrm>
              <a:off x="7652873" y="1944783"/>
              <a:ext cx="306574" cy="381332"/>
            </a:xfrm>
            <a:custGeom>
              <a:rect b="b" l="l" r="r" t="t"/>
              <a:pathLst>
                <a:path extrusionOk="0" h="2882" w="2317">
                  <a:moveTo>
                    <a:pt x="1238" y="0"/>
                  </a:moveTo>
                  <a:cubicBezTo>
                    <a:pt x="1238" y="0"/>
                    <a:pt x="162" y="11"/>
                    <a:pt x="1" y="75"/>
                  </a:cubicBezTo>
                  <a:lnTo>
                    <a:pt x="1217" y="2881"/>
                  </a:lnTo>
                  <a:lnTo>
                    <a:pt x="2316" y="2582"/>
                  </a:lnTo>
                  <a:lnTo>
                    <a:pt x="2242" y="2402"/>
                  </a:lnTo>
                  <a:lnTo>
                    <a:pt x="1655" y="2531"/>
                  </a:lnTo>
                  <a:cubicBezTo>
                    <a:pt x="1655" y="2531"/>
                    <a:pt x="1612" y="2402"/>
                    <a:pt x="1484" y="2338"/>
                  </a:cubicBezTo>
                  <a:cubicBezTo>
                    <a:pt x="1436" y="2310"/>
                    <a:pt x="1383" y="2301"/>
                    <a:pt x="1337" y="2301"/>
                  </a:cubicBezTo>
                  <a:cubicBezTo>
                    <a:pt x="1259" y="2301"/>
                    <a:pt x="1197" y="2326"/>
                    <a:pt x="1197" y="2326"/>
                  </a:cubicBezTo>
                  <a:lnTo>
                    <a:pt x="418" y="418"/>
                  </a:lnTo>
                  <a:cubicBezTo>
                    <a:pt x="418" y="418"/>
                    <a:pt x="493" y="384"/>
                    <a:pt x="546" y="320"/>
                  </a:cubicBezTo>
                  <a:cubicBezTo>
                    <a:pt x="587" y="267"/>
                    <a:pt x="631" y="139"/>
                    <a:pt x="631" y="139"/>
                  </a:cubicBezTo>
                  <a:lnTo>
                    <a:pt x="1302" y="149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2"/>
            <p:cNvSpPr/>
            <p:nvPr/>
          </p:nvSpPr>
          <p:spPr>
            <a:xfrm>
              <a:off x="7648903" y="1942005"/>
              <a:ext cx="313587" cy="386757"/>
            </a:xfrm>
            <a:custGeom>
              <a:rect b="b" l="l" r="r" t="t"/>
              <a:pathLst>
                <a:path extrusionOk="0" h="2923" w="2370">
                  <a:moveTo>
                    <a:pt x="1258" y="42"/>
                  </a:moveTo>
                  <a:lnTo>
                    <a:pt x="1301" y="149"/>
                  </a:lnTo>
                  <a:lnTo>
                    <a:pt x="651" y="139"/>
                  </a:lnTo>
                  <a:lnTo>
                    <a:pt x="640" y="149"/>
                  </a:lnTo>
                  <a:cubicBezTo>
                    <a:pt x="640" y="149"/>
                    <a:pt x="607" y="277"/>
                    <a:pt x="553" y="331"/>
                  </a:cubicBezTo>
                  <a:cubicBezTo>
                    <a:pt x="512" y="385"/>
                    <a:pt x="436" y="416"/>
                    <a:pt x="436" y="416"/>
                  </a:cubicBezTo>
                  <a:lnTo>
                    <a:pt x="415" y="426"/>
                  </a:lnTo>
                  <a:lnTo>
                    <a:pt x="1217" y="2370"/>
                  </a:lnTo>
                  <a:lnTo>
                    <a:pt x="1237" y="2359"/>
                  </a:lnTo>
                  <a:cubicBezTo>
                    <a:pt x="1237" y="2359"/>
                    <a:pt x="1296" y="2338"/>
                    <a:pt x="1368" y="2338"/>
                  </a:cubicBezTo>
                  <a:cubicBezTo>
                    <a:pt x="1411" y="2338"/>
                    <a:pt x="1460" y="2346"/>
                    <a:pt x="1503" y="2370"/>
                  </a:cubicBezTo>
                  <a:cubicBezTo>
                    <a:pt x="1632" y="2434"/>
                    <a:pt x="1665" y="2562"/>
                    <a:pt x="1665" y="2562"/>
                  </a:cubicBezTo>
                  <a:lnTo>
                    <a:pt x="1675" y="2572"/>
                  </a:lnTo>
                  <a:lnTo>
                    <a:pt x="2251" y="2454"/>
                  </a:lnTo>
                  <a:lnTo>
                    <a:pt x="2315" y="2582"/>
                  </a:lnTo>
                  <a:lnTo>
                    <a:pt x="1258" y="2872"/>
                  </a:lnTo>
                  <a:lnTo>
                    <a:pt x="51" y="106"/>
                  </a:lnTo>
                  <a:cubicBezTo>
                    <a:pt x="223" y="65"/>
                    <a:pt x="897" y="42"/>
                    <a:pt x="1258" y="42"/>
                  </a:cubicBezTo>
                  <a:close/>
                  <a:moveTo>
                    <a:pt x="1268" y="1"/>
                  </a:moveTo>
                  <a:cubicBezTo>
                    <a:pt x="1227" y="1"/>
                    <a:pt x="179" y="11"/>
                    <a:pt x="21" y="75"/>
                  </a:cubicBezTo>
                  <a:lnTo>
                    <a:pt x="0" y="85"/>
                  </a:lnTo>
                  <a:lnTo>
                    <a:pt x="1237" y="2923"/>
                  </a:lnTo>
                  <a:lnTo>
                    <a:pt x="2369" y="2616"/>
                  </a:lnTo>
                  <a:lnTo>
                    <a:pt x="2282" y="2400"/>
                  </a:lnTo>
                  <a:lnTo>
                    <a:pt x="1696" y="2528"/>
                  </a:lnTo>
                  <a:cubicBezTo>
                    <a:pt x="1685" y="2488"/>
                    <a:pt x="1632" y="2390"/>
                    <a:pt x="1524" y="2336"/>
                  </a:cubicBezTo>
                  <a:cubicBezTo>
                    <a:pt x="1476" y="2307"/>
                    <a:pt x="1423" y="2298"/>
                    <a:pt x="1374" y="2298"/>
                  </a:cubicBezTo>
                  <a:cubicBezTo>
                    <a:pt x="1317" y="2298"/>
                    <a:pt x="1266" y="2310"/>
                    <a:pt x="1237" y="2316"/>
                  </a:cubicBezTo>
                  <a:lnTo>
                    <a:pt x="469" y="449"/>
                  </a:lnTo>
                  <a:cubicBezTo>
                    <a:pt x="500" y="439"/>
                    <a:pt x="553" y="405"/>
                    <a:pt x="587" y="362"/>
                  </a:cubicBezTo>
                  <a:cubicBezTo>
                    <a:pt x="628" y="311"/>
                    <a:pt x="661" y="213"/>
                    <a:pt x="681" y="183"/>
                  </a:cubicBezTo>
                  <a:lnTo>
                    <a:pt x="1365" y="193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2"/>
            <p:cNvSpPr/>
            <p:nvPr/>
          </p:nvSpPr>
          <p:spPr>
            <a:xfrm>
              <a:off x="7460751" y="2105678"/>
              <a:ext cx="282757" cy="81109"/>
            </a:xfrm>
            <a:custGeom>
              <a:rect b="b" l="l" r="r" t="t"/>
              <a:pathLst>
                <a:path extrusionOk="0" h="613" w="2137">
                  <a:moveTo>
                    <a:pt x="334" y="1"/>
                  </a:moveTo>
                  <a:lnTo>
                    <a:pt x="1" y="331"/>
                  </a:lnTo>
                  <a:lnTo>
                    <a:pt x="1379" y="587"/>
                  </a:lnTo>
                  <a:cubicBezTo>
                    <a:pt x="1379" y="587"/>
                    <a:pt x="1450" y="612"/>
                    <a:pt x="1519" y="612"/>
                  </a:cubicBezTo>
                  <a:cubicBezTo>
                    <a:pt x="1529" y="612"/>
                    <a:pt x="1540" y="612"/>
                    <a:pt x="1550" y="610"/>
                  </a:cubicBezTo>
                  <a:cubicBezTo>
                    <a:pt x="1625" y="587"/>
                    <a:pt x="1806" y="533"/>
                    <a:pt x="1806" y="533"/>
                  </a:cubicBezTo>
                  <a:cubicBezTo>
                    <a:pt x="1806" y="533"/>
                    <a:pt x="1871" y="537"/>
                    <a:pt x="1938" y="537"/>
                  </a:cubicBezTo>
                  <a:cubicBezTo>
                    <a:pt x="1999" y="537"/>
                    <a:pt x="2062" y="534"/>
                    <a:pt x="2083" y="523"/>
                  </a:cubicBezTo>
                  <a:cubicBezTo>
                    <a:pt x="2126" y="503"/>
                    <a:pt x="1965" y="469"/>
                    <a:pt x="1965" y="469"/>
                  </a:cubicBezTo>
                  <a:lnTo>
                    <a:pt x="2126" y="395"/>
                  </a:lnTo>
                  <a:cubicBezTo>
                    <a:pt x="2126" y="395"/>
                    <a:pt x="2137" y="354"/>
                    <a:pt x="2126" y="321"/>
                  </a:cubicBezTo>
                  <a:cubicBezTo>
                    <a:pt x="2112" y="293"/>
                    <a:pt x="2081" y="288"/>
                    <a:pt x="2047" y="288"/>
                  </a:cubicBezTo>
                  <a:cubicBezTo>
                    <a:pt x="2027" y="288"/>
                    <a:pt x="2006" y="290"/>
                    <a:pt x="1986" y="290"/>
                  </a:cubicBezTo>
                  <a:cubicBezTo>
                    <a:pt x="1945" y="290"/>
                    <a:pt x="1655" y="267"/>
                    <a:pt x="1655" y="267"/>
                  </a:cubicBezTo>
                  <a:lnTo>
                    <a:pt x="1335" y="405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2"/>
            <p:cNvSpPr/>
            <p:nvPr/>
          </p:nvSpPr>
          <p:spPr>
            <a:xfrm>
              <a:off x="7454003" y="2103032"/>
              <a:ext cx="292284" cy="86137"/>
            </a:xfrm>
            <a:custGeom>
              <a:rect b="b" l="l" r="r" t="t"/>
              <a:pathLst>
                <a:path extrusionOk="0" h="651" w="2209">
                  <a:moveTo>
                    <a:pt x="395" y="41"/>
                  </a:moveTo>
                  <a:lnTo>
                    <a:pt x="1386" y="448"/>
                  </a:lnTo>
                  <a:lnTo>
                    <a:pt x="1706" y="310"/>
                  </a:lnTo>
                  <a:cubicBezTo>
                    <a:pt x="1750" y="310"/>
                    <a:pt x="1996" y="331"/>
                    <a:pt x="2037" y="331"/>
                  </a:cubicBezTo>
                  <a:lnTo>
                    <a:pt x="2060" y="331"/>
                  </a:lnTo>
                  <a:cubicBezTo>
                    <a:pt x="2090" y="331"/>
                    <a:pt x="2144" y="331"/>
                    <a:pt x="2154" y="341"/>
                  </a:cubicBezTo>
                  <a:lnTo>
                    <a:pt x="2154" y="395"/>
                  </a:lnTo>
                  <a:lnTo>
                    <a:pt x="1942" y="502"/>
                  </a:lnTo>
                  <a:lnTo>
                    <a:pt x="2006" y="512"/>
                  </a:lnTo>
                  <a:cubicBezTo>
                    <a:pt x="2037" y="512"/>
                    <a:pt x="2070" y="523"/>
                    <a:pt x="2090" y="533"/>
                  </a:cubicBezTo>
                  <a:lnTo>
                    <a:pt x="1857" y="533"/>
                  </a:lnTo>
                  <a:lnTo>
                    <a:pt x="1857" y="523"/>
                  </a:lnTo>
                  <a:lnTo>
                    <a:pt x="1845" y="533"/>
                  </a:lnTo>
                  <a:cubicBezTo>
                    <a:pt x="1845" y="533"/>
                    <a:pt x="1665" y="587"/>
                    <a:pt x="1588" y="607"/>
                  </a:cubicBezTo>
                  <a:cubicBezTo>
                    <a:pt x="1579" y="609"/>
                    <a:pt x="1570" y="609"/>
                    <a:pt x="1560" y="609"/>
                  </a:cubicBezTo>
                  <a:cubicBezTo>
                    <a:pt x="1502" y="609"/>
                    <a:pt x="1440" y="587"/>
                    <a:pt x="1440" y="587"/>
                  </a:cubicBezTo>
                  <a:lnTo>
                    <a:pt x="95" y="341"/>
                  </a:lnTo>
                  <a:lnTo>
                    <a:pt x="395" y="41"/>
                  </a:lnTo>
                  <a:close/>
                  <a:moveTo>
                    <a:pt x="385" y="0"/>
                  </a:moveTo>
                  <a:lnTo>
                    <a:pt x="1" y="361"/>
                  </a:lnTo>
                  <a:lnTo>
                    <a:pt x="1430" y="630"/>
                  </a:lnTo>
                  <a:cubicBezTo>
                    <a:pt x="1430" y="630"/>
                    <a:pt x="1483" y="651"/>
                    <a:pt x="1547" y="651"/>
                  </a:cubicBezTo>
                  <a:lnTo>
                    <a:pt x="1601" y="651"/>
                  </a:lnTo>
                  <a:cubicBezTo>
                    <a:pt x="1676" y="630"/>
                    <a:pt x="1824" y="577"/>
                    <a:pt x="1857" y="577"/>
                  </a:cubicBezTo>
                  <a:cubicBezTo>
                    <a:pt x="1883" y="577"/>
                    <a:pt x="1944" y="579"/>
                    <a:pt x="2004" y="579"/>
                  </a:cubicBezTo>
                  <a:cubicBezTo>
                    <a:pt x="2064" y="579"/>
                    <a:pt x="2122" y="577"/>
                    <a:pt x="2144" y="566"/>
                  </a:cubicBezTo>
                  <a:cubicBezTo>
                    <a:pt x="2165" y="553"/>
                    <a:pt x="2165" y="533"/>
                    <a:pt x="2165" y="533"/>
                  </a:cubicBezTo>
                  <a:cubicBezTo>
                    <a:pt x="2165" y="523"/>
                    <a:pt x="2154" y="502"/>
                    <a:pt x="2080" y="479"/>
                  </a:cubicBezTo>
                  <a:lnTo>
                    <a:pt x="2198" y="425"/>
                  </a:lnTo>
                  <a:lnTo>
                    <a:pt x="2198" y="415"/>
                  </a:lnTo>
                  <a:cubicBezTo>
                    <a:pt x="2198" y="415"/>
                    <a:pt x="2208" y="374"/>
                    <a:pt x="2188" y="331"/>
                  </a:cubicBezTo>
                  <a:cubicBezTo>
                    <a:pt x="2177" y="287"/>
                    <a:pt x="2113" y="287"/>
                    <a:pt x="2060" y="287"/>
                  </a:cubicBezTo>
                  <a:lnTo>
                    <a:pt x="2037" y="287"/>
                  </a:lnTo>
                  <a:cubicBezTo>
                    <a:pt x="1996" y="287"/>
                    <a:pt x="1706" y="267"/>
                    <a:pt x="1706" y="267"/>
                  </a:cubicBezTo>
                  <a:lnTo>
                    <a:pt x="1696" y="267"/>
                  </a:lnTo>
                  <a:lnTo>
                    <a:pt x="1386" y="40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2"/>
            <p:cNvSpPr/>
            <p:nvPr/>
          </p:nvSpPr>
          <p:spPr>
            <a:xfrm>
              <a:off x="7688201" y="2145373"/>
              <a:ext cx="53985" cy="9924"/>
            </a:xfrm>
            <a:custGeom>
              <a:rect b="b" l="l" r="r" t="t"/>
              <a:pathLst>
                <a:path extrusionOk="0" h="75" w="408">
                  <a:moveTo>
                    <a:pt x="395" y="0"/>
                  </a:moveTo>
                  <a:lnTo>
                    <a:pt x="0" y="31"/>
                  </a:lnTo>
                  <a:lnTo>
                    <a:pt x="0" y="75"/>
                  </a:lnTo>
                  <a:lnTo>
                    <a:pt x="407" y="41"/>
                  </a:lnTo>
                  <a:lnTo>
                    <a:pt x="39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2"/>
            <p:cNvSpPr/>
            <p:nvPr/>
          </p:nvSpPr>
          <p:spPr>
            <a:xfrm>
              <a:off x="7695346" y="2150798"/>
              <a:ext cx="45119" cy="12967"/>
            </a:xfrm>
            <a:custGeom>
              <a:rect b="b" l="l" r="r" t="t"/>
              <a:pathLst>
                <a:path extrusionOk="0" h="98" w="341">
                  <a:moveTo>
                    <a:pt x="330" y="0"/>
                  </a:moveTo>
                  <a:lnTo>
                    <a:pt x="0" y="54"/>
                  </a:lnTo>
                  <a:lnTo>
                    <a:pt x="10" y="98"/>
                  </a:lnTo>
                  <a:lnTo>
                    <a:pt x="341" y="44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2"/>
            <p:cNvSpPr/>
            <p:nvPr/>
          </p:nvSpPr>
          <p:spPr>
            <a:xfrm>
              <a:off x="7696669" y="2164955"/>
              <a:ext cx="24214" cy="7277"/>
            </a:xfrm>
            <a:custGeom>
              <a:rect b="b" l="l" r="r" t="t"/>
              <a:pathLst>
                <a:path extrusionOk="0" h="55" w="183">
                  <a:moveTo>
                    <a:pt x="182" y="1"/>
                  </a:moveTo>
                  <a:lnTo>
                    <a:pt x="0" y="11"/>
                  </a:lnTo>
                  <a:lnTo>
                    <a:pt x="11" y="55"/>
                  </a:lnTo>
                  <a:lnTo>
                    <a:pt x="182" y="44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2"/>
            <p:cNvSpPr/>
            <p:nvPr/>
          </p:nvSpPr>
          <p:spPr>
            <a:xfrm>
              <a:off x="7847773" y="2024702"/>
              <a:ext cx="29903" cy="31623"/>
            </a:xfrm>
            <a:custGeom>
              <a:rect b="b" l="l" r="r" t="t"/>
              <a:pathLst>
                <a:path extrusionOk="0" h="239" w="226">
                  <a:moveTo>
                    <a:pt x="115" y="39"/>
                  </a:moveTo>
                  <a:cubicBezTo>
                    <a:pt x="131" y="39"/>
                    <a:pt x="144" y="42"/>
                    <a:pt x="149" y="47"/>
                  </a:cubicBezTo>
                  <a:cubicBezTo>
                    <a:pt x="162" y="57"/>
                    <a:pt x="139" y="101"/>
                    <a:pt x="108" y="154"/>
                  </a:cubicBezTo>
                  <a:lnTo>
                    <a:pt x="65" y="47"/>
                  </a:lnTo>
                  <a:cubicBezTo>
                    <a:pt x="81" y="42"/>
                    <a:pt x="100" y="39"/>
                    <a:pt x="115" y="39"/>
                  </a:cubicBezTo>
                  <a:close/>
                  <a:moveTo>
                    <a:pt x="105" y="1"/>
                  </a:moveTo>
                  <a:cubicBezTo>
                    <a:pt x="69" y="1"/>
                    <a:pt x="34" y="10"/>
                    <a:pt x="21" y="16"/>
                  </a:cubicBezTo>
                  <a:lnTo>
                    <a:pt x="0" y="16"/>
                  </a:lnTo>
                  <a:lnTo>
                    <a:pt x="85" y="239"/>
                  </a:lnTo>
                  <a:lnTo>
                    <a:pt x="118" y="218"/>
                  </a:lnTo>
                  <a:cubicBezTo>
                    <a:pt x="149" y="175"/>
                    <a:pt x="226" y="70"/>
                    <a:pt x="182" y="26"/>
                  </a:cubicBezTo>
                  <a:cubicBezTo>
                    <a:pt x="163" y="7"/>
                    <a:pt x="133" y="1"/>
                    <a:pt x="10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2"/>
            <p:cNvSpPr/>
            <p:nvPr/>
          </p:nvSpPr>
          <p:spPr>
            <a:xfrm>
              <a:off x="7857564" y="2030788"/>
              <a:ext cx="30036" cy="31359"/>
            </a:xfrm>
            <a:custGeom>
              <a:rect b="b" l="l" r="r" t="t"/>
              <a:pathLst>
                <a:path extrusionOk="0" h="237" w="227">
                  <a:moveTo>
                    <a:pt x="108" y="55"/>
                  </a:moveTo>
                  <a:cubicBezTo>
                    <a:pt x="152" y="75"/>
                    <a:pt x="172" y="98"/>
                    <a:pt x="172" y="108"/>
                  </a:cubicBezTo>
                  <a:cubicBezTo>
                    <a:pt x="162" y="119"/>
                    <a:pt x="108" y="152"/>
                    <a:pt x="55" y="183"/>
                  </a:cubicBezTo>
                  <a:lnTo>
                    <a:pt x="44" y="152"/>
                  </a:lnTo>
                  <a:lnTo>
                    <a:pt x="108" y="55"/>
                  </a:lnTo>
                  <a:close/>
                  <a:moveTo>
                    <a:pt x="88" y="1"/>
                  </a:moveTo>
                  <a:lnTo>
                    <a:pt x="1" y="152"/>
                  </a:lnTo>
                  <a:lnTo>
                    <a:pt x="34" y="236"/>
                  </a:lnTo>
                  <a:lnTo>
                    <a:pt x="55" y="226"/>
                  </a:lnTo>
                  <a:cubicBezTo>
                    <a:pt x="88" y="216"/>
                    <a:pt x="193" y="162"/>
                    <a:pt x="216" y="119"/>
                  </a:cubicBezTo>
                  <a:cubicBezTo>
                    <a:pt x="226" y="65"/>
                    <a:pt x="139" y="24"/>
                    <a:pt x="10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2"/>
            <p:cNvSpPr/>
            <p:nvPr/>
          </p:nvSpPr>
          <p:spPr>
            <a:xfrm>
              <a:off x="7860607" y="2040712"/>
              <a:ext cx="28315" cy="32549"/>
            </a:xfrm>
            <a:custGeom>
              <a:rect b="b" l="l" r="r" t="t"/>
              <a:pathLst>
                <a:path extrusionOk="0" h="246" w="214">
                  <a:moveTo>
                    <a:pt x="160" y="77"/>
                  </a:moveTo>
                  <a:lnTo>
                    <a:pt x="160" y="141"/>
                  </a:lnTo>
                  <a:cubicBezTo>
                    <a:pt x="149" y="151"/>
                    <a:pt x="116" y="182"/>
                    <a:pt x="85" y="192"/>
                  </a:cubicBezTo>
                  <a:lnTo>
                    <a:pt x="52" y="141"/>
                  </a:lnTo>
                  <a:lnTo>
                    <a:pt x="160" y="77"/>
                  </a:lnTo>
                  <a:close/>
                  <a:moveTo>
                    <a:pt x="180" y="0"/>
                  </a:moveTo>
                  <a:lnTo>
                    <a:pt x="1" y="128"/>
                  </a:lnTo>
                  <a:lnTo>
                    <a:pt x="65" y="246"/>
                  </a:lnTo>
                  <a:lnTo>
                    <a:pt x="85" y="236"/>
                  </a:lnTo>
                  <a:cubicBezTo>
                    <a:pt x="96" y="236"/>
                    <a:pt x="180" y="192"/>
                    <a:pt x="193" y="151"/>
                  </a:cubicBezTo>
                  <a:cubicBezTo>
                    <a:pt x="213" y="108"/>
                    <a:pt x="193" y="33"/>
                    <a:pt x="193" y="33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2"/>
            <p:cNvSpPr/>
            <p:nvPr/>
          </p:nvSpPr>
          <p:spPr>
            <a:xfrm>
              <a:off x="7866032" y="2056193"/>
              <a:ext cx="28580" cy="32682"/>
            </a:xfrm>
            <a:custGeom>
              <a:rect b="b" l="l" r="r" t="t"/>
              <a:pathLst>
                <a:path extrusionOk="0" h="247" w="216">
                  <a:moveTo>
                    <a:pt x="129" y="55"/>
                  </a:moveTo>
                  <a:cubicBezTo>
                    <a:pt x="152" y="75"/>
                    <a:pt x="162" y="98"/>
                    <a:pt x="162" y="108"/>
                  </a:cubicBezTo>
                  <a:cubicBezTo>
                    <a:pt x="162" y="119"/>
                    <a:pt x="119" y="152"/>
                    <a:pt x="88" y="183"/>
                  </a:cubicBezTo>
                  <a:lnTo>
                    <a:pt x="55" y="108"/>
                  </a:lnTo>
                  <a:lnTo>
                    <a:pt x="129" y="55"/>
                  </a:lnTo>
                  <a:close/>
                  <a:moveTo>
                    <a:pt x="139" y="1"/>
                  </a:moveTo>
                  <a:lnTo>
                    <a:pt x="1" y="98"/>
                  </a:lnTo>
                  <a:lnTo>
                    <a:pt x="75" y="247"/>
                  </a:lnTo>
                  <a:lnTo>
                    <a:pt x="98" y="226"/>
                  </a:lnTo>
                  <a:cubicBezTo>
                    <a:pt x="129" y="193"/>
                    <a:pt x="193" y="139"/>
                    <a:pt x="203" y="119"/>
                  </a:cubicBezTo>
                  <a:cubicBezTo>
                    <a:pt x="216" y="98"/>
                    <a:pt x="183" y="44"/>
                    <a:pt x="152" y="11"/>
                  </a:cubicBezTo>
                  <a:lnTo>
                    <a:pt x="13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2"/>
            <p:cNvSpPr/>
            <p:nvPr/>
          </p:nvSpPr>
          <p:spPr>
            <a:xfrm>
              <a:off x="7285963" y="3637619"/>
              <a:ext cx="358574" cy="55043"/>
            </a:xfrm>
            <a:custGeom>
              <a:rect b="b" l="l" r="r" t="t"/>
              <a:pathLst>
                <a:path extrusionOk="0" h="416" w="2710">
                  <a:moveTo>
                    <a:pt x="0" y="1"/>
                  </a:moveTo>
                  <a:lnTo>
                    <a:pt x="0" y="341"/>
                  </a:lnTo>
                  <a:cubicBezTo>
                    <a:pt x="0" y="385"/>
                    <a:pt x="597" y="416"/>
                    <a:pt x="1355" y="416"/>
                  </a:cubicBezTo>
                  <a:cubicBezTo>
                    <a:pt x="2103" y="416"/>
                    <a:pt x="2710" y="385"/>
                    <a:pt x="2710" y="341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2"/>
            <p:cNvSpPr/>
            <p:nvPr/>
          </p:nvSpPr>
          <p:spPr>
            <a:xfrm>
              <a:off x="7282920" y="3634972"/>
              <a:ext cx="364396" cy="60733"/>
            </a:xfrm>
            <a:custGeom>
              <a:rect b="b" l="l" r="r" t="t"/>
              <a:pathLst>
                <a:path extrusionOk="0" h="459" w="2754">
                  <a:moveTo>
                    <a:pt x="2712" y="41"/>
                  </a:moveTo>
                  <a:lnTo>
                    <a:pt x="2712" y="351"/>
                  </a:lnTo>
                  <a:cubicBezTo>
                    <a:pt x="2638" y="385"/>
                    <a:pt x="2103" y="415"/>
                    <a:pt x="1378" y="415"/>
                  </a:cubicBezTo>
                  <a:cubicBezTo>
                    <a:pt x="653" y="415"/>
                    <a:pt x="108" y="385"/>
                    <a:pt x="44" y="351"/>
                  </a:cubicBezTo>
                  <a:lnTo>
                    <a:pt x="44" y="41"/>
                  </a:lnTo>
                  <a:close/>
                  <a:moveTo>
                    <a:pt x="23" y="0"/>
                  </a:moveTo>
                  <a:cubicBezTo>
                    <a:pt x="13" y="0"/>
                    <a:pt x="0" y="11"/>
                    <a:pt x="0" y="21"/>
                  </a:cubicBezTo>
                  <a:lnTo>
                    <a:pt x="0" y="361"/>
                  </a:lnTo>
                  <a:cubicBezTo>
                    <a:pt x="0" y="385"/>
                    <a:pt x="0" y="415"/>
                    <a:pt x="418" y="436"/>
                  </a:cubicBezTo>
                  <a:cubicBezTo>
                    <a:pt x="674" y="449"/>
                    <a:pt x="1015" y="459"/>
                    <a:pt x="1378" y="459"/>
                  </a:cubicBezTo>
                  <a:cubicBezTo>
                    <a:pt x="1742" y="459"/>
                    <a:pt x="2082" y="449"/>
                    <a:pt x="2339" y="436"/>
                  </a:cubicBezTo>
                  <a:cubicBezTo>
                    <a:pt x="2753" y="415"/>
                    <a:pt x="2753" y="385"/>
                    <a:pt x="2753" y="361"/>
                  </a:cubicBezTo>
                  <a:lnTo>
                    <a:pt x="2753" y="21"/>
                  </a:lnTo>
                  <a:cubicBezTo>
                    <a:pt x="2753" y="11"/>
                    <a:pt x="2743" y="0"/>
                    <a:pt x="27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2"/>
            <p:cNvSpPr/>
            <p:nvPr/>
          </p:nvSpPr>
          <p:spPr>
            <a:xfrm>
              <a:off x="7285963" y="3627827"/>
              <a:ext cx="358574" cy="19847"/>
            </a:xfrm>
            <a:custGeom>
              <a:rect b="b" l="l" r="r" t="t"/>
              <a:pathLst>
                <a:path extrusionOk="0" h="150" w="2710">
                  <a:moveTo>
                    <a:pt x="1355" y="1"/>
                  </a:moveTo>
                  <a:cubicBezTo>
                    <a:pt x="597" y="1"/>
                    <a:pt x="0" y="31"/>
                    <a:pt x="0" y="75"/>
                  </a:cubicBezTo>
                  <a:cubicBezTo>
                    <a:pt x="0" y="118"/>
                    <a:pt x="597" y="149"/>
                    <a:pt x="1355" y="149"/>
                  </a:cubicBezTo>
                  <a:cubicBezTo>
                    <a:pt x="2103" y="149"/>
                    <a:pt x="2710" y="118"/>
                    <a:pt x="2710" y="75"/>
                  </a:cubicBezTo>
                  <a:cubicBezTo>
                    <a:pt x="2710" y="31"/>
                    <a:pt x="2103" y="1"/>
                    <a:pt x="1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2"/>
            <p:cNvSpPr/>
            <p:nvPr/>
          </p:nvSpPr>
          <p:spPr>
            <a:xfrm>
              <a:off x="7282920" y="3624784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8" y="44"/>
                  </a:moveTo>
                  <a:cubicBezTo>
                    <a:pt x="2029" y="44"/>
                    <a:pt x="2531" y="65"/>
                    <a:pt x="2679" y="98"/>
                  </a:cubicBezTo>
                  <a:cubicBezTo>
                    <a:pt x="2531" y="129"/>
                    <a:pt x="2029" y="152"/>
                    <a:pt x="1378" y="152"/>
                  </a:cubicBezTo>
                  <a:cubicBezTo>
                    <a:pt x="717" y="152"/>
                    <a:pt x="216" y="129"/>
                    <a:pt x="77" y="98"/>
                  </a:cubicBezTo>
                  <a:cubicBezTo>
                    <a:pt x="216" y="65"/>
                    <a:pt x="717" y="44"/>
                    <a:pt x="1378" y="44"/>
                  </a:cubicBezTo>
                  <a:close/>
                  <a:moveTo>
                    <a:pt x="1378" y="1"/>
                  </a:moveTo>
                  <a:cubicBezTo>
                    <a:pt x="1015" y="1"/>
                    <a:pt x="674" y="13"/>
                    <a:pt x="418" y="24"/>
                  </a:cubicBezTo>
                  <a:cubicBezTo>
                    <a:pt x="0" y="44"/>
                    <a:pt x="0" y="77"/>
                    <a:pt x="0" y="98"/>
                  </a:cubicBezTo>
                  <a:cubicBezTo>
                    <a:pt x="0" y="118"/>
                    <a:pt x="0" y="152"/>
                    <a:pt x="418" y="172"/>
                  </a:cubicBezTo>
                  <a:cubicBezTo>
                    <a:pt x="674" y="182"/>
                    <a:pt x="1015" y="193"/>
                    <a:pt x="1378" y="193"/>
                  </a:cubicBezTo>
                  <a:cubicBezTo>
                    <a:pt x="1742" y="193"/>
                    <a:pt x="2082" y="182"/>
                    <a:pt x="2339" y="172"/>
                  </a:cubicBezTo>
                  <a:cubicBezTo>
                    <a:pt x="2753" y="152"/>
                    <a:pt x="2753" y="118"/>
                    <a:pt x="2753" y="98"/>
                  </a:cubicBezTo>
                  <a:cubicBezTo>
                    <a:pt x="2753" y="77"/>
                    <a:pt x="2753" y="44"/>
                    <a:pt x="2339" y="24"/>
                  </a:cubicBezTo>
                  <a:cubicBezTo>
                    <a:pt x="2082" y="13"/>
                    <a:pt x="1742" y="1"/>
                    <a:pt x="137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2"/>
            <p:cNvSpPr/>
            <p:nvPr/>
          </p:nvSpPr>
          <p:spPr>
            <a:xfrm>
              <a:off x="7326981" y="3630606"/>
              <a:ext cx="275215" cy="12967"/>
            </a:xfrm>
            <a:custGeom>
              <a:rect b="b" l="l" r="r" t="t"/>
              <a:pathLst>
                <a:path extrusionOk="0" h="98" w="2080">
                  <a:moveTo>
                    <a:pt x="1045" y="0"/>
                  </a:moveTo>
                  <a:cubicBezTo>
                    <a:pt x="469" y="0"/>
                    <a:pt x="0" y="21"/>
                    <a:pt x="0" y="44"/>
                  </a:cubicBezTo>
                  <a:cubicBezTo>
                    <a:pt x="0" y="74"/>
                    <a:pt x="469" y="97"/>
                    <a:pt x="1045" y="97"/>
                  </a:cubicBezTo>
                  <a:cubicBezTo>
                    <a:pt x="1621" y="97"/>
                    <a:pt x="2080" y="74"/>
                    <a:pt x="2080" y="44"/>
                  </a:cubicBezTo>
                  <a:cubicBezTo>
                    <a:pt x="2080" y="21"/>
                    <a:pt x="1621" y="0"/>
                    <a:pt x="10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2"/>
            <p:cNvSpPr/>
            <p:nvPr/>
          </p:nvSpPr>
          <p:spPr>
            <a:xfrm>
              <a:off x="7323938" y="3627827"/>
              <a:ext cx="281037" cy="18392"/>
            </a:xfrm>
            <a:custGeom>
              <a:rect b="b" l="l" r="r" t="t"/>
              <a:pathLst>
                <a:path extrusionOk="0" h="139" w="2124">
                  <a:moveTo>
                    <a:pt x="1068" y="42"/>
                  </a:moveTo>
                  <a:cubicBezTo>
                    <a:pt x="1506" y="42"/>
                    <a:pt x="1847" y="54"/>
                    <a:pt x="1995" y="65"/>
                  </a:cubicBezTo>
                  <a:cubicBezTo>
                    <a:pt x="1847" y="75"/>
                    <a:pt x="1506" y="95"/>
                    <a:pt x="1068" y="95"/>
                  </a:cubicBezTo>
                  <a:cubicBezTo>
                    <a:pt x="620" y="95"/>
                    <a:pt x="279" y="75"/>
                    <a:pt x="128" y="65"/>
                  </a:cubicBezTo>
                  <a:cubicBezTo>
                    <a:pt x="279" y="54"/>
                    <a:pt x="620" y="42"/>
                    <a:pt x="1068" y="42"/>
                  </a:cubicBezTo>
                  <a:close/>
                  <a:moveTo>
                    <a:pt x="1068" y="1"/>
                  </a:moveTo>
                  <a:cubicBezTo>
                    <a:pt x="792" y="1"/>
                    <a:pt x="523" y="1"/>
                    <a:pt x="331" y="11"/>
                  </a:cubicBezTo>
                  <a:cubicBezTo>
                    <a:pt x="0" y="21"/>
                    <a:pt x="0" y="42"/>
                    <a:pt x="0" y="65"/>
                  </a:cubicBezTo>
                  <a:cubicBezTo>
                    <a:pt x="0" y="85"/>
                    <a:pt x="0" y="106"/>
                    <a:pt x="331" y="118"/>
                  </a:cubicBezTo>
                  <a:cubicBezTo>
                    <a:pt x="523" y="129"/>
                    <a:pt x="792" y="139"/>
                    <a:pt x="1068" y="139"/>
                  </a:cubicBezTo>
                  <a:cubicBezTo>
                    <a:pt x="1345" y="139"/>
                    <a:pt x="1601" y="129"/>
                    <a:pt x="1803" y="118"/>
                  </a:cubicBezTo>
                  <a:cubicBezTo>
                    <a:pt x="2123" y="106"/>
                    <a:pt x="2123" y="85"/>
                    <a:pt x="2123" y="65"/>
                  </a:cubicBezTo>
                  <a:cubicBezTo>
                    <a:pt x="2123" y="42"/>
                    <a:pt x="2123" y="21"/>
                    <a:pt x="1803" y="11"/>
                  </a:cubicBezTo>
                  <a:cubicBezTo>
                    <a:pt x="1601" y="1"/>
                    <a:pt x="1345" y="1"/>
                    <a:pt x="10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2"/>
            <p:cNvSpPr/>
            <p:nvPr/>
          </p:nvSpPr>
          <p:spPr>
            <a:xfrm>
              <a:off x="7623499" y="3640397"/>
              <a:ext cx="5557" cy="39694"/>
            </a:xfrm>
            <a:custGeom>
              <a:rect b="b" l="l" r="r" t="t"/>
              <a:pathLst>
                <a:path extrusionOk="0" h="300" w="42">
                  <a:moveTo>
                    <a:pt x="21" y="0"/>
                  </a:moveTo>
                  <a:cubicBezTo>
                    <a:pt x="10" y="0"/>
                    <a:pt x="0" y="11"/>
                    <a:pt x="0" y="23"/>
                  </a:cubicBezTo>
                  <a:lnTo>
                    <a:pt x="0" y="279"/>
                  </a:lnTo>
                  <a:cubicBezTo>
                    <a:pt x="0" y="290"/>
                    <a:pt x="10" y="300"/>
                    <a:pt x="21" y="300"/>
                  </a:cubicBezTo>
                  <a:cubicBezTo>
                    <a:pt x="31" y="300"/>
                    <a:pt x="41" y="290"/>
                    <a:pt x="41" y="279"/>
                  </a:cubicBezTo>
                  <a:lnTo>
                    <a:pt x="41" y="23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2"/>
            <p:cNvSpPr/>
            <p:nvPr/>
          </p:nvSpPr>
          <p:spPr>
            <a:xfrm>
              <a:off x="7598094" y="3643440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0"/>
                  </a:moveTo>
                  <a:cubicBezTo>
                    <a:pt x="10" y="0"/>
                    <a:pt x="0" y="11"/>
                    <a:pt x="0" y="21"/>
                  </a:cubicBezTo>
                  <a:lnTo>
                    <a:pt x="0" y="297"/>
                  </a:lnTo>
                  <a:cubicBezTo>
                    <a:pt x="0" y="308"/>
                    <a:pt x="10" y="321"/>
                    <a:pt x="21" y="321"/>
                  </a:cubicBezTo>
                  <a:cubicBezTo>
                    <a:pt x="31" y="321"/>
                    <a:pt x="41" y="308"/>
                    <a:pt x="41" y="297"/>
                  </a:cubicBezTo>
                  <a:lnTo>
                    <a:pt x="41" y="21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2"/>
            <p:cNvSpPr/>
            <p:nvPr/>
          </p:nvSpPr>
          <p:spPr>
            <a:xfrm>
              <a:off x="7559723" y="3644764"/>
              <a:ext cx="5954" cy="34005"/>
            </a:xfrm>
            <a:custGeom>
              <a:rect b="b" l="l" r="r" t="t"/>
              <a:pathLst>
                <a:path extrusionOk="0" h="257" w="45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34"/>
                  </a:lnTo>
                  <a:cubicBezTo>
                    <a:pt x="1" y="246"/>
                    <a:pt x="11" y="257"/>
                    <a:pt x="21" y="257"/>
                  </a:cubicBezTo>
                  <a:cubicBezTo>
                    <a:pt x="34" y="257"/>
                    <a:pt x="44" y="246"/>
                    <a:pt x="44" y="234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2"/>
            <p:cNvSpPr/>
            <p:nvPr/>
          </p:nvSpPr>
          <p:spPr>
            <a:xfrm>
              <a:off x="7508914" y="3663023"/>
              <a:ext cx="5954" cy="29639"/>
            </a:xfrm>
            <a:custGeom>
              <a:rect b="b" l="l" r="r" t="t"/>
              <a:pathLst>
                <a:path extrusionOk="0" h="224" w="45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03"/>
                  </a:lnTo>
                  <a:cubicBezTo>
                    <a:pt x="1" y="213"/>
                    <a:pt x="11" y="224"/>
                    <a:pt x="21" y="224"/>
                  </a:cubicBezTo>
                  <a:cubicBezTo>
                    <a:pt x="34" y="224"/>
                    <a:pt x="44" y="213"/>
                    <a:pt x="44" y="203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2"/>
            <p:cNvSpPr/>
            <p:nvPr/>
          </p:nvSpPr>
          <p:spPr>
            <a:xfrm>
              <a:off x="7455326" y="3658657"/>
              <a:ext cx="5557" cy="37048"/>
            </a:xfrm>
            <a:custGeom>
              <a:rect b="b" l="l" r="r" t="t"/>
              <a:pathLst>
                <a:path extrusionOk="0" h="280" w="42">
                  <a:moveTo>
                    <a:pt x="21" y="1"/>
                  </a:moveTo>
                  <a:cubicBezTo>
                    <a:pt x="11" y="1"/>
                    <a:pt x="1" y="13"/>
                    <a:pt x="1" y="24"/>
                  </a:cubicBezTo>
                  <a:lnTo>
                    <a:pt x="1" y="257"/>
                  </a:lnTo>
                  <a:cubicBezTo>
                    <a:pt x="1" y="270"/>
                    <a:pt x="11" y="280"/>
                    <a:pt x="21" y="280"/>
                  </a:cubicBezTo>
                  <a:cubicBezTo>
                    <a:pt x="32" y="280"/>
                    <a:pt x="42" y="270"/>
                    <a:pt x="42" y="257"/>
                  </a:cubicBezTo>
                  <a:lnTo>
                    <a:pt x="42" y="24"/>
                  </a:lnTo>
                  <a:cubicBezTo>
                    <a:pt x="42" y="13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2"/>
            <p:cNvSpPr/>
            <p:nvPr/>
          </p:nvSpPr>
          <p:spPr>
            <a:xfrm>
              <a:off x="7294431" y="3640397"/>
              <a:ext cx="5557" cy="21435"/>
            </a:xfrm>
            <a:custGeom>
              <a:rect b="b" l="l" r="r" t="t"/>
              <a:pathLst>
                <a:path extrusionOk="0" h="162" w="42">
                  <a:moveTo>
                    <a:pt x="21" y="0"/>
                  </a:moveTo>
                  <a:cubicBezTo>
                    <a:pt x="11" y="0"/>
                    <a:pt x="0" y="11"/>
                    <a:pt x="0" y="23"/>
                  </a:cubicBezTo>
                  <a:lnTo>
                    <a:pt x="0" y="139"/>
                  </a:lnTo>
                  <a:cubicBezTo>
                    <a:pt x="0" y="151"/>
                    <a:pt x="11" y="162"/>
                    <a:pt x="21" y="162"/>
                  </a:cubicBezTo>
                  <a:cubicBezTo>
                    <a:pt x="31" y="162"/>
                    <a:pt x="41" y="151"/>
                    <a:pt x="41" y="139"/>
                  </a:cubicBezTo>
                  <a:lnTo>
                    <a:pt x="41" y="23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2"/>
            <p:cNvSpPr/>
            <p:nvPr/>
          </p:nvSpPr>
          <p:spPr>
            <a:xfrm>
              <a:off x="7315469" y="3665802"/>
              <a:ext cx="5822" cy="24214"/>
            </a:xfrm>
            <a:custGeom>
              <a:rect b="b" l="l" r="r" t="t"/>
              <a:pathLst>
                <a:path extrusionOk="0" h="183" w="44">
                  <a:moveTo>
                    <a:pt x="23" y="0"/>
                  </a:moveTo>
                  <a:cubicBezTo>
                    <a:pt x="10" y="0"/>
                    <a:pt x="0" y="11"/>
                    <a:pt x="0" y="23"/>
                  </a:cubicBezTo>
                  <a:lnTo>
                    <a:pt x="0" y="162"/>
                  </a:lnTo>
                  <a:cubicBezTo>
                    <a:pt x="0" y="172"/>
                    <a:pt x="10" y="182"/>
                    <a:pt x="23" y="182"/>
                  </a:cubicBezTo>
                  <a:cubicBezTo>
                    <a:pt x="34" y="182"/>
                    <a:pt x="44" y="172"/>
                    <a:pt x="44" y="162"/>
                  </a:cubicBezTo>
                  <a:lnTo>
                    <a:pt x="44" y="23"/>
                  </a:lnTo>
                  <a:cubicBezTo>
                    <a:pt x="44" y="11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2"/>
            <p:cNvSpPr/>
            <p:nvPr/>
          </p:nvSpPr>
          <p:spPr>
            <a:xfrm>
              <a:off x="7398828" y="3663023"/>
              <a:ext cx="5822" cy="28315"/>
            </a:xfrm>
            <a:custGeom>
              <a:rect b="b" l="l" r="r" t="t"/>
              <a:pathLst>
                <a:path extrusionOk="0" h="214" w="44">
                  <a:moveTo>
                    <a:pt x="21" y="1"/>
                  </a:moveTo>
                  <a:cubicBezTo>
                    <a:pt x="0" y="1"/>
                    <a:pt x="0" y="11"/>
                    <a:pt x="0" y="21"/>
                  </a:cubicBezTo>
                  <a:lnTo>
                    <a:pt x="0" y="193"/>
                  </a:lnTo>
                  <a:cubicBezTo>
                    <a:pt x="0" y="203"/>
                    <a:pt x="0" y="213"/>
                    <a:pt x="21" y="213"/>
                  </a:cubicBezTo>
                  <a:cubicBezTo>
                    <a:pt x="34" y="213"/>
                    <a:pt x="44" y="203"/>
                    <a:pt x="44" y="193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2"/>
            <p:cNvSpPr/>
            <p:nvPr/>
          </p:nvSpPr>
          <p:spPr>
            <a:xfrm>
              <a:off x="7293108" y="3592632"/>
              <a:ext cx="358574" cy="55043"/>
            </a:xfrm>
            <a:custGeom>
              <a:rect b="b" l="l" r="r" t="t"/>
              <a:pathLst>
                <a:path extrusionOk="0" h="416" w="2710">
                  <a:moveTo>
                    <a:pt x="0" y="0"/>
                  </a:moveTo>
                  <a:lnTo>
                    <a:pt x="0" y="341"/>
                  </a:lnTo>
                  <a:cubicBezTo>
                    <a:pt x="0" y="384"/>
                    <a:pt x="607" y="415"/>
                    <a:pt x="1355" y="415"/>
                  </a:cubicBezTo>
                  <a:cubicBezTo>
                    <a:pt x="2113" y="415"/>
                    <a:pt x="2710" y="384"/>
                    <a:pt x="2710" y="341"/>
                  </a:cubicBez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2"/>
            <p:cNvSpPr/>
            <p:nvPr/>
          </p:nvSpPr>
          <p:spPr>
            <a:xfrm>
              <a:off x="7290065" y="3589588"/>
              <a:ext cx="364396" cy="60733"/>
            </a:xfrm>
            <a:custGeom>
              <a:rect b="b" l="l" r="r" t="t"/>
              <a:pathLst>
                <a:path extrusionOk="0" h="459" w="2754">
                  <a:moveTo>
                    <a:pt x="2712" y="44"/>
                  </a:moveTo>
                  <a:lnTo>
                    <a:pt x="2712" y="354"/>
                  </a:lnTo>
                  <a:cubicBezTo>
                    <a:pt x="2648" y="384"/>
                    <a:pt x="2103" y="418"/>
                    <a:pt x="1378" y="418"/>
                  </a:cubicBezTo>
                  <a:cubicBezTo>
                    <a:pt x="651" y="418"/>
                    <a:pt x="118" y="384"/>
                    <a:pt x="44" y="354"/>
                  </a:cubicBezTo>
                  <a:lnTo>
                    <a:pt x="44" y="44"/>
                  </a:lnTo>
                  <a:close/>
                  <a:moveTo>
                    <a:pt x="23" y="0"/>
                  </a:moveTo>
                  <a:cubicBezTo>
                    <a:pt x="10" y="0"/>
                    <a:pt x="0" y="10"/>
                    <a:pt x="0" y="23"/>
                  </a:cubicBezTo>
                  <a:lnTo>
                    <a:pt x="0" y="364"/>
                  </a:lnTo>
                  <a:cubicBezTo>
                    <a:pt x="0" y="384"/>
                    <a:pt x="0" y="418"/>
                    <a:pt x="418" y="438"/>
                  </a:cubicBezTo>
                  <a:cubicBezTo>
                    <a:pt x="684" y="448"/>
                    <a:pt x="1014" y="459"/>
                    <a:pt x="1378" y="459"/>
                  </a:cubicBezTo>
                  <a:cubicBezTo>
                    <a:pt x="1739" y="459"/>
                    <a:pt x="2082" y="448"/>
                    <a:pt x="2338" y="438"/>
                  </a:cubicBezTo>
                  <a:cubicBezTo>
                    <a:pt x="2753" y="418"/>
                    <a:pt x="2753" y="384"/>
                    <a:pt x="2753" y="364"/>
                  </a:cubicBezTo>
                  <a:lnTo>
                    <a:pt x="2753" y="23"/>
                  </a:lnTo>
                  <a:cubicBezTo>
                    <a:pt x="2753" y="10"/>
                    <a:pt x="2753" y="0"/>
                    <a:pt x="27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2"/>
            <p:cNvSpPr/>
            <p:nvPr/>
          </p:nvSpPr>
          <p:spPr>
            <a:xfrm>
              <a:off x="7293108" y="3582443"/>
              <a:ext cx="358574" cy="20112"/>
            </a:xfrm>
            <a:custGeom>
              <a:rect b="b" l="l" r="r" t="t"/>
              <a:pathLst>
                <a:path extrusionOk="0" h="152" w="2710">
                  <a:moveTo>
                    <a:pt x="1355" y="0"/>
                  </a:moveTo>
                  <a:cubicBezTo>
                    <a:pt x="607" y="0"/>
                    <a:pt x="0" y="34"/>
                    <a:pt x="0" y="77"/>
                  </a:cubicBezTo>
                  <a:cubicBezTo>
                    <a:pt x="0" y="118"/>
                    <a:pt x="607" y="152"/>
                    <a:pt x="1355" y="152"/>
                  </a:cubicBezTo>
                  <a:cubicBezTo>
                    <a:pt x="2113" y="152"/>
                    <a:pt x="2710" y="118"/>
                    <a:pt x="2710" y="77"/>
                  </a:cubicBezTo>
                  <a:cubicBezTo>
                    <a:pt x="2710" y="34"/>
                    <a:pt x="2113" y="0"/>
                    <a:pt x="13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2"/>
            <p:cNvSpPr/>
            <p:nvPr/>
          </p:nvSpPr>
          <p:spPr>
            <a:xfrm>
              <a:off x="7290065" y="3579665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8" y="44"/>
                  </a:moveTo>
                  <a:cubicBezTo>
                    <a:pt x="2039" y="44"/>
                    <a:pt x="2541" y="75"/>
                    <a:pt x="2679" y="98"/>
                  </a:cubicBezTo>
                  <a:cubicBezTo>
                    <a:pt x="2541" y="129"/>
                    <a:pt x="2039" y="149"/>
                    <a:pt x="1378" y="149"/>
                  </a:cubicBezTo>
                  <a:cubicBezTo>
                    <a:pt x="727" y="149"/>
                    <a:pt x="226" y="129"/>
                    <a:pt x="74" y="98"/>
                  </a:cubicBezTo>
                  <a:cubicBezTo>
                    <a:pt x="226" y="75"/>
                    <a:pt x="727" y="44"/>
                    <a:pt x="1378" y="44"/>
                  </a:cubicBezTo>
                  <a:close/>
                  <a:moveTo>
                    <a:pt x="1378" y="1"/>
                  </a:moveTo>
                  <a:cubicBezTo>
                    <a:pt x="1014" y="1"/>
                    <a:pt x="684" y="11"/>
                    <a:pt x="418" y="21"/>
                  </a:cubicBezTo>
                  <a:cubicBezTo>
                    <a:pt x="0" y="44"/>
                    <a:pt x="0" y="75"/>
                    <a:pt x="0" y="98"/>
                  </a:cubicBezTo>
                  <a:cubicBezTo>
                    <a:pt x="0" y="129"/>
                    <a:pt x="0" y="149"/>
                    <a:pt x="418" y="173"/>
                  </a:cubicBezTo>
                  <a:cubicBezTo>
                    <a:pt x="684" y="193"/>
                    <a:pt x="1014" y="193"/>
                    <a:pt x="1378" y="193"/>
                  </a:cubicBezTo>
                  <a:cubicBezTo>
                    <a:pt x="1739" y="193"/>
                    <a:pt x="2082" y="193"/>
                    <a:pt x="2338" y="173"/>
                  </a:cubicBezTo>
                  <a:cubicBezTo>
                    <a:pt x="2753" y="149"/>
                    <a:pt x="2753" y="129"/>
                    <a:pt x="2753" y="98"/>
                  </a:cubicBezTo>
                  <a:cubicBezTo>
                    <a:pt x="2753" y="75"/>
                    <a:pt x="2753" y="44"/>
                    <a:pt x="2338" y="21"/>
                  </a:cubicBezTo>
                  <a:cubicBezTo>
                    <a:pt x="2082" y="11"/>
                    <a:pt x="1739" y="1"/>
                    <a:pt x="137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2"/>
            <p:cNvSpPr/>
            <p:nvPr/>
          </p:nvSpPr>
          <p:spPr>
            <a:xfrm>
              <a:off x="7335449" y="3585487"/>
              <a:ext cx="275215" cy="12702"/>
            </a:xfrm>
            <a:custGeom>
              <a:rect b="b" l="l" r="r" t="t"/>
              <a:pathLst>
                <a:path extrusionOk="0" h="96" w="2080">
                  <a:moveTo>
                    <a:pt x="1035" y="0"/>
                  </a:moveTo>
                  <a:cubicBezTo>
                    <a:pt x="469" y="0"/>
                    <a:pt x="0" y="21"/>
                    <a:pt x="0" y="41"/>
                  </a:cubicBezTo>
                  <a:cubicBezTo>
                    <a:pt x="0" y="75"/>
                    <a:pt x="469" y="95"/>
                    <a:pt x="1035" y="95"/>
                  </a:cubicBezTo>
                  <a:cubicBezTo>
                    <a:pt x="1611" y="95"/>
                    <a:pt x="2080" y="75"/>
                    <a:pt x="2080" y="41"/>
                  </a:cubicBezTo>
                  <a:cubicBezTo>
                    <a:pt x="2080" y="21"/>
                    <a:pt x="1611" y="0"/>
                    <a:pt x="1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2"/>
            <p:cNvSpPr/>
            <p:nvPr/>
          </p:nvSpPr>
          <p:spPr>
            <a:xfrm>
              <a:off x="7332406" y="3582443"/>
              <a:ext cx="281037" cy="18789"/>
            </a:xfrm>
            <a:custGeom>
              <a:rect b="b" l="l" r="r" t="t"/>
              <a:pathLst>
                <a:path extrusionOk="0" h="142" w="2124">
                  <a:moveTo>
                    <a:pt x="1058" y="44"/>
                  </a:moveTo>
                  <a:cubicBezTo>
                    <a:pt x="1506" y="44"/>
                    <a:pt x="1847" y="54"/>
                    <a:pt x="1995" y="64"/>
                  </a:cubicBezTo>
                  <a:cubicBezTo>
                    <a:pt x="1847" y="87"/>
                    <a:pt x="1506" y="98"/>
                    <a:pt x="1058" y="98"/>
                  </a:cubicBezTo>
                  <a:cubicBezTo>
                    <a:pt x="620" y="98"/>
                    <a:pt x="279" y="87"/>
                    <a:pt x="128" y="64"/>
                  </a:cubicBezTo>
                  <a:cubicBezTo>
                    <a:pt x="279" y="54"/>
                    <a:pt x="620" y="44"/>
                    <a:pt x="1058" y="44"/>
                  </a:cubicBezTo>
                  <a:close/>
                  <a:moveTo>
                    <a:pt x="1058" y="0"/>
                  </a:moveTo>
                  <a:cubicBezTo>
                    <a:pt x="779" y="0"/>
                    <a:pt x="523" y="0"/>
                    <a:pt x="320" y="13"/>
                  </a:cubicBezTo>
                  <a:cubicBezTo>
                    <a:pt x="0" y="34"/>
                    <a:pt x="0" y="44"/>
                    <a:pt x="0" y="64"/>
                  </a:cubicBezTo>
                  <a:cubicBezTo>
                    <a:pt x="0" y="98"/>
                    <a:pt x="0" y="108"/>
                    <a:pt x="320" y="128"/>
                  </a:cubicBezTo>
                  <a:cubicBezTo>
                    <a:pt x="523" y="128"/>
                    <a:pt x="779" y="141"/>
                    <a:pt x="1058" y="141"/>
                  </a:cubicBezTo>
                  <a:cubicBezTo>
                    <a:pt x="1345" y="141"/>
                    <a:pt x="1601" y="128"/>
                    <a:pt x="1793" y="128"/>
                  </a:cubicBezTo>
                  <a:cubicBezTo>
                    <a:pt x="2123" y="108"/>
                    <a:pt x="2123" y="98"/>
                    <a:pt x="2123" y="64"/>
                  </a:cubicBezTo>
                  <a:cubicBezTo>
                    <a:pt x="2123" y="44"/>
                    <a:pt x="2123" y="34"/>
                    <a:pt x="1793" y="13"/>
                  </a:cubicBezTo>
                  <a:cubicBezTo>
                    <a:pt x="1601" y="0"/>
                    <a:pt x="1345" y="0"/>
                    <a:pt x="105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2"/>
            <p:cNvSpPr/>
            <p:nvPr/>
          </p:nvSpPr>
          <p:spPr>
            <a:xfrm>
              <a:off x="7631967" y="3595278"/>
              <a:ext cx="5557" cy="39827"/>
            </a:xfrm>
            <a:custGeom>
              <a:rect b="b" l="l" r="r" t="t"/>
              <a:pathLst>
                <a:path extrusionOk="0" h="301" w="42">
                  <a:moveTo>
                    <a:pt x="21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277"/>
                  </a:lnTo>
                  <a:cubicBezTo>
                    <a:pt x="0" y="300"/>
                    <a:pt x="10" y="300"/>
                    <a:pt x="21" y="300"/>
                  </a:cubicBezTo>
                  <a:cubicBezTo>
                    <a:pt x="31" y="300"/>
                    <a:pt x="41" y="300"/>
                    <a:pt x="41" y="277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2"/>
            <p:cNvSpPr/>
            <p:nvPr/>
          </p:nvSpPr>
          <p:spPr>
            <a:xfrm>
              <a:off x="7606562" y="3598056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0"/>
                  </a:moveTo>
                  <a:cubicBezTo>
                    <a:pt x="10" y="0"/>
                    <a:pt x="0" y="10"/>
                    <a:pt x="0" y="23"/>
                  </a:cubicBezTo>
                  <a:lnTo>
                    <a:pt x="0" y="300"/>
                  </a:lnTo>
                  <a:cubicBezTo>
                    <a:pt x="0" y="310"/>
                    <a:pt x="10" y="320"/>
                    <a:pt x="21" y="320"/>
                  </a:cubicBezTo>
                  <a:cubicBezTo>
                    <a:pt x="31" y="320"/>
                    <a:pt x="41" y="310"/>
                    <a:pt x="41" y="300"/>
                  </a:cubicBezTo>
                  <a:lnTo>
                    <a:pt x="41" y="23"/>
                  </a:lnTo>
                  <a:cubicBezTo>
                    <a:pt x="41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2"/>
            <p:cNvSpPr/>
            <p:nvPr/>
          </p:nvSpPr>
          <p:spPr>
            <a:xfrm>
              <a:off x="7566868" y="3599380"/>
              <a:ext cx="5822" cy="34005"/>
            </a:xfrm>
            <a:custGeom>
              <a:rect b="b" l="l" r="r" t="t"/>
              <a:pathLst>
                <a:path extrusionOk="0" h="257" w="44">
                  <a:moveTo>
                    <a:pt x="21" y="0"/>
                  </a:moveTo>
                  <a:cubicBezTo>
                    <a:pt x="11" y="0"/>
                    <a:pt x="0" y="13"/>
                    <a:pt x="0" y="24"/>
                  </a:cubicBezTo>
                  <a:lnTo>
                    <a:pt x="0" y="236"/>
                  </a:lnTo>
                  <a:cubicBezTo>
                    <a:pt x="0" y="246"/>
                    <a:pt x="11" y="257"/>
                    <a:pt x="21" y="257"/>
                  </a:cubicBezTo>
                  <a:cubicBezTo>
                    <a:pt x="44" y="257"/>
                    <a:pt x="44" y="246"/>
                    <a:pt x="44" y="236"/>
                  </a:cubicBezTo>
                  <a:lnTo>
                    <a:pt x="44" y="24"/>
                  </a:lnTo>
                  <a:cubicBezTo>
                    <a:pt x="44" y="13"/>
                    <a:pt x="4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2"/>
            <p:cNvSpPr/>
            <p:nvPr/>
          </p:nvSpPr>
          <p:spPr>
            <a:xfrm>
              <a:off x="7517382" y="3618036"/>
              <a:ext cx="5954" cy="30962"/>
            </a:xfrm>
            <a:custGeom>
              <a:rect b="b" l="l" r="r" t="t"/>
              <a:pathLst>
                <a:path extrusionOk="0" h="234" w="45">
                  <a:moveTo>
                    <a:pt x="21" y="0"/>
                  </a:moveTo>
                  <a:cubicBezTo>
                    <a:pt x="11" y="0"/>
                    <a:pt x="1" y="11"/>
                    <a:pt x="1" y="21"/>
                  </a:cubicBezTo>
                  <a:lnTo>
                    <a:pt x="1" y="213"/>
                  </a:lnTo>
                  <a:cubicBezTo>
                    <a:pt x="1" y="223"/>
                    <a:pt x="11" y="233"/>
                    <a:pt x="21" y="233"/>
                  </a:cubicBezTo>
                  <a:cubicBezTo>
                    <a:pt x="34" y="233"/>
                    <a:pt x="44" y="223"/>
                    <a:pt x="44" y="213"/>
                  </a:cubicBezTo>
                  <a:lnTo>
                    <a:pt x="44" y="21"/>
                  </a:lnTo>
                  <a:cubicBezTo>
                    <a:pt x="44" y="11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2"/>
            <p:cNvSpPr/>
            <p:nvPr/>
          </p:nvSpPr>
          <p:spPr>
            <a:xfrm>
              <a:off x="7463795" y="3613670"/>
              <a:ext cx="5557" cy="36651"/>
            </a:xfrm>
            <a:custGeom>
              <a:rect b="b" l="l" r="r" t="t"/>
              <a:pathLst>
                <a:path extrusionOk="0" h="277" w="42">
                  <a:moveTo>
                    <a:pt x="21" y="0"/>
                  </a:moveTo>
                  <a:cubicBezTo>
                    <a:pt x="1" y="0"/>
                    <a:pt x="1" y="10"/>
                    <a:pt x="1" y="21"/>
                  </a:cubicBezTo>
                  <a:lnTo>
                    <a:pt x="1" y="256"/>
                  </a:lnTo>
                  <a:cubicBezTo>
                    <a:pt x="1" y="277"/>
                    <a:pt x="1" y="277"/>
                    <a:pt x="21" y="277"/>
                  </a:cubicBezTo>
                  <a:cubicBezTo>
                    <a:pt x="32" y="277"/>
                    <a:pt x="42" y="277"/>
                    <a:pt x="42" y="256"/>
                  </a:cubicBezTo>
                  <a:lnTo>
                    <a:pt x="42" y="21"/>
                  </a:lnTo>
                  <a:cubicBezTo>
                    <a:pt x="42" y="10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2"/>
            <p:cNvSpPr/>
            <p:nvPr/>
          </p:nvSpPr>
          <p:spPr>
            <a:xfrm>
              <a:off x="7302899" y="3595278"/>
              <a:ext cx="5557" cy="21170"/>
            </a:xfrm>
            <a:custGeom>
              <a:rect b="b" l="l" r="r" t="t"/>
              <a:pathLst>
                <a:path extrusionOk="0" h="160" w="42">
                  <a:moveTo>
                    <a:pt x="21" y="1"/>
                  </a:moveTo>
                  <a:cubicBezTo>
                    <a:pt x="0" y="1"/>
                    <a:pt x="0" y="11"/>
                    <a:pt x="0" y="21"/>
                  </a:cubicBezTo>
                  <a:lnTo>
                    <a:pt x="0" y="139"/>
                  </a:lnTo>
                  <a:cubicBezTo>
                    <a:pt x="0" y="149"/>
                    <a:pt x="0" y="160"/>
                    <a:pt x="21" y="160"/>
                  </a:cubicBezTo>
                  <a:cubicBezTo>
                    <a:pt x="31" y="160"/>
                    <a:pt x="41" y="149"/>
                    <a:pt x="41" y="139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2"/>
            <p:cNvSpPr/>
            <p:nvPr/>
          </p:nvSpPr>
          <p:spPr>
            <a:xfrm>
              <a:off x="7322614" y="3620682"/>
              <a:ext cx="5822" cy="24214"/>
            </a:xfrm>
            <a:custGeom>
              <a:rect b="b" l="l" r="r" t="t"/>
              <a:pathLst>
                <a:path extrusionOk="0" h="183" w="44">
                  <a:moveTo>
                    <a:pt x="21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160"/>
                  </a:lnTo>
                  <a:cubicBezTo>
                    <a:pt x="0" y="172"/>
                    <a:pt x="10" y="183"/>
                    <a:pt x="21" y="183"/>
                  </a:cubicBezTo>
                  <a:cubicBezTo>
                    <a:pt x="44" y="183"/>
                    <a:pt x="44" y="172"/>
                    <a:pt x="44" y="160"/>
                  </a:cubicBezTo>
                  <a:lnTo>
                    <a:pt x="44" y="21"/>
                  </a:lnTo>
                  <a:cubicBezTo>
                    <a:pt x="44" y="11"/>
                    <a:pt x="4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2"/>
            <p:cNvSpPr/>
            <p:nvPr/>
          </p:nvSpPr>
          <p:spPr>
            <a:xfrm>
              <a:off x="7405973" y="3619359"/>
              <a:ext cx="5822" cy="26860"/>
            </a:xfrm>
            <a:custGeom>
              <a:rect b="b" l="l" r="r" t="t"/>
              <a:pathLst>
                <a:path extrusionOk="0" h="203" w="44">
                  <a:moveTo>
                    <a:pt x="20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182"/>
                  </a:lnTo>
                  <a:cubicBezTo>
                    <a:pt x="0" y="193"/>
                    <a:pt x="10" y="203"/>
                    <a:pt x="20" y="203"/>
                  </a:cubicBezTo>
                  <a:cubicBezTo>
                    <a:pt x="31" y="203"/>
                    <a:pt x="44" y="193"/>
                    <a:pt x="44" y="182"/>
                  </a:cubicBezTo>
                  <a:lnTo>
                    <a:pt x="44" y="21"/>
                  </a:lnTo>
                  <a:cubicBezTo>
                    <a:pt x="44" y="11"/>
                    <a:pt x="31" y="1"/>
                    <a:pt x="2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2"/>
            <p:cNvSpPr/>
            <p:nvPr/>
          </p:nvSpPr>
          <p:spPr>
            <a:xfrm>
              <a:off x="7294431" y="3547248"/>
              <a:ext cx="358574" cy="55308"/>
            </a:xfrm>
            <a:custGeom>
              <a:rect b="b" l="l" r="r" t="t"/>
              <a:pathLst>
                <a:path extrusionOk="0" h="418" w="2710">
                  <a:moveTo>
                    <a:pt x="0" y="0"/>
                  </a:moveTo>
                  <a:lnTo>
                    <a:pt x="0" y="343"/>
                  </a:lnTo>
                  <a:cubicBezTo>
                    <a:pt x="0" y="384"/>
                    <a:pt x="607" y="418"/>
                    <a:pt x="1355" y="418"/>
                  </a:cubicBezTo>
                  <a:cubicBezTo>
                    <a:pt x="2113" y="418"/>
                    <a:pt x="2710" y="384"/>
                    <a:pt x="2710" y="343"/>
                  </a:cubicBez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2"/>
            <p:cNvSpPr/>
            <p:nvPr/>
          </p:nvSpPr>
          <p:spPr>
            <a:xfrm>
              <a:off x="7291388" y="3544469"/>
              <a:ext cx="364396" cy="60733"/>
            </a:xfrm>
            <a:custGeom>
              <a:rect b="b" l="l" r="r" t="t"/>
              <a:pathLst>
                <a:path extrusionOk="0" h="459" w="2754">
                  <a:moveTo>
                    <a:pt x="2712" y="44"/>
                  </a:moveTo>
                  <a:lnTo>
                    <a:pt x="2712" y="351"/>
                  </a:lnTo>
                  <a:cubicBezTo>
                    <a:pt x="2648" y="385"/>
                    <a:pt x="2103" y="415"/>
                    <a:pt x="1378" y="415"/>
                  </a:cubicBezTo>
                  <a:cubicBezTo>
                    <a:pt x="653" y="415"/>
                    <a:pt x="118" y="385"/>
                    <a:pt x="44" y="351"/>
                  </a:cubicBezTo>
                  <a:lnTo>
                    <a:pt x="44" y="44"/>
                  </a:lnTo>
                  <a:close/>
                  <a:moveTo>
                    <a:pt x="23" y="1"/>
                  </a:moveTo>
                  <a:cubicBezTo>
                    <a:pt x="13" y="1"/>
                    <a:pt x="0" y="11"/>
                    <a:pt x="0" y="21"/>
                  </a:cubicBezTo>
                  <a:lnTo>
                    <a:pt x="0" y="364"/>
                  </a:lnTo>
                  <a:cubicBezTo>
                    <a:pt x="0" y="395"/>
                    <a:pt x="0" y="415"/>
                    <a:pt x="418" y="439"/>
                  </a:cubicBezTo>
                  <a:cubicBezTo>
                    <a:pt x="674" y="449"/>
                    <a:pt x="1015" y="459"/>
                    <a:pt x="1378" y="459"/>
                  </a:cubicBezTo>
                  <a:cubicBezTo>
                    <a:pt x="1742" y="459"/>
                    <a:pt x="2082" y="449"/>
                    <a:pt x="2339" y="439"/>
                  </a:cubicBezTo>
                  <a:cubicBezTo>
                    <a:pt x="2753" y="415"/>
                    <a:pt x="2753" y="395"/>
                    <a:pt x="2753" y="364"/>
                  </a:cubicBezTo>
                  <a:lnTo>
                    <a:pt x="2753" y="21"/>
                  </a:lnTo>
                  <a:cubicBezTo>
                    <a:pt x="2753" y="11"/>
                    <a:pt x="2753" y="1"/>
                    <a:pt x="273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2"/>
            <p:cNvSpPr/>
            <p:nvPr/>
          </p:nvSpPr>
          <p:spPr>
            <a:xfrm>
              <a:off x="7294431" y="3537324"/>
              <a:ext cx="358574" cy="19847"/>
            </a:xfrm>
            <a:custGeom>
              <a:rect b="b" l="l" r="r" t="t"/>
              <a:pathLst>
                <a:path extrusionOk="0" h="150" w="2710">
                  <a:moveTo>
                    <a:pt x="1355" y="1"/>
                  </a:moveTo>
                  <a:cubicBezTo>
                    <a:pt x="607" y="1"/>
                    <a:pt x="0" y="44"/>
                    <a:pt x="0" y="75"/>
                  </a:cubicBezTo>
                  <a:cubicBezTo>
                    <a:pt x="0" y="119"/>
                    <a:pt x="607" y="149"/>
                    <a:pt x="1355" y="149"/>
                  </a:cubicBezTo>
                  <a:cubicBezTo>
                    <a:pt x="2113" y="149"/>
                    <a:pt x="2710" y="119"/>
                    <a:pt x="2710" y="75"/>
                  </a:cubicBezTo>
                  <a:cubicBezTo>
                    <a:pt x="2710" y="44"/>
                    <a:pt x="2113" y="1"/>
                    <a:pt x="1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2"/>
            <p:cNvSpPr/>
            <p:nvPr/>
          </p:nvSpPr>
          <p:spPr>
            <a:xfrm>
              <a:off x="7291388" y="3534678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8" y="41"/>
                  </a:moveTo>
                  <a:cubicBezTo>
                    <a:pt x="2039" y="41"/>
                    <a:pt x="2541" y="75"/>
                    <a:pt x="2679" y="95"/>
                  </a:cubicBezTo>
                  <a:cubicBezTo>
                    <a:pt x="2541" y="128"/>
                    <a:pt x="2039" y="149"/>
                    <a:pt x="1378" y="149"/>
                  </a:cubicBezTo>
                  <a:cubicBezTo>
                    <a:pt x="728" y="149"/>
                    <a:pt x="226" y="128"/>
                    <a:pt x="77" y="95"/>
                  </a:cubicBezTo>
                  <a:cubicBezTo>
                    <a:pt x="226" y="75"/>
                    <a:pt x="728" y="41"/>
                    <a:pt x="1378" y="41"/>
                  </a:cubicBezTo>
                  <a:close/>
                  <a:moveTo>
                    <a:pt x="1378" y="0"/>
                  </a:moveTo>
                  <a:cubicBezTo>
                    <a:pt x="1015" y="0"/>
                    <a:pt x="674" y="11"/>
                    <a:pt x="418" y="21"/>
                  </a:cubicBezTo>
                  <a:cubicBezTo>
                    <a:pt x="0" y="54"/>
                    <a:pt x="0" y="75"/>
                    <a:pt x="0" y="95"/>
                  </a:cubicBezTo>
                  <a:cubicBezTo>
                    <a:pt x="0" y="128"/>
                    <a:pt x="0" y="149"/>
                    <a:pt x="418" y="169"/>
                  </a:cubicBezTo>
                  <a:cubicBezTo>
                    <a:pt x="674" y="192"/>
                    <a:pt x="1015" y="192"/>
                    <a:pt x="1378" y="192"/>
                  </a:cubicBezTo>
                  <a:cubicBezTo>
                    <a:pt x="1742" y="192"/>
                    <a:pt x="2082" y="192"/>
                    <a:pt x="2339" y="169"/>
                  </a:cubicBezTo>
                  <a:cubicBezTo>
                    <a:pt x="2753" y="149"/>
                    <a:pt x="2753" y="128"/>
                    <a:pt x="2753" y="95"/>
                  </a:cubicBezTo>
                  <a:cubicBezTo>
                    <a:pt x="2753" y="75"/>
                    <a:pt x="2753" y="54"/>
                    <a:pt x="2339" y="21"/>
                  </a:cubicBezTo>
                  <a:cubicBezTo>
                    <a:pt x="2082" y="11"/>
                    <a:pt x="1742" y="0"/>
                    <a:pt x="137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2"/>
            <p:cNvSpPr/>
            <p:nvPr/>
          </p:nvSpPr>
          <p:spPr>
            <a:xfrm>
              <a:off x="7336772" y="3540103"/>
              <a:ext cx="275348" cy="12967"/>
            </a:xfrm>
            <a:custGeom>
              <a:rect b="b" l="l" r="r" t="t"/>
              <a:pathLst>
                <a:path extrusionOk="0" h="98" w="2081">
                  <a:moveTo>
                    <a:pt x="1035" y="0"/>
                  </a:moveTo>
                  <a:cubicBezTo>
                    <a:pt x="459" y="0"/>
                    <a:pt x="1" y="23"/>
                    <a:pt x="1" y="54"/>
                  </a:cubicBezTo>
                  <a:cubicBezTo>
                    <a:pt x="1" y="77"/>
                    <a:pt x="459" y="98"/>
                    <a:pt x="1035" y="98"/>
                  </a:cubicBezTo>
                  <a:cubicBezTo>
                    <a:pt x="1611" y="98"/>
                    <a:pt x="2080" y="77"/>
                    <a:pt x="2080" y="54"/>
                  </a:cubicBezTo>
                  <a:cubicBezTo>
                    <a:pt x="2080" y="23"/>
                    <a:pt x="1611" y="0"/>
                    <a:pt x="1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2"/>
            <p:cNvSpPr/>
            <p:nvPr/>
          </p:nvSpPr>
          <p:spPr>
            <a:xfrm>
              <a:off x="7333729" y="3537324"/>
              <a:ext cx="281434" cy="18524"/>
            </a:xfrm>
            <a:custGeom>
              <a:rect b="b" l="l" r="r" t="t"/>
              <a:pathLst>
                <a:path extrusionOk="0" h="140" w="2127">
                  <a:moveTo>
                    <a:pt x="1058" y="44"/>
                  </a:moveTo>
                  <a:cubicBezTo>
                    <a:pt x="1506" y="44"/>
                    <a:pt x="1847" y="55"/>
                    <a:pt x="1998" y="75"/>
                  </a:cubicBezTo>
                  <a:cubicBezTo>
                    <a:pt x="1847" y="85"/>
                    <a:pt x="1506" y="98"/>
                    <a:pt x="1058" y="98"/>
                  </a:cubicBezTo>
                  <a:cubicBezTo>
                    <a:pt x="620" y="98"/>
                    <a:pt x="280" y="85"/>
                    <a:pt x="129" y="75"/>
                  </a:cubicBezTo>
                  <a:cubicBezTo>
                    <a:pt x="280" y="55"/>
                    <a:pt x="620" y="44"/>
                    <a:pt x="1058" y="44"/>
                  </a:cubicBezTo>
                  <a:close/>
                  <a:moveTo>
                    <a:pt x="1058" y="1"/>
                  </a:moveTo>
                  <a:cubicBezTo>
                    <a:pt x="782" y="1"/>
                    <a:pt x="526" y="1"/>
                    <a:pt x="321" y="11"/>
                  </a:cubicBezTo>
                  <a:cubicBezTo>
                    <a:pt x="1" y="34"/>
                    <a:pt x="1" y="44"/>
                    <a:pt x="1" y="75"/>
                  </a:cubicBezTo>
                  <a:cubicBezTo>
                    <a:pt x="1" y="98"/>
                    <a:pt x="1" y="108"/>
                    <a:pt x="321" y="129"/>
                  </a:cubicBezTo>
                  <a:cubicBezTo>
                    <a:pt x="526" y="139"/>
                    <a:pt x="782" y="139"/>
                    <a:pt x="1058" y="139"/>
                  </a:cubicBezTo>
                  <a:cubicBezTo>
                    <a:pt x="1335" y="139"/>
                    <a:pt x="1601" y="139"/>
                    <a:pt x="1793" y="129"/>
                  </a:cubicBezTo>
                  <a:cubicBezTo>
                    <a:pt x="2126" y="108"/>
                    <a:pt x="2126" y="98"/>
                    <a:pt x="2126" y="75"/>
                  </a:cubicBezTo>
                  <a:cubicBezTo>
                    <a:pt x="2126" y="44"/>
                    <a:pt x="2126" y="34"/>
                    <a:pt x="1793" y="11"/>
                  </a:cubicBezTo>
                  <a:cubicBezTo>
                    <a:pt x="1601" y="1"/>
                    <a:pt x="1335" y="1"/>
                    <a:pt x="105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2"/>
            <p:cNvSpPr/>
            <p:nvPr/>
          </p:nvSpPr>
          <p:spPr>
            <a:xfrm>
              <a:off x="7633290" y="3550291"/>
              <a:ext cx="5557" cy="40753"/>
            </a:xfrm>
            <a:custGeom>
              <a:rect b="b" l="l" r="r" t="t"/>
              <a:pathLst>
                <a:path extrusionOk="0" h="308" w="42">
                  <a:moveTo>
                    <a:pt x="21" y="0"/>
                  </a:moveTo>
                  <a:cubicBezTo>
                    <a:pt x="11" y="0"/>
                    <a:pt x="0" y="10"/>
                    <a:pt x="0" y="21"/>
                  </a:cubicBezTo>
                  <a:lnTo>
                    <a:pt x="0" y="287"/>
                  </a:lnTo>
                  <a:cubicBezTo>
                    <a:pt x="0" y="297"/>
                    <a:pt x="11" y="307"/>
                    <a:pt x="21" y="307"/>
                  </a:cubicBezTo>
                  <a:cubicBezTo>
                    <a:pt x="31" y="307"/>
                    <a:pt x="41" y="297"/>
                    <a:pt x="41" y="287"/>
                  </a:cubicBezTo>
                  <a:lnTo>
                    <a:pt x="41" y="21"/>
                  </a:lnTo>
                  <a:cubicBezTo>
                    <a:pt x="41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2"/>
            <p:cNvSpPr/>
            <p:nvPr/>
          </p:nvSpPr>
          <p:spPr>
            <a:xfrm>
              <a:off x="7607886" y="3554260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1"/>
                  </a:moveTo>
                  <a:cubicBezTo>
                    <a:pt x="0" y="1"/>
                    <a:pt x="0" y="11"/>
                    <a:pt x="0" y="21"/>
                  </a:cubicBezTo>
                  <a:lnTo>
                    <a:pt x="0" y="300"/>
                  </a:lnTo>
                  <a:cubicBezTo>
                    <a:pt x="0" y="311"/>
                    <a:pt x="0" y="321"/>
                    <a:pt x="21" y="321"/>
                  </a:cubicBezTo>
                  <a:cubicBezTo>
                    <a:pt x="31" y="321"/>
                    <a:pt x="41" y="311"/>
                    <a:pt x="41" y="300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2"/>
            <p:cNvSpPr/>
            <p:nvPr/>
          </p:nvSpPr>
          <p:spPr>
            <a:xfrm>
              <a:off x="7568191" y="3554260"/>
              <a:ext cx="5954" cy="34005"/>
            </a:xfrm>
            <a:custGeom>
              <a:rect b="b" l="l" r="r" t="t"/>
              <a:pathLst>
                <a:path extrusionOk="0" h="257" w="45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36"/>
                  </a:lnTo>
                  <a:cubicBezTo>
                    <a:pt x="1" y="247"/>
                    <a:pt x="11" y="257"/>
                    <a:pt x="21" y="257"/>
                  </a:cubicBezTo>
                  <a:cubicBezTo>
                    <a:pt x="34" y="257"/>
                    <a:pt x="44" y="247"/>
                    <a:pt x="44" y="236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2"/>
            <p:cNvSpPr/>
            <p:nvPr/>
          </p:nvSpPr>
          <p:spPr>
            <a:xfrm>
              <a:off x="7518705" y="3572652"/>
              <a:ext cx="5954" cy="31226"/>
            </a:xfrm>
            <a:custGeom>
              <a:rect b="b" l="l" r="r" t="t"/>
              <a:pathLst>
                <a:path extrusionOk="0" h="236" w="45">
                  <a:moveTo>
                    <a:pt x="24" y="0"/>
                  </a:moveTo>
                  <a:cubicBezTo>
                    <a:pt x="11" y="0"/>
                    <a:pt x="1" y="10"/>
                    <a:pt x="1" y="23"/>
                  </a:cubicBezTo>
                  <a:lnTo>
                    <a:pt x="1" y="215"/>
                  </a:lnTo>
                  <a:cubicBezTo>
                    <a:pt x="1" y="226"/>
                    <a:pt x="11" y="236"/>
                    <a:pt x="24" y="236"/>
                  </a:cubicBezTo>
                  <a:cubicBezTo>
                    <a:pt x="34" y="236"/>
                    <a:pt x="44" y="226"/>
                    <a:pt x="44" y="215"/>
                  </a:cubicBezTo>
                  <a:lnTo>
                    <a:pt x="44" y="23"/>
                  </a:lnTo>
                  <a:cubicBezTo>
                    <a:pt x="44" y="10"/>
                    <a:pt x="34" y="0"/>
                    <a:pt x="2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2"/>
            <p:cNvSpPr/>
            <p:nvPr/>
          </p:nvSpPr>
          <p:spPr>
            <a:xfrm>
              <a:off x="7465250" y="3569873"/>
              <a:ext cx="5822" cy="36784"/>
            </a:xfrm>
            <a:custGeom>
              <a:rect b="b" l="l" r="r" t="t"/>
              <a:pathLst>
                <a:path extrusionOk="0" h="278" w="44">
                  <a:moveTo>
                    <a:pt x="21" y="1"/>
                  </a:moveTo>
                  <a:cubicBezTo>
                    <a:pt x="0" y="1"/>
                    <a:pt x="0" y="11"/>
                    <a:pt x="0" y="21"/>
                  </a:cubicBezTo>
                  <a:lnTo>
                    <a:pt x="0" y="257"/>
                  </a:lnTo>
                  <a:cubicBezTo>
                    <a:pt x="0" y="267"/>
                    <a:pt x="0" y="277"/>
                    <a:pt x="21" y="277"/>
                  </a:cubicBezTo>
                  <a:cubicBezTo>
                    <a:pt x="31" y="277"/>
                    <a:pt x="44" y="267"/>
                    <a:pt x="44" y="257"/>
                  </a:cubicBezTo>
                  <a:lnTo>
                    <a:pt x="44" y="21"/>
                  </a:lnTo>
                  <a:cubicBezTo>
                    <a:pt x="44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2"/>
            <p:cNvSpPr/>
            <p:nvPr/>
          </p:nvSpPr>
          <p:spPr>
            <a:xfrm>
              <a:off x="7302899" y="3550291"/>
              <a:ext cx="5557" cy="21038"/>
            </a:xfrm>
            <a:custGeom>
              <a:rect b="b" l="l" r="r" t="t"/>
              <a:pathLst>
                <a:path extrusionOk="0" h="159" w="42">
                  <a:moveTo>
                    <a:pt x="21" y="0"/>
                  </a:moveTo>
                  <a:cubicBezTo>
                    <a:pt x="11" y="0"/>
                    <a:pt x="0" y="10"/>
                    <a:pt x="0" y="21"/>
                  </a:cubicBezTo>
                  <a:lnTo>
                    <a:pt x="0" y="138"/>
                  </a:lnTo>
                  <a:cubicBezTo>
                    <a:pt x="0" y="149"/>
                    <a:pt x="11" y="159"/>
                    <a:pt x="21" y="159"/>
                  </a:cubicBezTo>
                  <a:cubicBezTo>
                    <a:pt x="41" y="159"/>
                    <a:pt x="41" y="149"/>
                    <a:pt x="41" y="138"/>
                  </a:cubicBezTo>
                  <a:lnTo>
                    <a:pt x="41" y="21"/>
                  </a:lnTo>
                  <a:cubicBezTo>
                    <a:pt x="41" y="10"/>
                    <a:pt x="4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2"/>
            <p:cNvSpPr/>
            <p:nvPr/>
          </p:nvSpPr>
          <p:spPr>
            <a:xfrm>
              <a:off x="7323938" y="3575695"/>
              <a:ext cx="5822" cy="23817"/>
            </a:xfrm>
            <a:custGeom>
              <a:rect b="b" l="l" r="r" t="t"/>
              <a:pathLst>
                <a:path extrusionOk="0" h="180" w="44">
                  <a:moveTo>
                    <a:pt x="23" y="0"/>
                  </a:moveTo>
                  <a:cubicBezTo>
                    <a:pt x="11" y="0"/>
                    <a:pt x="0" y="10"/>
                    <a:pt x="0" y="21"/>
                  </a:cubicBezTo>
                  <a:lnTo>
                    <a:pt x="0" y="159"/>
                  </a:lnTo>
                  <a:cubicBezTo>
                    <a:pt x="0" y="169"/>
                    <a:pt x="11" y="179"/>
                    <a:pt x="23" y="179"/>
                  </a:cubicBezTo>
                  <a:cubicBezTo>
                    <a:pt x="34" y="179"/>
                    <a:pt x="44" y="169"/>
                    <a:pt x="44" y="159"/>
                  </a:cubicBezTo>
                  <a:lnTo>
                    <a:pt x="44" y="21"/>
                  </a:lnTo>
                  <a:cubicBezTo>
                    <a:pt x="44" y="10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2"/>
            <p:cNvSpPr/>
            <p:nvPr/>
          </p:nvSpPr>
          <p:spPr>
            <a:xfrm>
              <a:off x="7407296" y="3573975"/>
              <a:ext cx="5822" cy="27257"/>
            </a:xfrm>
            <a:custGeom>
              <a:rect b="b" l="l" r="r" t="t"/>
              <a:pathLst>
                <a:path extrusionOk="0" h="206" w="44">
                  <a:moveTo>
                    <a:pt x="21" y="0"/>
                  </a:moveTo>
                  <a:cubicBezTo>
                    <a:pt x="10" y="0"/>
                    <a:pt x="0" y="13"/>
                    <a:pt x="0" y="23"/>
                  </a:cubicBezTo>
                  <a:lnTo>
                    <a:pt x="0" y="182"/>
                  </a:lnTo>
                  <a:cubicBezTo>
                    <a:pt x="0" y="205"/>
                    <a:pt x="10" y="205"/>
                    <a:pt x="21" y="205"/>
                  </a:cubicBezTo>
                  <a:cubicBezTo>
                    <a:pt x="34" y="205"/>
                    <a:pt x="44" y="205"/>
                    <a:pt x="44" y="182"/>
                  </a:cubicBezTo>
                  <a:lnTo>
                    <a:pt x="44" y="23"/>
                  </a:lnTo>
                  <a:cubicBezTo>
                    <a:pt x="44" y="13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2"/>
            <p:cNvSpPr/>
            <p:nvPr/>
          </p:nvSpPr>
          <p:spPr>
            <a:xfrm>
              <a:off x="7293108" y="3503451"/>
              <a:ext cx="358574" cy="53720"/>
            </a:xfrm>
            <a:custGeom>
              <a:rect b="b" l="l" r="r" t="t"/>
              <a:pathLst>
                <a:path extrusionOk="0" h="406" w="2710">
                  <a:moveTo>
                    <a:pt x="0" y="1"/>
                  </a:moveTo>
                  <a:lnTo>
                    <a:pt x="0" y="331"/>
                  </a:lnTo>
                  <a:cubicBezTo>
                    <a:pt x="0" y="375"/>
                    <a:pt x="607" y="405"/>
                    <a:pt x="1355" y="405"/>
                  </a:cubicBezTo>
                  <a:cubicBezTo>
                    <a:pt x="2113" y="405"/>
                    <a:pt x="2710" y="375"/>
                    <a:pt x="2710" y="331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2"/>
            <p:cNvSpPr/>
            <p:nvPr/>
          </p:nvSpPr>
          <p:spPr>
            <a:xfrm>
              <a:off x="7290065" y="3500805"/>
              <a:ext cx="364396" cy="59409"/>
            </a:xfrm>
            <a:custGeom>
              <a:rect b="b" l="l" r="r" t="t"/>
              <a:pathLst>
                <a:path extrusionOk="0" h="449" w="2754">
                  <a:moveTo>
                    <a:pt x="2712" y="41"/>
                  </a:moveTo>
                  <a:lnTo>
                    <a:pt x="2712" y="351"/>
                  </a:lnTo>
                  <a:cubicBezTo>
                    <a:pt x="2648" y="374"/>
                    <a:pt x="2103" y="405"/>
                    <a:pt x="1378" y="405"/>
                  </a:cubicBezTo>
                  <a:cubicBezTo>
                    <a:pt x="651" y="405"/>
                    <a:pt x="118" y="374"/>
                    <a:pt x="44" y="351"/>
                  </a:cubicBezTo>
                  <a:lnTo>
                    <a:pt x="44" y="41"/>
                  </a:lnTo>
                  <a:close/>
                  <a:moveTo>
                    <a:pt x="23" y="0"/>
                  </a:moveTo>
                  <a:cubicBezTo>
                    <a:pt x="10" y="0"/>
                    <a:pt x="0" y="10"/>
                    <a:pt x="0" y="21"/>
                  </a:cubicBezTo>
                  <a:lnTo>
                    <a:pt x="0" y="351"/>
                  </a:lnTo>
                  <a:cubicBezTo>
                    <a:pt x="0" y="384"/>
                    <a:pt x="0" y="405"/>
                    <a:pt x="418" y="425"/>
                  </a:cubicBezTo>
                  <a:cubicBezTo>
                    <a:pt x="684" y="448"/>
                    <a:pt x="1014" y="448"/>
                    <a:pt x="1378" y="448"/>
                  </a:cubicBezTo>
                  <a:cubicBezTo>
                    <a:pt x="1739" y="448"/>
                    <a:pt x="2082" y="448"/>
                    <a:pt x="2338" y="425"/>
                  </a:cubicBezTo>
                  <a:cubicBezTo>
                    <a:pt x="2753" y="405"/>
                    <a:pt x="2753" y="384"/>
                    <a:pt x="2753" y="351"/>
                  </a:cubicBezTo>
                  <a:lnTo>
                    <a:pt x="2753" y="21"/>
                  </a:lnTo>
                  <a:cubicBezTo>
                    <a:pt x="2753" y="10"/>
                    <a:pt x="2753" y="0"/>
                    <a:pt x="27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2"/>
            <p:cNvSpPr/>
            <p:nvPr/>
          </p:nvSpPr>
          <p:spPr>
            <a:xfrm>
              <a:off x="7293108" y="3493660"/>
              <a:ext cx="358574" cy="19715"/>
            </a:xfrm>
            <a:custGeom>
              <a:rect b="b" l="l" r="r" t="t"/>
              <a:pathLst>
                <a:path extrusionOk="0" h="149" w="2710">
                  <a:moveTo>
                    <a:pt x="1355" y="0"/>
                  </a:moveTo>
                  <a:cubicBezTo>
                    <a:pt x="607" y="0"/>
                    <a:pt x="0" y="31"/>
                    <a:pt x="0" y="75"/>
                  </a:cubicBezTo>
                  <a:cubicBezTo>
                    <a:pt x="0" y="118"/>
                    <a:pt x="607" y="149"/>
                    <a:pt x="1355" y="149"/>
                  </a:cubicBezTo>
                  <a:cubicBezTo>
                    <a:pt x="2113" y="149"/>
                    <a:pt x="2710" y="118"/>
                    <a:pt x="2710" y="75"/>
                  </a:cubicBezTo>
                  <a:cubicBezTo>
                    <a:pt x="2710" y="31"/>
                    <a:pt x="2113" y="0"/>
                    <a:pt x="13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2"/>
            <p:cNvSpPr/>
            <p:nvPr/>
          </p:nvSpPr>
          <p:spPr>
            <a:xfrm>
              <a:off x="7290065" y="3490882"/>
              <a:ext cx="364396" cy="25669"/>
            </a:xfrm>
            <a:custGeom>
              <a:rect b="b" l="l" r="r" t="t"/>
              <a:pathLst>
                <a:path extrusionOk="0" h="194" w="2754">
                  <a:moveTo>
                    <a:pt x="1378" y="42"/>
                  </a:moveTo>
                  <a:cubicBezTo>
                    <a:pt x="2039" y="42"/>
                    <a:pt x="2541" y="65"/>
                    <a:pt x="2679" y="96"/>
                  </a:cubicBezTo>
                  <a:cubicBezTo>
                    <a:pt x="2541" y="116"/>
                    <a:pt x="2039" y="149"/>
                    <a:pt x="1378" y="149"/>
                  </a:cubicBezTo>
                  <a:cubicBezTo>
                    <a:pt x="727" y="149"/>
                    <a:pt x="226" y="116"/>
                    <a:pt x="74" y="96"/>
                  </a:cubicBezTo>
                  <a:cubicBezTo>
                    <a:pt x="226" y="65"/>
                    <a:pt x="727" y="42"/>
                    <a:pt x="1378" y="42"/>
                  </a:cubicBezTo>
                  <a:close/>
                  <a:moveTo>
                    <a:pt x="1378" y="1"/>
                  </a:moveTo>
                  <a:cubicBezTo>
                    <a:pt x="1014" y="1"/>
                    <a:pt x="684" y="1"/>
                    <a:pt x="418" y="21"/>
                  </a:cubicBezTo>
                  <a:cubicBezTo>
                    <a:pt x="0" y="42"/>
                    <a:pt x="0" y="65"/>
                    <a:pt x="0" y="96"/>
                  </a:cubicBezTo>
                  <a:cubicBezTo>
                    <a:pt x="0" y="116"/>
                    <a:pt x="0" y="139"/>
                    <a:pt x="418" y="170"/>
                  </a:cubicBezTo>
                  <a:cubicBezTo>
                    <a:pt x="684" y="180"/>
                    <a:pt x="1014" y="193"/>
                    <a:pt x="1378" y="193"/>
                  </a:cubicBezTo>
                  <a:cubicBezTo>
                    <a:pt x="1739" y="193"/>
                    <a:pt x="2082" y="180"/>
                    <a:pt x="2338" y="170"/>
                  </a:cubicBezTo>
                  <a:cubicBezTo>
                    <a:pt x="2753" y="139"/>
                    <a:pt x="2753" y="116"/>
                    <a:pt x="2753" y="96"/>
                  </a:cubicBezTo>
                  <a:cubicBezTo>
                    <a:pt x="2753" y="65"/>
                    <a:pt x="2753" y="42"/>
                    <a:pt x="2338" y="21"/>
                  </a:cubicBezTo>
                  <a:cubicBezTo>
                    <a:pt x="2082" y="1"/>
                    <a:pt x="1739" y="1"/>
                    <a:pt x="137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2"/>
            <p:cNvSpPr/>
            <p:nvPr/>
          </p:nvSpPr>
          <p:spPr>
            <a:xfrm>
              <a:off x="7335449" y="3494983"/>
              <a:ext cx="275215" cy="12967"/>
            </a:xfrm>
            <a:custGeom>
              <a:rect b="b" l="l" r="r" t="t"/>
              <a:pathLst>
                <a:path extrusionOk="0" h="98" w="2080">
                  <a:moveTo>
                    <a:pt x="1035" y="1"/>
                  </a:moveTo>
                  <a:cubicBezTo>
                    <a:pt x="469" y="1"/>
                    <a:pt x="0" y="21"/>
                    <a:pt x="0" y="54"/>
                  </a:cubicBezTo>
                  <a:cubicBezTo>
                    <a:pt x="0" y="75"/>
                    <a:pt x="469" y="98"/>
                    <a:pt x="1035" y="98"/>
                  </a:cubicBezTo>
                  <a:cubicBezTo>
                    <a:pt x="1611" y="98"/>
                    <a:pt x="2080" y="75"/>
                    <a:pt x="2080" y="54"/>
                  </a:cubicBezTo>
                  <a:cubicBezTo>
                    <a:pt x="2080" y="21"/>
                    <a:pt x="1611" y="1"/>
                    <a:pt x="10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2"/>
            <p:cNvSpPr/>
            <p:nvPr/>
          </p:nvSpPr>
          <p:spPr>
            <a:xfrm>
              <a:off x="7332406" y="3492337"/>
              <a:ext cx="281037" cy="18392"/>
            </a:xfrm>
            <a:custGeom>
              <a:rect b="b" l="l" r="r" t="t"/>
              <a:pathLst>
                <a:path extrusionOk="0" h="139" w="2124">
                  <a:moveTo>
                    <a:pt x="1058" y="41"/>
                  </a:moveTo>
                  <a:cubicBezTo>
                    <a:pt x="1506" y="41"/>
                    <a:pt x="1847" y="54"/>
                    <a:pt x="1995" y="74"/>
                  </a:cubicBezTo>
                  <a:cubicBezTo>
                    <a:pt x="1847" y="85"/>
                    <a:pt x="1506" y="95"/>
                    <a:pt x="1058" y="95"/>
                  </a:cubicBezTo>
                  <a:cubicBezTo>
                    <a:pt x="620" y="95"/>
                    <a:pt x="279" y="85"/>
                    <a:pt x="128" y="74"/>
                  </a:cubicBezTo>
                  <a:cubicBezTo>
                    <a:pt x="279" y="54"/>
                    <a:pt x="620" y="41"/>
                    <a:pt x="1058" y="41"/>
                  </a:cubicBezTo>
                  <a:close/>
                  <a:moveTo>
                    <a:pt x="1058" y="0"/>
                  </a:moveTo>
                  <a:cubicBezTo>
                    <a:pt x="779" y="0"/>
                    <a:pt x="523" y="10"/>
                    <a:pt x="320" y="21"/>
                  </a:cubicBezTo>
                  <a:cubicBezTo>
                    <a:pt x="0" y="31"/>
                    <a:pt x="0" y="41"/>
                    <a:pt x="0" y="74"/>
                  </a:cubicBezTo>
                  <a:cubicBezTo>
                    <a:pt x="0" y="95"/>
                    <a:pt x="0" y="118"/>
                    <a:pt x="320" y="128"/>
                  </a:cubicBezTo>
                  <a:cubicBezTo>
                    <a:pt x="523" y="138"/>
                    <a:pt x="779" y="138"/>
                    <a:pt x="1058" y="138"/>
                  </a:cubicBezTo>
                  <a:cubicBezTo>
                    <a:pt x="1345" y="138"/>
                    <a:pt x="1601" y="138"/>
                    <a:pt x="1793" y="128"/>
                  </a:cubicBezTo>
                  <a:cubicBezTo>
                    <a:pt x="2123" y="118"/>
                    <a:pt x="2123" y="95"/>
                    <a:pt x="2123" y="74"/>
                  </a:cubicBezTo>
                  <a:cubicBezTo>
                    <a:pt x="2123" y="41"/>
                    <a:pt x="2123" y="31"/>
                    <a:pt x="1793" y="21"/>
                  </a:cubicBezTo>
                  <a:cubicBezTo>
                    <a:pt x="1601" y="10"/>
                    <a:pt x="1345" y="0"/>
                    <a:pt x="105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2"/>
            <p:cNvSpPr/>
            <p:nvPr/>
          </p:nvSpPr>
          <p:spPr>
            <a:xfrm>
              <a:off x="7631967" y="3504775"/>
              <a:ext cx="5557" cy="41150"/>
            </a:xfrm>
            <a:custGeom>
              <a:rect b="b" l="l" r="r" t="t"/>
              <a:pathLst>
                <a:path extrusionOk="0" h="311" w="42">
                  <a:moveTo>
                    <a:pt x="21" y="1"/>
                  </a:moveTo>
                  <a:cubicBezTo>
                    <a:pt x="10" y="1"/>
                    <a:pt x="0" y="11"/>
                    <a:pt x="0" y="24"/>
                  </a:cubicBezTo>
                  <a:lnTo>
                    <a:pt x="0" y="290"/>
                  </a:lnTo>
                  <a:cubicBezTo>
                    <a:pt x="0" y="301"/>
                    <a:pt x="10" y="311"/>
                    <a:pt x="21" y="311"/>
                  </a:cubicBezTo>
                  <a:cubicBezTo>
                    <a:pt x="31" y="311"/>
                    <a:pt x="41" y="301"/>
                    <a:pt x="41" y="290"/>
                  </a:cubicBezTo>
                  <a:lnTo>
                    <a:pt x="41" y="24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2"/>
            <p:cNvSpPr/>
            <p:nvPr/>
          </p:nvSpPr>
          <p:spPr>
            <a:xfrm>
              <a:off x="7606562" y="3509273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0"/>
                  </a:moveTo>
                  <a:cubicBezTo>
                    <a:pt x="10" y="0"/>
                    <a:pt x="0" y="10"/>
                    <a:pt x="0" y="21"/>
                  </a:cubicBezTo>
                  <a:lnTo>
                    <a:pt x="0" y="297"/>
                  </a:lnTo>
                  <a:cubicBezTo>
                    <a:pt x="0" y="310"/>
                    <a:pt x="10" y="320"/>
                    <a:pt x="21" y="320"/>
                  </a:cubicBezTo>
                  <a:cubicBezTo>
                    <a:pt x="31" y="320"/>
                    <a:pt x="41" y="310"/>
                    <a:pt x="41" y="297"/>
                  </a:cubicBezTo>
                  <a:lnTo>
                    <a:pt x="41" y="21"/>
                  </a:lnTo>
                  <a:cubicBezTo>
                    <a:pt x="41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2"/>
            <p:cNvSpPr/>
            <p:nvPr/>
          </p:nvSpPr>
          <p:spPr>
            <a:xfrm>
              <a:off x="7566868" y="3509273"/>
              <a:ext cx="5822" cy="35328"/>
            </a:xfrm>
            <a:custGeom>
              <a:rect b="b" l="l" r="r" t="t"/>
              <a:pathLst>
                <a:path extrusionOk="0" h="267" w="44">
                  <a:moveTo>
                    <a:pt x="21" y="0"/>
                  </a:moveTo>
                  <a:cubicBezTo>
                    <a:pt x="11" y="0"/>
                    <a:pt x="0" y="10"/>
                    <a:pt x="0" y="21"/>
                  </a:cubicBezTo>
                  <a:lnTo>
                    <a:pt x="0" y="246"/>
                  </a:lnTo>
                  <a:cubicBezTo>
                    <a:pt x="0" y="256"/>
                    <a:pt x="11" y="267"/>
                    <a:pt x="21" y="267"/>
                  </a:cubicBezTo>
                  <a:cubicBezTo>
                    <a:pt x="44" y="267"/>
                    <a:pt x="44" y="256"/>
                    <a:pt x="44" y="246"/>
                  </a:cubicBezTo>
                  <a:lnTo>
                    <a:pt x="44" y="21"/>
                  </a:lnTo>
                  <a:cubicBezTo>
                    <a:pt x="44" y="10"/>
                    <a:pt x="4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2"/>
            <p:cNvSpPr/>
            <p:nvPr/>
          </p:nvSpPr>
          <p:spPr>
            <a:xfrm>
              <a:off x="7517382" y="3527533"/>
              <a:ext cx="5954" cy="31359"/>
            </a:xfrm>
            <a:custGeom>
              <a:rect b="b" l="l" r="r" t="t"/>
              <a:pathLst>
                <a:path extrusionOk="0" h="237" w="45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13"/>
                  </a:lnTo>
                  <a:cubicBezTo>
                    <a:pt x="1" y="223"/>
                    <a:pt x="11" y="236"/>
                    <a:pt x="21" y="236"/>
                  </a:cubicBezTo>
                  <a:cubicBezTo>
                    <a:pt x="34" y="236"/>
                    <a:pt x="44" y="223"/>
                    <a:pt x="44" y="213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2"/>
            <p:cNvSpPr/>
            <p:nvPr/>
          </p:nvSpPr>
          <p:spPr>
            <a:xfrm>
              <a:off x="7463795" y="3524886"/>
              <a:ext cx="5557" cy="36651"/>
            </a:xfrm>
            <a:custGeom>
              <a:rect b="b" l="l" r="r" t="t"/>
              <a:pathLst>
                <a:path extrusionOk="0" h="277" w="42">
                  <a:moveTo>
                    <a:pt x="21" y="0"/>
                  </a:moveTo>
                  <a:cubicBezTo>
                    <a:pt x="1" y="0"/>
                    <a:pt x="1" y="10"/>
                    <a:pt x="1" y="21"/>
                  </a:cubicBezTo>
                  <a:lnTo>
                    <a:pt x="1" y="256"/>
                  </a:lnTo>
                  <a:cubicBezTo>
                    <a:pt x="1" y="266"/>
                    <a:pt x="1" y="277"/>
                    <a:pt x="21" y="277"/>
                  </a:cubicBezTo>
                  <a:cubicBezTo>
                    <a:pt x="32" y="277"/>
                    <a:pt x="42" y="266"/>
                    <a:pt x="42" y="256"/>
                  </a:cubicBezTo>
                  <a:lnTo>
                    <a:pt x="42" y="21"/>
                  </a:lnTo>
                  <a:cubicBezTo>
                    <a:pt x="42" y="10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2"/>
            <p:cNvSpPr/>
            <p:nvPr/>
          </p:nvSpPr>
          <p:spPr>
            <a:xfrm>
              <a:off x="7302899" y="3504775"/>
              <a:ext cx="5557" cy="21567"/>
            </a:xfrm>
            <a:custGeom>
              <a:rect b="b" l="l" r="r" t="t"/>
              <a:pathLst>
                <a:path extrusionOk="0" h="163" w="42">
                  <a:moveTo>
                    <a:pt x="21" y="1"/>
                  </a:moveTo>
                  <a:cubicBezTo>
                    <a:pt x="0" y="1"/>
                    <a:pt x="0" y="11"/>
                    <a:pt x="0" y="24"/>
                  </a:cubicBezTo>
                  <a:lnTo>
                    <a:pt x="0" y="139"/>
                  </a:lnTo>
                  <a:cubicBezTo>
                    <a:pt x="0" y="152"/>
                    <a:pt x="0" y="162"/>
                    <a:pt x="21" y="162"/>
                  </a:cubicBezTo>
                  <a:cubicBezTo>
                    <a:pt x="31" y="162"/>
                    <a:pt x="41" y="152"/>
                    <a:pt x="41" y="139"/>
                  </a:cubicBezTo>
                  <a:lnTo>
                    <a:pt x="41" y="24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2"/>
            <p:cNvSpPr/>
            <p:nvPr/>
          </p:nvSpPr>
          <p:spPr>
            <a:xfrm>
              <a:off x="7322614" y="3530311"/>
              <a:ext cx="5822" cy="24081"/>
            </a:xfrm>
            <a:custGeom>
              <a:rect b="b" l="l" r="r" t="t"/>
              <a:pathLst>
                <a:path extrusionOk="0" h="182" w="44">
                  <a:moveTo>
                    <a:pt x="21" y="0"/>
                  </a:moveTo>
                  <a:cubicBezTo>
                    <a:pt x="10" y="0"/>
                    <a:pt x="0" y="10"/>
                    <a:pt x="0" y="23"/>
                  </a:cubicBezTo>
                  <a:lnTo>
                    <a:pt x="0" y="161"/>
                  </a:lnTo>
                  <a:cubicBezTo>
                    <a:pt x="0" y="172"/>
                    <a:pt x="10" y="182"/>
                    <a:pt x="21" y="182"/>
                  </a:cubicBezTo>
                  <a:cubicBezTo>
                    <a:pt x="44" y="182"/>
                    <a:pt x="44" y="172"/>
                    <a:pt x="44" y="161"/>
                  </a:cubicBezTo>
                  <a:lnTo>
                    <a:pt x="44" y="23"/>
                  </a:lnTo>
                  <a:cubicBezTo>
                    <a:pt x="44" y="10"/>
                    <a:pt x="4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2"/>
            <p:cNvSpPr/>
            <p:nvPr/>
          </p:nvSpPr>
          <p:spPr>
            <a:xfrm>
              <a:off x="7405973" y="3528856"/>
              <a:ext cx="5822" cy="28315"/>
            </a:xfrm>
            <a:custGeom>
              <a:rect b="b" l="l" r="r" t="t"/>
              <a:pathLst>
                <a:path extrusionOk="0" h="214" w="44">
                  <a:moveTo>
                    <a:pt x="20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193"/>
                  </a:lnTo>
                  <a:cubicBezTo>
                    <a:pt x="0" y="203"/>
                    <a:pt x="10" y="213"/>
                    <a:pt x="20" y="213"/>
                  </a:cubicBezTo>
                  <a:cubicBezTo>
                    <a:pt x="31" y="213"/>
                    <a:pt x="44" y="203"/>
                    <a:pt x="44" y="193"/>
                  </a:cubicBezTo>
                  <a:lnTo>
                    <a:pt x="44" y="21"/>
                  </a:lnTo>
                  <a:cubicBezTo>
                    <a:pt x="44" y="11"/>
                    <a:pt x="31" y="1"/>
                    <a:pt x="2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2"/>
            <p:cNvSpPr/>
            <p:nvPr/>
          </p:nvSpPr>
          <p:spPr>
            <a:xfrm>
              <a:off x="7295754" y="3458464"/>
              <a:ext cx="358706" cy="54911"/>
            </a:xfrm>
            <a:custGeom>
              <a:rect b="b" l="l" r="r" t="t"/>
              <a:pathLst>
                <a:path extrusionOk="0" h="415" w="2711">
                  <a:moveTo>
                    <a:pt x="1" y="0"/>
                  </a:moveTo>
                  <a:lnTo>
                    <a:pt x="1" y="341"/>
                  </a:lnTo>
                  <a:cubicBezTo>
                    <a:pt x="1" y="374"/>
                    <a:pt x="608" y="415"/>
                    <a:pt x="1355" y="415"/>
                  </a:cubicBezTo>
                  <a:cubicBezTo>
                    <a:pt x="2103" y="415"/>
                    <a:pt x="2710" y="374"/>
                    <a:pt x="2710" y="341"/>
                  </a:cubicBez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2"/>
            <p:cNvSpPr/>
            <p:nvPr/>
          </p:nvSpPr>
          <p:spPr>
            <a:xfrm>
              <a:off x="7293108" y="3455421"/>
              <a:ext cx="364396" cy="61130"/>
            </a:xfrm>
            <a:custGeom>
              <a:rect b="b" l="l" r="r" t="t"/>
              <a:pathLst>
                <a:path extrusionOk="0" h="462" w="2754">
                  <a:moveTo>
                    <a:pt x="2710" y="44"/>
                  </a:moveTo>
                  <a:lnTo>
                    <a:pt x="2710" y="353"/>
                  </a:lnTo>
                  <a:cubicBezTo>
                    <a:pt x="2646" y="384"/>
                    <a:pt x="2100" y="417"/>
                    <a:pt x="1375" y="417"/>
                  </a:cubicBezTo>
                  <a:cubicBezTo>
                    <a:pt x="651" y="417"/>
                    <a:pt x="115" y="384"/>
                    <a:pt x="41" y="353"/>
                  </a:cubicBezTo>
                  <a:lnTo>
                    <a:pt x="41" y="44"/>
                  </a:lnTo>
                  <a:close/>
                  <a:moveTo>
                    <a:pt x="21" y="0"/>
                  </a:moveTo>
                  <a:cubicBezTo>
                    <a:pt x="10" y="0"/>
                    <a:pt x="0" y="13"/>
                    <a:pt x="0" y="23"/>
                  </a:cubicBezTo>
                  <a:lnTo>
                    <a:pt x="0" y="364"/>
                  </a:lnTo>
                  <a:cubicBezTo>
                    <a:pt x="0" y="384"/>
                    <a:pt x="0" y="407"/>
                    <a:pt x="415" y="438"/>
                  </a:cubicBezTo>
                  <a:cubicBezTo>
                    <a:pt x="671" y="448"/>
                    <a:pt x="1012" y="461"/>
                    <a:pt x="1375" y="461"/>
                  </a:cubicBezTo>
                  <a:cubicBezTo>
                    <a:pt x="1739" y="461"/>
                    <a:pt x="2080" y="448"/>
                    <a:pt x="2336" y="438"/>
                  </a:cubicBezTo>
                  <a:cubicBezTo>
                    <a:pt x="2753" y="407"/>
                    <a:pt x="2753" y="384"/>
                    <a:pt x="2753" y="364"/>
                  </a:cubicBezTo>
                  <a:lnTo>
                    <a:pt x="2753" y="23"/>
                  </a:lnTo>
                  <a:cubicBezTo>
                    <a:pt x="2753" y="13"/>
                    <a:pt x="2740" y="0"/>
                    <a:pt x="273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2"/>
            <p:cNvSpPr/>
            <p:nvPr/>
          </p:nvSpPr>
          <p:spPr>
            <a:xfrm>
              <a:off x="7295754" y="3448541"/>
              <a:ext cx="358706" cy="19847"/>
            </a:xfrm>
            <a:custGeom>
              <a:rect b="b" l="l" r="r" t="t"/>
              <a:pathLst>
                <a:path extrusionOk="0" h="150" w="2711">
                  <a:moveTo>
                    <a:pt x="1355" y="1"/>
                  </a:moveTo>
                  <a:cubicBezTo>
                    <a:pt x="608" y="1"/>
                    <a:pt x="1" y="32"/>
                    <a:pt x="1" y="75"/>
                  </a:cubicBezTo>
                  <a:cubicBezTo>
                    <a:pt x="1" y="116"/>
                    <a:pt x="608" y="149"/>
                    <a:pt x="1355" y="149"/>
                  </a:cubicBezTo>
                  <a:cubicBezTo>
                    <a:pt x="2103" y="149"/>
                    <a:pt x="2710" y="116"/>
                    <a:pt x="2710" y="75"/>
                  </a:cubicBezTo>
                  <a:cubicBezTo>
                    <a:pt x="2710" y="32"/>
                    <a:pt x="2103" y="1"/>
                    <a:pt x="1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2"/>
            <p:cNvSpPr/>
            <p:nvPr/>
          </p:nvSpPr>
          <p:spPr>
            <a:xfrm>
              <a:off x="7293108" y="3445498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5" y="44"/>
                  </a:moveTo>
                  <a:cubicBezTo>
                    <a:pt x="2036" y="44"/>
                    <a:pt x="2538" y="65"/>
                    <a:pt x="2676" y="98"/>
                  </a:cubicBezTo>
                  <a:cubicBezTo>
                    <a:pt x="2538" y="119"/>
                    <a:pt x="2036" y="152"/>
                    <a:pt x="1375" y="152"/>
                  </a:cubicBezTo>
                  <a:cubicBezTo>
                    <a:pt x="725" y="152"/>
                    <a:pt x="223" y="119"/>
                    <a:pt x="74" y="98"/>
                  </a:cubicBezTo>
                  <a:cubicBezTo>
                    <a:pt x="223" y="65"/>
                    <a:pt x="725" y="44"/>
                    <a:pt x="1375" y="44"/>
                  </a:cubicBezTo>
                  <a:close/>
                  <a:moveTo>
                    <a:pt x="1375" y="1"/>
                  </a:moveTo>
                  <a:cubicBezTo>
                    <a:pt x="1012" y="1"/>
                    <a:pt x="671" y="11"/>
                    <a:pt x="415" y="24"/>
                  </a:cubicBezTo>
                  <a:cubicBezTo>
                    <a:pt x="0" y="44"/>
                    <a:pt x="0" y="65"/>
                    <a:pt x="0" y="98"/>
                  </a:cubicBezTo>
                  <a:cubicBezTo>
                    <a:pt x="0" y="119"/>
                    <a:pt x="0" y="152"/>
                    <a:pt x="415" y="172"/>
                  </a:cubicBezTo>
                  <a:cubicBezTo>
                    <a:pt x="671" y="183"/>
                    <a:pt x="1012" y="193"/>
                    <a:pt x="1375" y="193"/>
                  </a:cubicBezTo>
                  <a:cubicBezTo>
                    <a:pt x="1739" y="193"/>
                    <a:pt x="2080" y="183"/>
                    <a:pt x="2336" y="172"/>
                  </a:cubicBezTo>
                  <a:cubicBezTo>
                    <a:pt x="2753" y="152"/>
                    <a:pt x="2753" y="119"/>
                    <a:pt x="2753" y="98"/>
                  </a:cubicBezTo>
                  <a:cubicBezTo>
                    <a:pt x="2753" y="65"/>
                    <a:pt x="2753" y="44"/>
                    <a:pt x="2336" y="24"/>
                  </a:cubicBezTo>
                  <a:cubicBezTo>
                    <a:pt x="2080" y="11"/>
                    <a:pt x="1739" y="1"/>
                    <a:pt x="137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2"/>
            <p:cNvSpPr/>
            <p:nvPr/>
          </p:nvSpPr>
          <p:spPr>
            <a:xfrm>
              <a:off x="7338095" y="3449996"/>
              <a:ext cx="275348" cy="12570"/>
            </a:xfrm>
            <a:custGeom>
              <a:rect b="b" l="l" r="r" t="t"/>
              <a:pathLst>
                <a:path extrusionOk="0" h="95" w="2081">
                  <a:moveTo>
                    <a:pt x="1035" y="0"/>
                  </a:moveTo>
                  <a:cubicBezTo>
                    <a:pt x="459" y="0"/>
                    <a:pt x="1" y="21"/>
                    <a:pt x="1" y="54"/>
                  </a:cubicBezTo>
                  <a:cubicBezTo>
                    <a:pt x="1" y="74"/>
                    <a:pt x="459" y="95"/>
                    <a:pt x="1035" y="95"/>
                  </a:cubicBezTo>
                  <a:cubicBezTo>
                    <a:pt x="1612" y="95"/>
                    <a:pt x="2080" y="74"/>
                    <a:pt x="2080" y="54"/>
                  </a:cubicBezTo>
                  <a:cubicBezTo>
                    <a:pt x="2080" y="21"/>
                    <a:pt x="1612" y="0"/>
                    <a:pt x="1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2"/>
            <p:cNvSpPr/>
            <p:nvPr/>
          </p:nvSpPr>
          <p:spPr>
            <a:xfrm>
              <a:off x="7335449" y="3446953"/>
              <a:ext cx="281037" cy="18656"/>
            </a:xfrm>
            <a:custGeom>
              <a:rect b="b" l="l" r="r" t="t"/>
              <a:pathLst>
                <a:path extrusionOk="0" h="141" w="2124">
                  <a:moveTo>
                    <a:pt x="1055" y="44"/>
                  </a:moveTo>
                  <a:cubicBezTo>
                    <a:pt x="1504" y="44"/>
                    <a:pt x="1844" y="64"/>
                    <a:pt x="1995" y="77"/>
                  </a:cubicBezTo>
                  <a:cubicBezTo>
                    <a:pt x="1844" y="87"/>
                    <a:pt x="1504" y="97"/>
                    <a:pt x="1055" y="97"/>
                  </a:cubicBezTo>
                  <a:cubicBezTo>
                    <a:pt x="618" y="97"/>
                    <a:pt x="277" y="87"/>
                    <a:pt x="128" y="77"/>
                  </a:cubicBezTo>
                  <a:cubicBezTo>
                    <a:pt x="277" y="64"/>
                    <a:pt x="618" y="44"/>
                    <a:pt x="1055" y="44"/>
                  </a:cubicBezTo>
                  <a:close/>
                  <a:moveTo>
                    <a:pt x="1055" y="0"/>
                  </a:moveTo>
                  <a:cubicBezTo>
                    <a:pt x="779" y="0"/>
                    <a:pt x="523" y="13"/>
                    <a:pt x="320" y="23"/>
                  </a:cubicBezTo>
                  <a:cubicBezTo>
                    <a:pt x="0" y="33"/>
                    <a:pt x="0" y="54"/>
                    <a:pt x="0" y="77"/>
                  </a:cubicBezTo>
                  <a:cubicBezTo>
                    <a:pt x="0" y="97"/>
                    <a:pt x="0" y="118"/>
                    <a:pt x="320" y="128"/>
                  </a:cubicBezTo>
                  <a:cubicBezTo>
                    <a:pt x="523" y="141"/>
                    <a:pt x="779" y="141"/>
                    <a:pt x="1055" y="141"/>
                  </a:cubicBezTo>
                  <a:cubicBezTo>
                    <a:pt x="1332" y="141"/>
                    <a:pt x="1601" y="141"/>
                    <a:pt x="1793" y="128"/>
                  </a:cubicBezTo>
                  <a:cubicBezTo>
                    <a:pt x="2123" y="118"/>
                    <a:pt x="2123" y="97"/>
                    <a:pt x="2123" y="77"/>
                  </a:cubicBezTo>
                  <a:cubicBezTo>
                    <a:pt x="2123" y="54"/>
                    <a:pt x="2123" y="33"/>
                    <a:pt x="1793" y="23"/>
                  </a:cubicBezTo>
                  <a:cubicBezTo>
                    <a:pt x="1601" y="13"/>
                    <a:pt x="1332" y="0"/>
                    <a:pt x="105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2"/>
            <p:cNvSpPr/>
            <p:nvPr/>
          </p:nvSpPr>
          <p:spPr>
            <a:xfrm>
              <a:off x="7634613" y="3459788"/>
              <a:ext cx="5954" cy="41150"/>
            </a:xfrm>
            <a:custGeom>
              <a:rect b="b" l="l" r="r" t="t"/>
              <a:pathLst>
                <a:path extrusionOk="0" h="311" w="45">
                  <a:moveTo>
                    <a:pt x="21" y="0"/>
                  </a:moveTo>
                  <a:cubicBezTo>
                    <a:pt x="11" y="0"/>
                    <a:pt x="1" y="11"/>
                    <a:pt x="1" y="21"/>
                  </a:cubicBezTo>
                  <a:lnTo>
                    <a:pt x="1" y="287"/>
                  </a:lnTo>
                  <a:cubicBezTo>
                    <a:pt x="1" y="300"/>
                    <a:pt x="11" y="310"/>
                    <a:pt x="21" y="310"/>
                  </a:cubicBezTo>
                  <a:cubicBezTo>
                    <a:pt x="31" y="310"/>
                    <a:pt x="44" y="300"/>
                    <a:pt x="44" y="287"/>
                  </a:cubicBezTo>
                  <a:lnTo>
                    <a:pt x="44" y="21"/>
                  </a:lnTo>
                  <a:cubicBezTo>
                    <a:pt x="44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2"/>
            <p:cNvSpPr/>
            <p:nvPr/>
          </p:nvSpPr>
          <p:spPr>
            <a:xfrm>
              <a:off x="7609209" y="3463889"/>
              <a:ext cx="5954" cy="42473"/>
            </a:xfrm>
            <a:custGeom>
              <a:rect b="b" l="l" r="r" t="t"/>
              <a:pathLst>
                <a:path extrusionOk="0" h="321" w="45">
                  <a:moveTo>
                    <a:pt x="21" y="0"/>
                  </a:moveTo>
                  <a:cubicBezTo>
                    <a:pt x="1" y="0"/>
                    <a:pt x="1" y="13"/>
                    <a:pt x="1" y="23"/>
                  </a:cubicBezTo>
                  <a:lnTo>
                    <a:pt x="1" y="300"/>
                  </a:lnTo>
                  <a:cubicBezTo>
                    <a:pt x="1" y="310"/>
                    <a:pt x="1" y="320"/>
                    <a:pt x="21" y="320"/>
                  </a:cubicBezTo>
                  <a:cubicBezTo>
                    <a:pt x="31" y="320"/>
                    <a:pt x="44" y="310"/>
                    <a:pt x="44" y="300"/>
                  </a:cubicBezTo>
                  <a:lnTo>
                    <a:pt x="44" y="23"/>
                  </a:lnTo>
                  <a:cubicBezTo>
                    <a:pt x="44" y="13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2"/>
            <p:cNvSpPr/>
            <p:nvPr/>
          </p:nvSpPr>
          <p:spPr>
            <a:xfrm>
              <a:off x="7569514" y="3465477"/>
              <a:ext cx="5954" cy="34005"/>
            </a:xfrm>
            <a:custGeom>
              <a:rect b="b" l="l" r="r" t="t"/>
              <a:pathLst>
                <a:path extrusionOk="0" h="257" w="45">
                  <a:moveTo>
                    <a:pt x="24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34"/>
                  </a:lnTo>
                  <a:cubicBezTo>
                    <a:pt x="1" y="244"/>
                    <a:pt x="11" y="257"/>
                    <a:pt x="24" y="257"/>
                  </a:cubicBezTo>
                  <a:cubicBezTo>
                    <a:pt x="34" y="257"/>
                    <a:pt x="44" y="244"/>
                    <a:pt x="44" y="234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2"/>
            <p:cNvSpPr/>
            <p:nvPr/>
          </p:nvSpPr>
          <p:spPr>
            <a:xfrm>
              <a:off x="7520161" y="3483869"/>
              <a:ext cx="5822" cy="29506"/>
            </a:xfrm>
            <a:custGeom>
              <a:rect b="b" l="l" r="r" t="t"/>
              <a:pathLst>
                <a:path extrusionOk="0" h="223" w="44">
                  <a:moveTo>
                    <a:pt x="23" y="0"/>
                  </a:moveTo>
                  <a:cubicBezTo>
                    <a:pt x="13" y="0"/>
                    <a:pt x="0" y="10"/>
                    <a:pt x="0" y="21"/>
                  </a:cubicBezTo>
                  <a:lnTo>
                    <a:pt x="0" y="202"/>
                  </a:lnTo>
                  <a:cubicBezTo>
                    <a:pt x="0" y="213"/>
                    <a:pt x="13" y="223"/>
                    <a:pt x="23" y="223"/>
                  </a:cubicBezTo>
                  <a:cubicBezTo>
                    <a:pt x="33" y="223"/>
                    <a:pt x="44" y="213"/>
                    <a:pt x="44" y="202"/>
                  </a:cubicBezTo>
                  <a:lnTo>
                    <a:pt x="44" y="21"/>
                  </a:lnTo>
                  <a:cubicBezTo>
                    <a:pt x="44" y="10"/>
                    <a:pt x="33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2"/>
            <p:cNvSpPr/>
            <p:nvPr/>
          </p:nvSpPr>
          <p:spPr>
            <a:xfrm>
              <a:off x="7465250" y="3479370"/>
              <a:ext cx="5822" cy="37181"/>
            </a:xfrm>
            <a:custGeom>
              <a:rect b="b" l="l" r="r" t="t"/>
              <a:pathLst>
                <a:path extrusionOk="0" h="281" w="44">
                  <a:moveTo>
                    <a:pt x="21" y="1"/>
                  </a:moveTo>
                  <a:cubicBezTo>
                    <a:pt x="10" y="1"/>
                    <a:pt x="0" y="11"/>
                    <a:pt x="0" y="24"/>
                  </a:cubicBezTo>
                  <a:lnTo>
                    <a:pt x="0" y="257"/>
                  </a:lnTo>
                  <a:cubicBezTo>
                    <a:pt x="0" y="267"/>
                    <a:pt x="10" y="280"/>
                    <a:pt x="21" y="280"/>
                  </a:cubicBezTo>
                  <a:cubicBezTo>
                    <a:pt x="44" y="280"/>
                    <a:pt x="44" y="267"/>
                    <a:pt x="44" y="257"/>
                  </a:cubicBezTo>
                  <a:lnTo>
                    <a:pt x="44" y="24"/>
                  </a:lnTo>
                  <a:cubicBezTo>
                    <a:pt x="44" y="11"/>
                    <a:pt x="4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2"/>
            <p:cNvSpPr/>
            <p:nvPr/>
          </p:nvSpPr>
          <p:spPr>
            <a:xfrm>
              <a:off x="7304223" y="3459788"/>
              <a:ext cx="5954" cy="21170"/>
            </a:xfrm>
            <a:custGeom>
              <a:rect b="b" l="l" r="r" t="t"/>
              <a:pathLst>
                <a:path extrusionOk="0" h="160" w="45">
                  <a:moveTo>
                    <a:pt x="21" y="0"/>
                  </a:moveTo>
                  <a:cubicBezTo>
                    <a:pt x="11" y="0"/>
                    <a:pt x="1" y="11"/>
                    <a:pt x="1" y="21"/>
                  </a:cubicBezTo>
                  <a:lnTo>
                    <a:pt x="1" y="139"/>
                  </a:lnTo>
                  <a:cubicBezTo>
                    <a:pt x="1" y="159"/>
                    <a:pt x="11" y="159"/>
                    <a:pt x="21" y="159"/>
                  </a:cubicBezTo>
                  <a:cubicBezTo>
                    <a:pt x="44" y="159"/>
                    <a:pt x="44" y="159"/>
                    <a:pt x="44" y="139"/>
                  </a:cubicBezTo>
                  <a:lnTo>
                    <a:pt x="44" y="21"/>
                  </a:lnTo>
                  <a:cubicBezTo>
                    <a:pt x="44" y="11"/>
                    <a:pt x="4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2"/>
            <p:cNvSpPr/>
            <p:nvPr/>
          </p:nvSpPr>
          <p:spPr>
            <a:xfrm>
              <a:off x="7325261" y="3486515"/>
              <a:ext cx="5954" cy="24214"/>
            </a:xfrm>
            <a:custGeom>
              <a:rect b="b" l="l" r="r" t="t"/>
              <a:pathLst>
                <a:path extrusionOk="0" h="183" w="45">
                  <a:moveTo>
                    <a:pt x="24" y="1"/>
                  </a:moveTo>
                  <a:cubicBezTo>
                    <a:pt x="13" y="1"/>
                    <a:pt x="1" y="1"/>
                    <a:pt x="1" y="21"/>
                  </a:cubicBezTo>
                  <a:lnTo>
                    <a:pt x="1" y="162"/>
                  </a:lnTo>
                  <a:cubicBezTo>
                    <a:pt x="1" y="172"/>
                    <a:pt x="13" y="182"/>
                    <a:pt x="24" y="182"/>
                  </a:cubicBezTo>
                  <a:cubicBezTo>
                    <a:pt x="34" y="182"/>
                    <a:pt x="44" y="172"/>
                    <a:pt x="44" y="162"/>
                  </a:cubicBezTo>
                  <a:lnTo>
                    <a:pt x="44" y="21"/>
                  </a:lnTo>
                  <a:cubicBezTo>
                    <a:pt x="44" y="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2"/>
            <p:cNvSpPr/>
            <p:nvPr/>
          </p:nvSpPr>
          <p:spPr>
            <a:xfrm>
              <a:off x="7408619" y="3483869"/>
              <a:ext cx="5954" cy="28183"/>
            </a:xfrm>
            <a:custGeom>
              <a:rect b="b" l="l" r="r" t="t"/>
              <a:pathLst>
                <a:path extrusionOk="0" h="213" w="45">
                  <a:moveTo>
                    <a:pt x="24" y="0"/>
                  </a:moveTo>
                  <a:cubicBezTo>
                    <a:pt x="11" y="0"/>
                    <a:pt x="0" y="10"/>
                    <a:pt x="0" y="21"/>
                  </a:cubicBezTo>
                  <a:lnTo>
                    <a:pt x="0" y="192"/>
                  </a:lnTo>
                  <a:cubicBezTo>
                    <a:pt x="0" y="202"/>
                    <a:pt x="11" y="213"/>
                    <a:pt x="24" y="213"/>
                  </a:cubicBezTo>
                  <a:cubicBezTo>
                    <a:pt x="34" y="213"/>
                    <a:pt x="44" y="202"/>
                    <a:pt x="44" y="192"/>
                  </a:cubicBezTo>
                  <a:lnTo>
                    <a:pt x="44" y="21"/>
                  </a:lnTo>
                  <a:cubicBezTo>
                    <a:pt x="44" y="10"/>
                    <a:pt x="34" y="0"/>
                    <a:pt x="2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2"/>
            <p:cNvSpPr/>
            <p:nvPr/>
          </p:nvSpPr>
          <p:spPr>
            <a:xfrm>
              <a:off x="7285963" y="3412948"/>
              <a:ext cx="358574" cy="55440"/>
            </a:xfrm>
            <a:custGeom>
              <a:rect b="b" l="l" r="r" t="t"/>
              <a:pathLst>
                <a:path extrusionOk="0" h="419" w="2710">
                  <a:moveTo>
                    <a:pt x="0" y="1"/>
                  </a:moveTo>
                  <a:lnTo>
                    <a:pt x="0" y="344"/>
                  </a:lnTo>
                  <a:cubicBezTo>
                    <a:pt x="0" y="385"/>
                    <a:pt x="597" y="418"/>
                    <a:pt x="1355" y="418"/>
                  </a:cubicBezTo>
                  <a:cubicBezTo>
                    <a:pt x="2103" y="418"/>
                    <a:pt x="2710" y="385"/>
                    <a:pt x="2710" y="344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2"/>
            <p:cNvSpPr/>
            <p:nvPr/>
          </p:nvSpPr>
          <p:spPr>
            <a:xfrm>
              <a:off x="7282920" y="3410302"/>
              <a:ext cx="364396" cy="60733"/>
            </a:xfrm>
            <a:custGeom>
              <a:rect b="b" l="l" r="r" t="t"/>
              <a:pathLst>
                <a:path extrusionOk="0" h="459" w="2754">
                  <a:moveTo>
                    <a:pt x="2712" y="44"/>
                  </a:moveTo>
                  <a:lnTo>
                    <a:pt x="2712" y="354"/>
                  </a:lnTo>
                  <a:cubicBezTo>
                    <a:pt x="2638" y="385"/>
                    <a:pt x="2103" y="418"/>
                    <a:pt x="1378" y="418"/>
                  </a:cubicBezTo>
                  <a:cubicBezTo>
                    <a:pt x="653" y="418"/>
                    <a:pt x="108" y="385"/>
                    <a:pt x="44" y="354"/>
                  </a:cubicBezTo>
                  <a:lnTo>
                    <a:pt x="44" y="44"/>
                  </a:lnTo>
                  <a:close/>
                  <a:moveTo>
                    <a:pt x="23" y="0"/>
                  </a:moveTo>
                  <a:cubicBezTo>
                    <a:pt x="13" y="0"/>
                    <a:pt x="0" y="11"/>
                    <a:pt x="0" y="21"/>
                  </a:cubicBezTo>
                  <a:lnTo>
                    <a:pt x="0" y="364"/>
                  </a:lnTo>
                  <a:cubicBezTo>
                    <a:pt x="0" y="385"/>
                    <a:pt x="0" y="418"/>
                    <a:pt x="418" y="438"/>
                  </a:cubicBezTo>
                  <a:cubicBezTo>
                    <a:pt x="674" y="449"/>
                    <a:pt x="1015" y="459"/>
                    <a:pt x="1378" y="459"/>
                  </a:cubicBezTo>
                  <a:cubicBezTo>
                    <a:pt x="1742" y="459"/>
                    <a:pt x="2082" y="449"/>
                    <a:pt x="2339" y="438"/>
                  </a:cubicBezTo>
                  <a:cubicBezTo>
                    <a:pt x="2753" y="418"/>
                    <a:pt x="2753" y="385"/>
                    <a:pt x="2753" y="364"/>
                  </a:cubicBezTo>
                  <a:lnTo>
                    <a:pt x="2753" y="21"/>
                  </a:lnTo>
                  <a:cubicBezTo>
                    <a:pt x="2753" y="11"/>
                    <a:pt x="2743" y="0"/>
                    <a:pt x="27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2"/>
            <p:cNvSpPr/>
            <p:nvPr/>
          </p:nvSpPr>
          <p:spPr>
            <a:xfrm>
              <a:off x="7285963" y="3403157"/>
              <a:ext cx="358574" cy="20112"/>
            </a:xfrm>
            <a:custGeom>
              <a:rect b="b" l="l" r="r" t="t"/>
              <a:pathLst>
                <a:path extrusionOk="0" h="152" w="2710">
                  <a:moveTo>
                    <a:pt x="1355" y="1"/>
                  </a:moveTo>
                  <a:cubicBezTo>
                    <a:pt x="597" y="1"/>
                    <a:pt x="0" y="34"/>
                    <a:pt x="0" y="75"/>
                  </a:cubicBezTo>
                  <a:cubicBezTo>
                    <a:pt x="0" y="118"/>
                    <a:pt x="597" y="152"/>
                    <a:pt x="1355" y="152"/>
                  </a:cubicBezTo>
                  <a:cubicBezTo>
                    <a:pt x="2103" y="152"/>
                    <a:pt x="2710" y="118"/>
                    <a:pt x="2710" y="75"/>
                  </a:cubicBezTo>
                  <a:cubicBezTo>
                    <a:pt x="2710" y="34"/>
                    <a:pt x="2103" y="1"/>
                    <a:pt x="1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2"/>
            <p:cNvSpPr/>
            <p:nvPr/>
          </p:nvSpPr>
          <p:spPr>
            <a:xfrm>
              <a:off x="7282920" y="3400511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8" y="44"/>
                  </a:moveTo>
                  <a:cubicBezTo>
                    <a:pt x="2029" y="44"/>
                    <a:pt x="2531" y="64"/>
                    <a:pt x="2679" y="95"/>
                  </a:cubicBezTo>
                  <a:cubicBezTo>
                    <a:pt x="2531" y="128"/>
                    <a:pt x="2029" y="149"/>
                    <a:pt x="1378" y="149"/>
                  </a:cubicBezTo>
                  <a:cubicBezTo>
                    <a:pt x="717" y="149"/>
                    <a:pt x="216" y="128"/>
                    <a:pt x="77" y="95"/>
                  </a:cubicBezTo>
                  <a:cubicBezTo>
                    <a:pt x="216" y="64"/>
                    <a:pt x="717" y="44"/>
                    <a:pt x="1378" y="44"/>
                  </a:cubicBezTo>
                  <a:close/>
                  <a:moveTo>
                    <a:pt x="1378" y="0"/>
                  </a:moveTo>
                  <a:cubicBezTo>
                    <a:pt x="1015" y="0"/>
                    <a:pt x="674" y="10"/>
                    <a:pt x="418" y="21"/>
                  </a:cubicBezTo>
                  <a:cubicBezTo>
                    <a:pt x="0" y="44"/>
                    <a:pt x="0" y="74"/>
                    <a:pt x="0" y="95"/>
                  </a:cubicBezTo>
                  <a:cubicBezTo>
                    <a:pt x="0" y="118"/>
                    <a:pt x="0" y="149"/>
                    <a:pt x="418" y="172"/>
                  </a:cubicBezTo>
                  <a:cubicBezTo>
                    <a:pt x="674" y="182"/>
                    <a:pt x="1015" y="192"/>
                    <a:pt x="1378" y="192"/>
                  </a:cubicBezTo>
                  <a:cubicBezTo>
                    <a:pt x="1742" y="192"/>
                    <a:pt x="2082" y="182"/>
                    <a:pt x="2339" y="172"/>
                  </a:cubicBezTo>
                  <a:cubicBezTo>
                    <a:pt x="2753" y="149"/>
                    <a:pt x="2753" y="118"/>
                    <a:pt x="2753" y="95"/>
                  </a:cubicBezTo>
                  <a:cubicBezTo>
                    <a:pt x="2753" y="74"/>
                    <a:pt x="2753" y="44"/>
                    <a:pt x="2339" y="21"/>
                  </a:cubicBezTo>
                  <a:cubicBezTo>
                    <a:pt x="2082" y="10"/>
                    <a:pt x="1742" y="0"/>
                    <a:pt x="137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2"/>
            <p:cNvSpPr/>
            <p:nvPr/>
          </p:nvSpPr>
          <p:spPr>
            <a:xfrm>
              <a:off x="7326981" y="3406200"/>
              <a:ext cx="275215" cy="12702"/>
            </a:xfrm>
            <a:custGeom>
              <a:rect b="b" l="l" r="r" t="t"/>
              <a:pathLst>
                <a:path extrusionOk="0" h="96" w="2080">
                  <a:moveTo>
                    <a:pt x="1045" y="1"/>
                  </a:moveTo>
                  <a:cubicBezTo>
                    <a:pt x="469" y="1"/>
                    <a:pt x="0" y="21"/>
                    <a:pt x="0" y="42"/>
                  </a:cubicBezTo>
                  <a:cubicBezTo>
                    <a:pt x="0" y="75"/>
                    <a:pt x="469" y="95"/>
                    <a:pt x="1045" y="95"/>
                  </a:cubicBezTo>
                  <a:cubicBezTo>
                    <a:pt x="1621" y="95"/>
                    <a:pt x="2080" y="75"/>
                    <a:pt x="2080" y="42"/>
                  </a:cubicBezTo>
                  <a:cubicBezTo>
                    <a:pt x="2080" y="21"/>
                    <a:pt x="1621" y="1"/>
                    <a:pt x="1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2"/>
            <p:cNvSpPr/>
            <p:nvPr/>
          </p:nvSpPr>
          <p:spPr>
            <a:xfrm>
              <a:off x="7323938" y="3403157"/>
              <a:ext cx="281037" cy="18392"/>
            </a:xfrm>
            <a:custGeom>
              <a:rect b="b" l="l" r="r" t="t"/>
              <a:pathLst>
                <a:path extrusionOk="0" h="139" w="2124">
                  <a:moveTo>
                    <a:pt x="1068" y="44"/>
                  </a:moveTo>
                  <a:cubicBezTo>
                    <a:pt x="1506" y="44"/>
                    <a:pt x="1847" y="54"/>
                    <a:pt x="1995" y="65"/>
                  </a:cubicBezTo>
                  <a:cubicBezTo>
                    <a:pt x="1847" y="88"/>
                    <a:pt x="1506" y="98"/>
                    <a:pt x="1068" y="98"/>
                  </a:cubicBezTo>
                  <a:cubicBezTo>
                    <a:pt x="620" y="98"/>
                    <a:pt x="279" y="88"/>
                    <a:pt x="128" y="65"/>
                  </a:cubicBezTo>
                  <a:cubicBezTo>
                    <a:pt x="279" y="54"/>
                    <a:pt x="620" y="44"/>
                    <a:pt x="1068" y="44"/>
                  </a:cubicBezTo>
                  <a:close/>
                  <a:moveTo>
                    <a:pt x="1068" y="1"/>
                  </a:moveTo>
                  <a:cubicBezTo>
                    <a:pt x="792" y="1"/>
                    <a:pt x="523" y="1"/>
                    <a:pt x="331" y="11"/>
                  </a:cubicBezTo>
                  <a:cubicBezTo>
                    <a:pt x="0" y="24"/>
                    <a:pt x="0" y="44"/>
                    <a:pt x="0" y="65"/>
                  </a:cubicBezTo>
                  <a:cubicBezTo>
                    <a:pt x="0" y="88"/>
                    <a:pt x="0" y="108"/>
                    <a:pt x="331" y="118"/>
                  </a:cubicBezTo>
                  <a:cubicBezTo>
                    <a:pt x="523" y="129"/>
                    <a:pt x="792" y="139"/>
                    <a:pt x="1068" y="139"/>
                  </a:cubicBezTo>
                  <a:cubicBezTo>
                    <a:pt x="1345" y="139"/>
                    <a:pt x="1601" y="129"/>
                    <a:pt x="1803" y="118"/>
                  </a:cubicBezTo>
                  <a:cubicBezTo>
                    <a:pt x="2123" y="108"/>
                    <a:pt x="2123" y="88"/>
                    <a:pt x="2123" y="65"/>
                  </a:cubicBezTo>
                  <a:cubicBezTo>
                    <a:pt x="2123" y="44"/>
                    <a:pt x="2123" y="24"/>
                    <a:pt x="1803" y="11"/>
                  </a:cubicBezTo>
                  <a:cubicBezTo>
                    <a:pt x="1601" y="1"/>
                    <a:pt x="1345" y="1"/>
                    <a:pt x="10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2"/>
            <p:cNvSpPr/>
            <p:nvPr/>
          </p:nvSpPr>
          <p:spPr>
            <a:xfrm>
              <a:off x="7623499" y="3415991"/>
              <a:ext cx="5557" cy="39562"/>
            </a:xfrm>
            <a:custGeom>
              <a:rect b="b" l="l" r="r" t="t"/>
              <a:pathLst>
                <a:path extrusionOk="0" h="299" w="42">
                  <a:moveTo>
                    <a:pt x="21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278"/>
                  </a:lnTo>
                  <a:cubicBezTo>
                    <a:pt x="0" y="288"/>
                    <a:pt x="10" y="298"/>
                    <a:pt x="21" y="298"/>
                  </a:cubicBezTo>
                  <a:cubicBezTo>
                    <a:pt x="31" y="298"/>
                    <a:pt x="41" y="288"/>
                    <a:pt x="41" y="278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2"/>
            <p:cNvSpPr/>
            <p:nvPr/>
          </p:nvSpPr>
          <p:spPr>
            <a:xfrm>
              <a:off x="7598094" y="3418770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0"/>
                  </a:moveTo>
                  <a:cubicBezTo>
                    <a:pt x="10" y="0"/>
                    <a:pt x="0" y="11"/>
                    <a:pt x="0" y="21"/>
                  </a:cubicBezTo>
                  <a:lnTo>
                    <a:pt x="0" y="300"/>
                  </a:lnTo>
                  <a:cubicBezTo>
                    <a:pt x="0" y="310"/>
                    <a:pt x="10" y="321"/>
                    <a:pt x="21" y="321"/>
                  </a:cubicBezTo>
                  <a:cubicBezTo>
                    <a:pt x="31" y="321"/>
                    <a:pt x="41" y="310"/>
                    <a:pt x="41" y="300"/>
                  </a:cubicBezTo>
                  <a:lnTo>
                    <a:pt x="41" y="21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2"/>
            <p:cNvSpPr/>
            <p:nvPr/>
          </p:nvSpPr>
          <p:spPr>
            <a:xfrm>
              <a:off x="7559723" y="3420093"/>
              <a:ext cx="5954" cy="34005"/>
            </a:xfrm>
            <a:custGeom>
              <a:rect b="b" l="l" r="r" t="t"/>
              <a:pathLst>
                <a:path extrusionOk="0" h="257" w="45">
                  <a:moveTo>
                    <a:pt x="21" y="1"/>
                  </a:moveTo>
                  <a:cubicBezTo>
                    <a:pt x="11" y="1"/>
                    <a:pt x="1" y="11"/>
                    <a:pt x="1" y="24"/>
                  </a:cubicBezTo>
                  <a:lnTo>
                    <a:pt x="1" y="236"/>
                  </a:lnTo>
                  <a:cubicBezTo>
                    <a:pt x="1" y="247"/>
                    <a:pt x="11" y="257"/>
                    <a:pt x="21" y="257"/>
                  </a:cubicBezTo>
                  <a:cubicBezTo>
                    <a:pt x="34" y="257"/>
                    <a:pt x="44" y="247"/>
                    <a:pt x="44" y="236"/>
                  </a:cubicBezTo>
                  <a:lnTo>
                    <a:pt x="44" y="24"/>
                  </a:lnTo>
                  <a:cubicBezTo>
                    <a:pt x="44" y="1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2"/>
            <p:cNvSpPr/>
            <p:nvPr/>
          </p:nvSpPr>
          <p:spPr>
            <a:xfrm>
              <a:off x="7508914" y="3438485"/>
              <a:ext cx="5954" cy="29903"/>
            </a:xfrm>
            <a:custGeom>
              <a:rect b="b" l="l" r="r" t="t"/>
              <a:pathLst>
                <a:path extrusionOk="0" h="226" w="45">
                  <a:moveTo>
                    <a:pt x="21" y="0"/>
                  </a:moveTo>
                  <a:cubicBezTo>
                    <a:pt x="11" y="0"/>
                    <a:pt x="1" y="13"/>
                    <a:pt x="1" y="23"/>
                  </a:cubicBezTo>
                  <a:lnTo>
                    <a:pt x="1" y="205"/>
                  </a:lnTo>
                  <a:cubicBezTo>
                    <a:pt x="1" y="215"/>
                    <a:pt x="11" y="225"/>
                    <a:pt x="21" y="225"/>
                  </a:cubicBezTo>
                  <a:cubicBezTo>
                    <a:pt x="34" y="225"/>
                    <a:pt x="44" y="215"/>
                    <a:pt x="44" y="205"/>
                  </a:cubicBezTo>
                  <a:lnTo>
                    <a:pt x="44" y="23"/>
                  </a:lnTo>
                  <a:cubicBezTo>
                    <a:pt x="44" y="13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2"/>
            <p:cNvSpPr/>
            <p:nvPr/>
          </p:nvSpPr>
          <p:spPr>
            <a:xfrm>
              <a:off x="7455326" y="3434383"/>
              <a:ext cx="5557" cy="36651"/>
            </a:xfrm>
            <a:custGeom>
              <a:rect b="b" l="l" r="r" t="t"/>
              <a:pathLst>
                <a:path extrusionOk="0" h="277" w="42">
                  <a:moveTo>
                    <a:pt x="21" y="0"/>
                  </a:moveTo>
                  <a:cubicBezTo>
                    <a:pt x="11" y="0"/>
                    <a:pt x="1" y="11"/>
                    <a:pt x="1" y="21"/>
                  </a:cubicBezTo>
                  <a:lnTo>
                    <a:pt x="1" y="256"/>
                  </a:lnTo>
                  <a:cubicBezTo>
                    <a:pt x="1" y="267"/>
                    <a:pt x="11" y="277"/>
                    <a:pt x="21" y="277"/>
                  </a:cubicBezTo>
                  <a:cubicBezTo>
                    <a:pt x="32" y="277"/>
                    <a:pt x="42" y="267"/>
                    <a:pt x="42" y="256"/>
                  </a:cubicBezTo>
                  <a:lnTo>
                    <a:pt x="42" y="21"/>
                  </a:lnTo>
                  <a:cubicBezTo>
                    <a:pt x="42" y="11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2"/>
            <p:cNvSpPr/>
            <p:nvPr/>
          </p:nvSpPr>
          <p:spPr>
            <a:xfrm>
              <a:off x="7294431" y="3415991"/>
              <a:ext cx="5557" cy="21170"/>
            </a:xfrm>
            <a:custGeom>
              <a:rect b="b" l="l" r="r" t="t"/>
              <a:pathLst>
                <a:path extrusionOk="0" h="160" w="42">
                  <a:moveTo>
                    <a:pt x="21" y="1"/>
                  </a:moveTo>
                  <a:cubicBezTo>
                    <a:pt x="11" y="1"/>
                    <a:pt x="0" y="11"/>
                    <a:pt x="0" y="21"/>
                  </a:cubicBezTo>
                  <a:lnTo>
                    <a:pt x="0" y="139"/>
                  </a:lnTo>
                  <a:cubicBezTo>
                    <a:pt x="0" y="150"/>
                    <a:pt x="11" y="160"/>
                    <a:pt x="21" y="160"/>
                  </a:cubicBezTo>
                  <a:cubicBezTo>
                    <a:pt x="31" y="160"/>
                    <a:pt x="41" y="150"/>
                    <a:pt x="41" y="139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2"/>
            <p:cNvSpPr/>
            <p:nvPr/>
          </p:nvSpPr>
          <p:spPr>
            <a:xfrm>
              <a:off x="7315469" y="3441528"/>
              <a:ext cx="5822" cy="24081"/>
            </a:xfrm>
            <a:custGeom>
              <a:rect b="b" l="l" r="r" t="t"/>
              <a:pathLst>
                <a:path extrusionOk="0" h="182" w="44">
                  <a:moveTo>
                    <a:pt x="23" y="0"/>
                  </a:moveTo>
                  <a:cubicBezTo>
                    <a:pt x="10" y="0"/>
                    <a:pt x="0" y="10"/>
                    <a:pt x="0" y="21"/>
                  </a:cubicBezTo>
                  <a:lnTo>
                    <a:pt x="0" y="159"/>
                  </a:lnTo>
                  <a:cubicBezTo>
                    <a:pt x="0" y="169"/>
                    <a:pt x="10" y="182"/>
                    <a:pt x="23" y="182"/>
                  </a:cubicBezTo>
                  <a:cubicBezTo>
                    <a:pt x="34" y="182"/>
                    <a:pt x="44" y="169"/>
                    <a:pt x="44" y="159"/>
                  </a:cubicBezTo>
                  <a:lnTo>
                    <a:pt x="44" y="21"/>
                  </a:lnTo>
                  <a:cubicBezTo>
                    <a:pt x="44" y="10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2"/>
            <p:cNvSpPr/>
            <p:nvPr/>
          </p:nvSpPr>
          <p:spPr>
            <a:xfrm>
              <a:off x="7398828" y="3440073"/>
              <a:ext cx="5822" cy="26992"/>
            </a:xfrm>
            <a:custGeom>
              <a:rect b="b" l="l" r="r" t="t"/>
              <a:pathLst>
                <a:path extrusionOk="0" h="204" w="44">
                  <a:moveTo>
                    <a:pt x="21" y="1"/>
                  </a:moveTo>
                  <a:cubicBezTo>
                    <a:pt x="0" y="1"/>
                    <a:pt x="0" y="1"/>
                    <a:pt x="0" y="21"/>
                  </a:cubicBezTo>
                  <a:lnTo>
                    <a:pt x="0" y="180"/>
                  </a:lnTo>
                  <a:cubicBezTo>
                    <a:pt x="0" y="193"/>
                    <a:pt x="0" y="203"/>
                    <a:pt x="21" y="203"/>
                  </a:cubicBezTo>
                  <a:cubicBezTo>
                    <a:pt x="34" y="203"/>
                    <a:pt x="44" y="193"/>
                    <a:pt x="44" y="180"/>
                  </a:cubicBezTo>
                  <a:lnTo>
                    <a:pt x="44" y="21"/>
                  </a:lnTo>
                  <a:cubicBezTo>
                    <a:pt x="44" y="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2"/>
            <p:cNvSpPr/>
            <p:nvPr/>
          </p:nvSpPr>
          <p:spPr>
            <a:xfrm>
              <a:off x="7280141" y="3367961"/>
              <a:ext cx="358706" cy="55308"/>
            </a:xfrm>
            <a:custGeom>
              <a:rect b="b" l="l" r="r" t="t"/>
              <a:pathLst>
                <a:path extrusionOk="0" h="418" w="2711">
                  <a:moveTo>
                    <a:pt x="1" y="0"/>
                  </a:moveTo>
                  <a:lnTo>
                    <a:pt x="1" y="341"/>
                  </a:lnTo>
                  <a:cubicBezTo>
                    <a:pt x="1" y="384"/>
                    <a:pt x="610" y="418"/>
                    <a:pt x="1356" y="418"/>
                  </a:cubicBezTo>
                  <a:cubicBezTo>
                    <a:pt x="2103" y="418"/>
                    <a:pt x="2710" y="384"/>
                    <a:pt x="2710" y="341"/>
                  </a:cubicBez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2"/>
            <p:cNvSpPr/>
            <p:nvPr/>
          </p:nvSpPr>
          <p:spPr>
            <a:xfrm>
              <a:off x="7277495" y="3365182"/>
              <a:ext cx="364396" cy="60865"/>
            </a:xfrm>
            <a:custGeom>
              <a:rect b="b" l="l" r="r" t="t"/>
              <a:pathLst>
                <a:path extrusionOk="0" h="460" w="2754">
                  <a:moveTo>
                    <a:pt x="2710" y="42"/>
                  </a:moveTo>
                  <a:lnTo>
                    <a:pt x="2710" y="352"/>
                  </a:lnTo>
                  <a:cubicBezTo>
                    <a:pt x="2636" y="385"/>
                    <a:pt x="2103" y="416"/>
                    <a:pt x="1376" y="416"/>
                  </a:cubicBezTo>
                  <a:cubicBezTo>
                    <a:pt x="651" y="416"/>
                    <a:pt x="105" y="385"/>
                    <a:pt x="41" y="352"/>
                  </a:cubicBezTo>
                  <a:lnTo>
                    <a:pt x="41" y="42"/>
                  </a:lnTo>
                  <a:close/>
                  <a:moveTo>
                    <a:pt x="21" y="1"/>
                  </a:moveTo>
                  <a:cubicBezTo>
                    <a:pt x="11" y="1"/>
                    <a:pt x="0" y="11"/>
                    <a:pt x="0" y="21"/>
                  </a:cubicBezTo>
                  <a:lnTo>
                    <a:pt x="0" y="362"/>
                  </a:lnTo>
                  <a:cubicBezTo>
                    <a:pt x="0" y="385"/>
                    <a:pt x="0" y="416"/>
                    <a:pt x="415" y="439"/>
                  </a:cubicBezTo>
                  <a:cubicBezTo>
                    <a:pt x="671" y="449"/>
                    <a:pt x="1015" y="459"/>
                    <a:pt x="1376" y="459"/>
                  </a:cubicBezTo>
                  <a:cubicBezTo>
                    <a:pt x="1739" y="459"/>
                    <a:pt x="2080" y="449"/>
                    <a:pt x="2336" y="439"/>
                  </a:cubicBezTo>
                  <a:cubicBezTo>
                    <a:pt x="2753" y="416"/>
                    <a:pt x="2753" y="385"/>
                    <a:pt x="2753" y="362"/>
                  </a:cubicBezTo>
                  <a:lnTo>
                    <a:pt x="2753" y="21"/>
                  </a:lnTo>
                  <a:cubicBezTo>
                    <a:pt x="2753" y="11"/>
                    <a:pt x="2743" y="1"/>
                    <a:pt x="273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2"/>
            <p:cNvSpPr/>
            <p:nvPr/>
          </p:nvSpPr>
          <p:spPr>
            <a:xfrm>
              <a:off x="7280141" y="3358170"/>
              <a:ext cx="358706" cy="19715"/>
            </a:xfrm>
            <a:custGeom>
              <a:rect b="b" l="l" r="r" t="t"/>
              <a:pathLst>
                <a:path extrusionOk="0" h="149" w="2711">
                  <a:moveTo>
                    <a:pt x="1356" y="0"/>
                  </a:moveTo>
                  <a:cubicBezTo>
                    <a:pt x="610" y="0"/>
                    <a:pt x="1" y="31"/>
                    <a:pt x="1" y="74"/>
                  </a:cubicBezTo>
                  <a:cubicBezTo>
                    <a:pt x="1" y="118"/>
                    <a:pt x="610" y="149"/>
                    <a:pt x="1356" y="149"/>
                  </a:cubicBezTo>
                  <a:cubicBezTo>
                    <a:pt x="2103" y="149"/>
                    <a:pt x="2710" y="118"/>
                    <a:pt x="2710" y="74"/>
                  </a:cubicBezTo>
                  <a:cubicBezTo>
                    <a:pt x="2710" y="31"/>
                    <a:pt x="2103" y="0"/>
                    <a:pt x="1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2"/>
            <p:cNvSpPr/>
            <p:nvPr/>
          </p:nvSpPr>
          <p:spPr>
            <a:xfrm>
              <a:off x="7277495" y="3355391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6" y="42"/>
                  </a:moveTo>
                  <a:cubicBezTo>
                    <a:pt x="2026" y="42"/>
                    <a:pt x="2528" y="75"/>
                    <a:pt x="2679" y="95"/>
                  </a:cubicBezTo>
                  <a:cubicBezTo>
                    <a:pt x="2528" y="129"/>
                    <a:pt x="2026" y="149"/>
                    <a:pt x="1376" y="149"/>
                  </a:cubicBezTo>
                  <a:cubicBezTo>
                    <a:pt x="715" y="149"/>
                    <a:pt x="213" y="129"/>
                    <a:pt x="75" y="95"/>
                  </a:cubicBezTo>
                  <a:cubicBezTo>
                    <a:pt x="213" y="75"/>
                    <a:pt x="715" y="42"/>
                    <a:pt x="1376" y="42"/>
                  </a:cubicBezTo>
                  <a:close/>
                  <a:moveTo>
                    <a:pt x="1376" y="1"/>
                  </a:moveTo>
                  <a:cubicBezTo>
                    <a:pt x="1015" y="1"/>
                    <a:pt x="671" y="11"/>
                    <a:pt x="415" y="21"/>
                  </a:cubicBezTo>
                  <a:cubicBezTo>
                    <a:pt x="0" y="42"/>
                    <a:pt x="0" y="75"/>
                    <a:pt x="0" y="95"/>
                  </a:cubicBezTo>
                  <a:cubicBezTo>
                    <a:pt x="0" y="129"/>
                    <a:pt x="0" y="149"/>
                    <a:pt x="415" y="170"/>
                  </a:cubicBezTo>
                  <a:cubicBezTo>
                    <a:pt x="671" y="193"/>
                    <a:pt x="1015" y="193"/>
                    <a:pt x="1376" y="193"/>
                  </a:cubicBezTo>
                  <a:cubicBezTo>
                    <a:pt x="1739" y="193"/>
                    <a:pt x="2080" y="193"/>
                    <a:pt x="2336" y="170"/>
                  </a:cubicBezTo>
                  <a:cubicBezTo>
                    <a:pt x="2753" y="149"/>
                    <a:pt x="2753" y="129"/>
                    <a:pt x="2753" y="95"/>
                  </a:cubicBezTo>
                  <a:cubicBezTo>
                    <a:pt x="2753" y="75"/>
                    <a:pt x="2753" y="42"/>
                    <a:pt x="2336" y="21"/>
                  </a:cubicBezTo>
                  <a:cubicBezTo>
                    <a:pt x="2080" y="11"/>
                    <a:pt x="1739" y="1"/>
                    <a:pt x="137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2"/>
            <p:cNvSpPr/>
            <p:nvPr/>
          </p:nvSpPr>
          <p:spPr>
            <a:xfrm>
              <a:off x="7321159" y="3360816"/>
              <a:ext cx="275348" cy="12967"/>
            </a:xfrm>
            <a:custGeom>
              <a:rect b="b" l="l" r="r" t="t"/>
              <a:pathLst>
                <a:path extrusionOk="0" h="98" w="2081">
                  <a:moveTo>
                    <a:pt x="1046" y="1"/>
                  </a:moveTo>
                  <a:cubicBezTo>
                    <a:pt x="469" y="1"/>
                    <a:pt x="1" y="24"/>
                    <a:pt x="1" y="44"/>
                  </a:cubicBezTo>
                  <a:cubicBezTo>
                    <a:pt x="1" y="75"/>
                    <a:pt x="469" y="98"/>
                    <a:pt x="1046" y="98"/>
                  </a:cubicBezTo>
                  <a:cubicBezTo>
                    <a:pt x="1622" y="98"/>
                    <a:pt x="2080" y="75"/>
                    <a:pt x="2080" y="44"/>
                  </a:cubicBezTo>
                  <a:cubicBezTo>
                    <a:pt x="2080" y="24"/>
                    <a:pt x="1622" y="1"/>
                    <a:pt x="10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2"/>
            <p:cNvSpPr/>
            <p:nvPr/>
          </p:nvSpPr>
          <p:spPr>
            <a:xfrm>
              <a:off x="7318513" y="3358170"/>
              <a:ext cx="281037" cy="18392"/>
            </a:xfrm>
            <a:custGeom>
              <a:rect b="b" l="l" r="r" t="t"/>
              <a:pathLst>
                <a:path extrusionOk="0" h="139" w="2124">
                  <a:moveTo>
                    <a:pt x="1066" y="44"/>
                  </a:moveTo>
                  <a:cubicBezTo>
                    <a:pt x="1504" y="44"/>
                    <a:pt x="1844" y="54"/>
                    <a:pt x="2006" y="64"/>
                  </a:cubicBezTo>
                  <a:cubicBezTo>
                    <a:pt x="1844" y="85"/>
                    <a:pt x="1504" y="95"/>
                    <a:pt x="1066" y="95"/>
                  </a:cubicBezTo>
                  <a:cubicBezTo>
                    <a:pt x="617" y="95"/>
                    <a:pt x="287" y="85"/>
                    <a:pt x="128" y="64"/>
                  </a:cubicBezTo>
                  <a:cubicBezTo>
                    <a:pt x="287" y="54"/>
                    <a:pt x="617" y="44"/>
                    <a:pt x="1066" y="44"/>
                  </a:cubicBezTo>
                  <a:close/>
                  <a:moveTo>
                    <a:pt x="1066" y="0"/>
                  </a:moveTo>
                  <a:cubicBezTo>
                    <a:pt x="789" y="0"/>
                    <a:pt x="523" y="0"/>
                    <a:pt x="331" y="10"/>
                  </a:cubicBezTo>
                  <a:cubicBezTo>
                    <a:pt x="0" y="31"/>
                    <a:pt x="0" y="44"/>
                    <a:pt x="0" y="64"/>
                  </a:cubicBezTo>
                  <a:cubicBezTo>
                    <a:pt x="0" y="95"/>
                    <a:pt x="0" y="108"/>
                    <a:pt x="331" y="128"/>
                  </a:cubicBezTo>
                  <a:cubicBezTo>
                    <a:pt x="523" y="128"/>
                    <a:pt x="789" y="138"/>
                    <a:pt x="1066" y="138"/>
                  </a:cubicBezTo>
                  <a:cubicBezTo>
                    <a:pt x="1345" y="138"/>
                    <a:pt x="1601" y="128"/>
                    <a:pt x="1803" y="128"/>
                  </a:cubicBezTo>
                  <a:cubicBezTo>
                    <a:pt x="2123" y="108"/>
                    <a:pt x="2123" y="95"/>
                    <a:pt x="2123" y="64"/>
                  </a:cubicBezTo>
                  <a:cubicBezTo>
                    <a:pt x="2123" y="44"/>
                    <a:pt x="2123" y="31"/>
                    <a:pt x="1803" y="10"/>
                  </a:cubicBezTo>
                  <a:cubicBezTo>
                    <a:pt x="1601" y="0"/>
                    <a:pt x="1345" y="0"/>
                    <a:pt x="106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2"/>
            <p:cNvSpPr/>
            <p:nvPr/>
          </p:nvSpPr>
          <p:spPr>
            <a:xfrm>
              <a:off x="7617677" y="3370607"/>
              <a:ext cx="5954" cy="41150"/>
            </a:xfrm>
            <a:custGeom>
              <a:rect b="b" l="l" r="r" t="t"/>
              <a:pathLst>
                <a:path extrusionOk="0" h="311" w="45">
                  <a:moveTo>
                    <a:pt x="21" y="1"/>
                  </a:moveTo>
                  <a:cubicBezTo>
                    <a:pt x="11" y="1"/>
                    <a:pt x="1" y="14"/>
                    <a:pt x="1" y="24"/>
                  </a:cubicBezTo>
                  <a:lnTo>
                    <a:pt x="1" y="290"/>
                  </a:lnTo>
                  <a:cubicBezTo>
                    <a:pt x="1" y="300"/>
                    <a:pt x="11" y="311"/>
                    <a:pt x="21" y="311"/>
                  </a:cubicBezTo>
                  <a:cubicBezTo>
                    <a:pt x="31" y="311"/>
                    <a:pt x="44" y="300"/>
                    <a:pt x="44" y="290"/>
                  </a:cubicBezTo>
                  <a:lnTo>
                    <a:pt x="44" y="24"/>
                  </a:lnTo>
                  <a:cubicBezTo>
                    <a:pt x="44" y="14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2"/>
            <p:cNvSpPr/>
            <p:nvPr/>
          </p:nvSpPr>
          <p:spPr>
            <a:xfrm>
              <a:off x="7592272" y="3373651"/>
              <a:ext cx="5954" cy="42473"/>
            </a:xfrm>
            <a:custGeom>
              <a:rect b="b" l="l" r="r" t="t"/>
              <a:pathLst>
                <a:path extrusionOk="0" h="321" w="45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98"/>
                  </a:lnTo>
                  <a:cubicBezTo>
                    <a:pt x="1" y="311"/>
                    <a:pt x="11" y="321"/>
                    <a:pt x="21" y="321"/>
                  </a:cubicBezTo>
                  <a:cubicBezTo>
                    <a:pt x="31" y="321"/>
                    <a:pt x="44" y="311"/>
                    <a:pt x="44" y="298"/>
                  </a:cubicBezTo>
                  <a:lnTo>
                    <a:pt x="44" y="21"/>
                  </a:lnTo>
                  <a:cubicBezTo>
                    <a:pt x="44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2"/>
            <p:cNvSpPr/>
            <p:nvPr/>
          </p:nvSpPr>
          <p:spPr>
            <a:xfrm>
              <a:off x="7554033" y="3375106"/>
              <a:ext cx="5822" cy="34005"/>
            </a:xfrm>
            <a:custGeom>
              <a:rect b="b" l="l" r="r" t="t"/>
              <a:pathLst>
                <a:path extrusionOk="0" h="257" w="44">
                  <a:moveTo>
                    <a:pt x="23" y="0"/>
                  </a:moveTo>
                  <a:cubicBezTo>
                    <a:pt x="13" y="0"/>
                    <a:pt x="0" y="10"/>
                    <a:pt x="0" y="21"/>
                  </a:cubicBezTo>
                  <a:lnTo>
                    <a:pt x="0" y="236"/>
                  </a:lnTo>
                  <a:cubicBezTo>
                    <a:pt x="0" y="246"/>
                    <a:pt x="13" y="256"/>
                    <a:pt x="23" y="256"/>
                  </a:cubicBezTo>
                  <a:cubicBezTo>
                    <a:pt x="33" y="256"/>
                    <a:pt x="44" y="246"/>
                    <a:pt x="44" y="236"/>
                  </a:cubicBezTo>
                  <a:lnTo>
                    <a:pt x="44" y="21"/>
                  </a:lnTo>
                  <a:cubicBezTo>
                    <a:pt x="44" y="10"/>
                    <a:pt x="33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2"/>
            <p:cNvSpPr/>
            <p:nvPr/>
          </p:nvSpPr>
          <p:spPr>
            <a:xfrm>
              <a:off x="7503224" y="3393366"/>
              <a:ext cx="5822" cy="31226"/>
            </a:xfrm>
            <a:custGeom>
              <a:rect b="b" l="l" r="r" t="t"/>
              <a:pathLst>
                <a:path extrusionOk="0" h="236" w="44">
                  <a:moveTo>
                    <a:pt x="23" y="0"/>
                  </a:moveTo>
                  <a:cubicBezTo>
                    <a:pt x="13" y="0"/>
                    <a:pt x="0" y="11"/>
                    <a:pt x="0" y="21"/>
                  </a:cubicBezTo>
                  <a:lnTo>
                    <a:pt x="0" y="213"/>
                  </a:lnTo>
                  <a:cubicBezTo>
                    <a:pt x="0" y="226"/>
                    <a:pt x="13" y="236"/>
                    <a:pt x="23" y="236"/>
                  </a:cubicBezTo>
                  <a:cubicBezTo>
                    <a:pt x="33" y="236"/>
                    <a:pt x="44" y="226"/>
                    <a:pt x="44" y="213"/>
                  </a:cubicBezTo>
                  <a:lnTo>
                    <a:pt x="44" y="21"/>
                  </a:lnTo>
                  <a:cubicBezTo>
                    <a:pt x="44" y="11"/>
                    <a:pt x="33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2"/>
            <p:cNvSpPr/>
            <p:nvPr/>
          </p:nvSpPr>
          <p:spPr>
            <a:xfrm>
              <a:off x="7449637" y="3389264"/>
              <a:ext cx="5822" cy="38107"/>
            </a:xfrm>
            <a:custGeom>
              <a:rect b="b" l="l" r="r" t="t"/>
              <a:pathLst>
                <a:path extrusionOk="0" h="288" w="44">
                  <a:moveTo>
                    <a:pt x="21" y="1"/>
                  </a:moveTo>
                  <a:cubicBezTo>
                    <a:pt x="11" y="1"/>
                    <a:pt x="0" y="11"/>
                    <a:pt x="0" y="21"/>
                  </a:cubicBezTo>
                  <a:lnTo>
                    <a:pt x="0" y="267"/>
                  </a:lnTo>
                  <a:cubicBezTo>
                    <a:pt x="0" y="277"/>
                    <a:pt x="11" y="287"/>
                    <a:pt x="21" y="287"/>
                  </a:cubicBezTo>
                  <a:cubicBezTo>
                    <a:pt x="34" y="287"/>
                    <a:pt x="44" y="277"/>
                    <a:pt x="44" y="267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2"/>
            <p:cNvSpPr/>
            <p:nvPr/>
          </p:nvSpPr>
          <p:spPr>
            <a:xfrm>
              <a:off x="7288609" y="3370607"/>
              <a:ext cx="5954" cy="21567"/>
            </a:xfrm>
            <a:custGeom>
              <a:rect b="b" l="l" r="r" t="t"/>
              <a:pathLst>
                <a:path extrusionOk="0" h="163" w="45">
                  <a:moveTo>
                    <a:pt x="21" y="1"/>
                  </a:moveTo>
                  <a:cubicBezTo>
                    <a:pt x="11" y="1"/>
                    <a:pt x="1" y="14"/>
                    <a:pt x="1" y="24"/>
                  </a:cubicBezTo>
                  <a:lnTo>
                    <a:pt x="1" y="142"/>
                  </a:lnTo>
                  <a:cubicBezTo>
                    <a:pt x="1" y="152"/>
                    <a:pt x="11" y="162"/>
                    <a:pt x="21" y="162"/>
                  </a:cubicBezTo>
                  <a:cubicBezTo>
                    <a:pt x="34" y="162"/>
                    <a:pt x="44" y="152"/>
                    <a:pt x="44" y="142"/>
                  </a:cubicBezTo>
                  <a:lnTo>
                    <a:pt x="44" y="24"/>
                  </a:lnTo>
                  <a:cubicBezTo>
                    <a:pt x="44" y="14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2"/>
            <p:cNvSpPr/>
            <p:nvPr/>
          </p:nvSpPr>
          <p:spPr>
            <a:xfrm>
              <a:off x="7310045" y="3396012"/>
              <a:ext cx="5557" cy="24214"/>
            </a:xfrm>
            <a:custGeom>
              <a:rect b="b" l="l" r="r" t="t"/>
              <a:pathLst>
                <a:path extrusionOk="0" h="183" w="42">
                  <a:moveTo>
                    <a:pt x="21" y="1"/>
                  </a:moveTo>
                  <a:cubicBezTo>
                    <a:pt x="11" y="1"/>
                    <a:pt x="0" y="14"/>
                    <a:pt x="0" y="24"/>
                  </a:cubicBezTo>
                  <a:lnTo>
                    <a:pt x="0" y="162"/>
                  </a:lnTo>
                  <a:cubicBezTo>
                    <a:pt x="0" y="172"/>
                    <a:pt x="11" y="183"/>
                    <a:pt x="21" y="183"/>
                  </a:cubicBezTo>
                  <a:cubicBezTo>
                    <a:pt x="31" y="183"/>
                    <a:pt x="41" y="172"/>
                    <a:pt x="41" y="162"/>
                  </a:cubicBezTo>
                  <a:lnTo>
                    <a:pt x="41" y="24"/>
                  </a:lnTo>
                  <a:cubicBezTo>
                    <a:pt x="41" y="14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2"/>
            <p:cNvSpPr/>
            <p:nvPr/>
          </p:nvSpPr>
          <p:spPr>
            <a:xfrm>
              <a:off x="7393006" y="3394689"/>
              <a:ext cx="5954" cy="26860"/>
            </a:xfrm>
            <a:custGeom>
              <a:rect b="b" l="l" r="r" t="t"/>
              <a:pathLst>
                <a:path extrusionOk="0" h="203" w="45">
                  <a:moveTo>
                    <a:pt x="24" y="1"/>
                  </a:moveTo>
                  <a:cubicBezTo>
                    <a:pt x="13" y="1"/>
                    <a:pt x="1" y="11"/>
                    <a:pt x="1" y="24"/>
                  </a:cubicBezTo>
                  <a:lnTo>
                    <a:pt x="1" y="182"/>
                  </a:lnTo>
                  <a:cubicBezTo>
                    <a:pt x="1" y="193"/>
                    <a:pt x="13" y="203"/>
                    <a:pt x="24" y="203"/>
                  </a:cubicBezTo>
                  <a:cubicBezTo>
                    <a:pt x="34" y="203"/>
                    <a:pt x="44" y="193"/>
                    <a:pt x="44" y="182"/>
                  </a:cubicBezTo>
                  <a:lnTo>
                    <a:pt x="44" y="24"/>
                  </a:lnTo>
                  <a:cubicBezTo>
                    <a:pt x="44" y="1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2"/>
            <p:cNvSpPr/>
            <p:nvPr/>
          </p:nvSpPr>
          <p:spPr>
            <a:xfrm>
              <a:off x="7270350" y="3322842"/>
              <a:ext cx="358706" cy="55043"/>
            </a:xfrm>
            <a:custGeom>
              <a:rect b="b" l="l" r="r" t="t"/>
              <a:pathLst>
                <a:path extrusionOk="0" h="416" w="2711">
                  <a:moveTo>
                    <a:pt x="1" y="1"/>
                  </a:moveTo>
                  <a:lnTo>
                    <a:pt x="1" y="341"/>
                  </a:lnTo>
                  <a:cubicBezTo>
                    <a:pt x="1" y="385"/>
                    <a:pt x="608" y="416"/>
                    <a:pt x="1355" y="416"/>
                  </a:cubicBezTo>
                  <a:cubicBezTo>
                    <a:pt x="2103" y="416"/>
                    <a:pt x="2710" y="385"/>
                    <a:pt x="2710" y="341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2"/>
            <p:cNvSpPr/>
            <p:nvPr/>
          </p:nvSpPr>
          <p:spPr>
            <a:xfrm>
              <a:off x="7267704" y="3319799"/>
              <a:ext cx="364396" cy="61130"/>
            </a:xfrm>
            <a:custGeom>
              <a:rect b="b" l="l" r="r" t="t"/>
              <a:pathLst>
                <a:path extrusionOk="0" h="462" w="2754">
                  <a:moveTo>
                    <a:pt x="2710" y="44"/>
                  </a:moveTo>
                  <a:lnTo>
                    <a:pt x="2710" y="354"/>
                  </a:lnTo>
                  <a:cubicBezTo>
                    <a:pt x="2646" y="385"/>
                    <a:pt x="2100" y="418"/>
                    <a:pt x="1375" y="418"/>
                  </a:cubicBezTo>
                  <a:cubicBezTo>
                    <a:pt x="651" y="418"/>
                    <a:pt x="115" y="385"/>
                    <a:pt x="41" y="354"/>
                  </a:cubicBezTo>
                  <a:lnTo>
                    <a:pt x="41" y="44"/>
                  </a:lnTo>
                  <a:close/>
                  <a:moveTo>
                    <a:pt x="21" y="1"/>
                  </a:moveTo>
                  <a:cubicBezTo>
                    <a:pt x="10" y="1"/>
                    <a:pt x="0" y="13"/>
                    <a:pt x="0" y="24"/>
                  </a:cubicBezTo>
                  <a:lnTo>
                    <a:pt x="0" y="364"/>
                  </a:lnTo>
                  <a:cubicBezTo>
                    <a:pt x="0" y="398"/>
                    <a:pt x="0" y="418"/>
                    <a:pt x="415" y="439"/>
                  </a:cubicBezTo>
                  <a:cubicBezTo>
                    <a:pt x="671" y="462"/>
                    <a:pt x="1012" y="462"/>
                    <a:pt x="1375" y="462"/>
                  </a:cubicBezTo>
                  <a:cubicBezTo>
                    <a:pt x="1739" y="462"/>
                    <a:pt x="2080" y="462"/>
                    <a:pt x="2336" y="439"/>
                  </a:cubicBezTo>
                  <a:cubicBezTo>
                    <a:pt x="2753" y="418"/>
                    <a:pt x="2753" y="398"/>
                    <a:pt x="2753" y="364"/>
                  </a:cubicBezTo>
                  <a:lnTo>
                    <a:pt x="2753" y="24"/>
                  </a:lnTo>
                  <a:cubicBezTo>
                    <a:pt x="2753" y="13"/>
                    <a:pt x="2740" y="1"/>
                    <a:pt x="273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2"/>
            <p:cNvSpPr/>
            <p:nvPr/>
          </p:nvSpPr>
          <p:spPr>
            <a:xfrm>
              <a:off x="7270350" y="3313050"/>
              <a:ext cx="358706" cy="21170"/>
            </a:xfrm>
            <a:custGeom>
              <a:rect b="b" l="l" r="r" t="t"/>
              <a:pathLst>
                <a:path extrusionOk="0" h="160" w="2711">
                  <a:moveTo>
                    <a:pt x="1355" y="0"/>
                  </a:moveTo>
                  <a:cubicBezTo>
                    <a:pt x="608" y="0"/>
                    <a:pt x="1" y="41"/>
                    <a:pt x="1" y="75"/>
                  </a:cubicBezTo>
                  <a:cubicBezTo>
                    <a:pt x="1" y="116"/>
                    <a:pt x="608" y="159"/>
                    <a:pt x="1355" y="159"/>
                  </a:cubicBezTo>
                  <a:cubicBezTo>
                    <a:pt x="2103" y="159"/>
                    <a:pt x="2710" y="116"/>
                    <a:pt x="2710" y="75"/>
                  </a:cubicBezTo>
                  <a:cubicBezTo>
                    <a:pt x="2710" y="41"/>
                    <a:pt x="2103" y="0"/>
                    <a:pt x="13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2"/>
            <p:cNvSpPr/>
            <p:nvPr/>
          </p:nvSpPr>
          <p:spPr>
            <a:xfrm>
              <a:off x="7267704" y="3310007"/>
              <a:ext cx="364396" cy="26860"/>
            </a:xfrm>
            <a:custGeom>
              <a:rect b="b" l="l" r="r" t="t"/>
              <a:pathLst>
                <a:path extrusionOk="0" h="203" w="2754">
                  <a:moveTo>
                    <a:pt x="1375" y="44"/>
                  </a:moveTo>
                  <a:cubicBezTo>
                    <a:pt x="2036" y="44"/>
                    <a:pt x="2538" y="75"/>
                    <a:pt x="2676" y="98"/>
                  </a:cubicBezTo>
                  <a:cubicBezTo>
                    <a:pt x="2538" y="128"/>
                    <a:pt x="2036" y="162"/>
                    <a:pt x="1375" y="162"/>
                  </a:cubicBezTo>
                  <a:cubicBezTo>
                    <a:pt x="725" y="162"/>
                    <a:pt x="213" y="128"/>
                    <a:pt x="74" y="98"/>
                  </a:cubicBezTo>
                  <a:cubicBezTo>
                    <a:pt x="213" y="75"/>
                    <a:pt x="725" y="44"/>
                    <a:pt x="1375" y="44"/>
                  </a:cubicBezTo>
                  <a:close/>
                  <a:moveTo>
                    <a:pt x="1375" y="0"/>
                  </a:moveTo>
                  <a:cubicBezTo>
                    <a:pt x="1012" y="0"/>
                    <a:pt x="671" y="11"/>
                    <a:pt x="415" y="23"/>
                  </a:cubicBezTo>
                  <a:cubicBezTo>
                    <a:pt x="0" y="54"/>
                    <a:pt x="0" y="75"/>
                    <a:pt x="0" y="98"/>
                  </a:cubicBezTo>
                  <a:cubicBezTo>
                    <a:pt x="0" y="128"/>
                    <a:pt x="0" y="152"/>
                    <a:pt x="415" y="172"/>
                  </a:cubicBezTo>
                  <a:cubicBezTo>
                    <a:pt x="671" y="192"/>
                    <a:pt x="1012" y="203"/>
                    <a:pt x="1375" y="203"/>
                  </a:cubicBezTo>
                  <a:cubicBezTo>
                    <a:pt x="1739" y="203"/>
                    <a:pt x="2080" y="192"/>
                    <a:pt x="2336" y="172"/>
                  </a:cubicBezTo>
                  <a:cubicBezTo>
                    <a:pt x="2753" y="152"/>
                    <a:pt x="2753" y="128"/>
                    <a:pt x="2753" y="98"/>
                  </a:cubicBezTo>
                  <a:cubicBezTo>
                    <a:pt x="2753" y="75"/>
                    <a:pt x="2753" y="54"/>
                    <a:pt x="2336" y="23"/>
                  </a:cubicBezTo>
                  <a:cubicBezTo>
                    <a:pt x="2080" y="11"/>
                    <a:pt x="1739" y="0"/>
                    <a:pt x="137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2"/>
            <p:cNvSpPr/>
            <p:nvPr/>
          </p:nvSpPr>
          <p:spPr>
            <a:xfrm>
              <a:off x="7311368" y="3315697"/>
              <a:ext cx="276671" cy="12702"/>
            </a:xfrm>
            <a:custGeom>
              <a:rect b="b" l="l" r="r" t="t"/>
              <a:pathLst>
                <a:path extrusionOk="0" h="96" w="2091">
                  <a:moveTo>
                    <a:pt x="1045" y="1"/>
                  </a:moveTo>
                  <a:cubicBezTo>
                    <a:pt x="469" y="1"/>
                    <a:pt x="1" y="21"/>
                    <a:pt x="1" y="55"/>
                  </a:cubicBezTo>
                  <a:cubicBezTo>
                    <a:pt x="1" y="75"/>
                    <a:pt x="469" y="96"/>
                    <a:pt x="1045" y="96"/>
                  </a:cubicBezTo>
                  <a:cubicBezTo>
                    <a:pt x="1622" y="96"/>
                    <a:pt x="2090" y="75"/>
                    <a:pt x="2090" y="55"/>
                  </a:cubicBezTo>
                  <a:cubicBezTo>
                    <a:pt x="2090" y="21"/>
                    <a:pt x="1622" y="1"/>
                    <a:pt x="1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2"/>
            <p:cNvSpPr/>
            <p:nvPr/>
          </p:nvSpPr>
          <p:spPr>
            <a:xfrm>
              <a:off x="7308324" y="3313050"/>
              <a:ext cx="282757" cy="18392"/>
            </a:xfrm>
            <a:custGeom>
              <a:rect b="b" l="l" r="r" t="t"/>
              <a:pathLst>
                <a:path extrusionOk="0" h="139" w="2137">
                  <a:moveTo>
                    <a:pt x="1068" y="41"/>
                  </a:moveTo>
                  <a:cubicBezTo>
                    <a:pt x="1517" y="41"/>
                    <a:pt x="1847" y="52"/>
                    <a:pt x="2008" y="75"/>
                  </a:cubicBezTo>
                  <a:cubicBezTo>
                    <a:pt x="1847" y="85"/>
                    <a:pt x="1517" y="95"/>
                    <a:pt x="1068" y="95"/>
                  </a:cubicBezTo>
                  <a:cubicBezTo>
                    <a:pt x="630" y="95"/>
                    <a:pt x="290" y="85"/>
                    <a:pt x="129" y="75"/>
                  </a:cubicBezTo>
                  <a:cubicBezTo>
                    <a:pt x="290" y="52"/>
                    <a:pt x="630" y="41"/>
                    <a:pt x="1068" y="41"/>
                  </a:cubicBezTo>
                  <a:close/>
                  <a:moveTo>
                    <a:pt x="1068" y="0"/>
                  </a:moveTo>
                  <a:cubicBezTo>
                    <a:pt x="792" y="0"/>
                    <a:pt x="525" y="11"/>
                    <a:pt x="333" y="11"/>
                  </a:cubicBezTo>
                  <a:cubicBezTo>
                    <a:pt x="0" y="31"/>
                    <a:pt x="0" y="41"/>
                    <a:pt x="0" y="75"/>
                  </a:cubicBezTo>
                  <a:cubicBezTo>
                    <a:pt x="0" y="95"/>
                    <a:pt x="0" y="105"/>
                    <a:pt x="333" y="129"/>
                  </a:cubicBezTo>
                  <a:cubicBezTo>
                    <a:pt x="525" y="139"/>
                    <a:pt x="792" y="139"/>
                    <a:pt x="1068" y="139"/>
                  </a:cubicBezTo>
                  <a:cubicBezTo>
                    <a:pt x="1345" y="139"/>
                    <a:pt x="1614" y="139"/>
                    <a:pt x="1806" y="129"/>
                  </a:cubicBezTo>
                  <a:cubicBezTo>
                    <a:pt x="2136" y="105"/>
                    <a:pt x="2136" y="95"/>
                    <a:pt x="2136" y="75"/>
                  </a:cubicBezTo>
                  <a:cubicBezTo>
                    <a:pt x="2136" y="41"/>
                    <a:pt x="2136" y="31"/>
                    <a:pt x="1806" y="11"/>
                  </a:cubicBezTo>
                  <a:cubicBezTo>
                    <a:pt x="1614" y="11"/>
                    <a:pt x="1345" y="0"/>
                    <a:pt x="106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2"/>
            <p:cNvSpPr/>
            <p:nvPr/>
          </p:nvSpPr>
          <p:spPr>
            <a:xfrm>
              <a:off x="7607886" y="3325620"/>
              <a:ext cx="5557" cy="41150"/>
            </a:xfrm>
            <a:custGeom>
              <a:rect b="b" l="l" r="r" t="t"/>
              <a:pathLst>
                <a:path extrusionOk="0" h="311" w="42">
                  <a:moveTo>
                    <a:pt x="21" y="0"/>
                  </a:moveTo>
                  <a:cubicBezTo>
                    <a:pt x="11" y="0"/>
                    <a:pt x="0" y="10"/>
                    <a:pt x="0" y="21"/>
                  </a:cubicBezTo>
                  <a:lnTo>
                    <a:pt x="0" y="290"/>
                  </a:lnTo>
                  <a:cubicBezTo>
                    <a:pt x="0" y="300"/>
                    <a:pt x="11" y="310"/>
                    <a:pt x="21" y="310"/>
                  </a:cubicBezTo>
                  <a:cubicBezTo>
                    <a:pt x="31" y="310"/>
                    <a:pt x="41" y="300"/>
                    <a:pt x="41" y="290"/>
                  </a:cubicBezTo>
                  <a:lnTo>
                    <a:pt x="41" y="21"/>
                  </a:lnTo>
                  <a:cubicBezTo>
                    <a:pt x="41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2"/>
            <p:cNvSpPr/>
            <p:nvPr/>
          </p:nvSpPr>
          <p:spPr>
            <a:xfrm>
              <a:off x="7582481" y="3329987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1"/>
                  </a:moveTo>
                  <a:cubicBezTo>
                    <a:pt x="11" y="1"/>
                    <a:pt x="0" y="11"/>
                    <a:pt x="0" y="21"/>
                  </a:cubicBezTo>
                  <a:lnTo>
                    <a:pt x="0" y="298"/>
                  </a:lnTo>
                  <a:cubicBezTo>
                    <a:pt x="0" y="308"/>
                    <a:pt x="11" y="321"/>
                    <a:pt x="21" y="321"/>
                  </a:cubicBezTo>
                  <a:cubicBezTo>
                    <a:pt x="31" y="321"/>
                    <a:pt x="41" y="308"/>
                    <a:pt x="41" y="298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2"/>
            <p:cNvSpPr/>
            <p:nvPr/>
          </p:nvSpPr>
          <p:spPr>
            <a:xfrm>
              <a:off x="7544110" y="3329987"/>
              <a:ext cx="5954" cy="34005"/>
            </a:xfrm>
            <a:custGeom>
              <a:rect b="b" l="l" r="r" t="t"/>
              <a:pathLst>
                <a:path extrusionOk="0" h="257" w="45">
                  <a:moveTo>
                    <a:pt x="24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34"/>
                  </a:lnTo>
                  <a:cubicBezTo>
                    <a:pt x="1" y="257"/>
                    <a:pt x="11" y="257"/>
                    <a:pt x="24" y="257"/>
                  </a:cubicBezTo>
                  <a:cubicBezTo>
                    <a:pt x="34" y="257"/>
                    <a:pt x="44" y="257"/>
                    <a:pt x="44" y="234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2"/>
            <p:cNvSpPr/>
            <p:nvPr/>
          </p:nvSpPr>
          <p:spPr>
            <a:xfrm>
              <a:off x="7493301" y="3348246"/>
              <a:ext cx="5954" cy="30962"/>
            </a:xfrm>
            <a:custGeom>
              <a:rect b="b" l="l" r="r" t="t"/>
              <a:pathLst>
                <a:path extrusionOk="0" h="234" w="45">
                  <a:moveTo>
                    <a:pt x="24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13"/>
                  </a:lnTo>
                  <a:cubicBezTo>
                    <a:pt x="1" y="224"/>
                    <a:pt x="11" y="234"/>
                    <a:pt x="24" y="234"/>
                  </a:cubicBezTo>
                  <a:cubicBezTo>
                    <a:pt x="44" y="234"/>
                    <a:pt x="44" y="224"/>
                    <a:pt x="44" y="213"/>
                  </a:cubicBezTo>
                  <a:lnTo>
                    <a:pt x="44" y="21"/>
                  </a:lnTo>
                  <a:cubicBezTo>
                    <a:pt x="44" y="11"/>
                    <a:pt x="4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2"/>
            <p:cNvSpPr/>
            <p:nvPr/>
          </p:nvSpPr>
          <p:spPr>
            <a:xfrm>
              <a:off x="7439846" y="3345203"/>
              <a:ext cx="5822" cy="37048"/>
            </a:xfrm>
            <a:custGeom>
              <a:rect b="b" l="l" r="r" t="t"/>
              <a:pathLst>
                <a:path extrusionOk="0" h="280" w="44">
                  <a:moveTo>
                    <a:pt x="21" y="1"/>
                  </a:moveTo>
                  <a:cubicBezTo>
                    <a:pt x="10" y="1"/>
                    <a:pt x="0" y="14"/>
                    <a:pt x="0" y="24"/>
                  </a:cubicBezTo>
                  <a:lnTo>
                    <a:pt x="0" y="257"/>
                  </a:lnTo>
                  <a:cubicBezTo>
                    <a:pt x="0" y="270"/>
                    <a:pt x="10" y="280"/>
                    <a:pt x="21" y="280"/>
                  </a:cubicBezTo>
                  <a:cubicBezTo>
                    <a:pt x="31" y="280"/>
                    <a:pt x="44" y="270"/>
                    <a:pt x="44" y="257"/>
                  </a:cubicBezTo>
                  <a:lnTo>
                    <a:pt x="44" y="24"/>
                  </a:lnTo>
                  <a:cubicBezTo>
                    <a:pt x="44" y="14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2"/>
            <p:cNvSpPr/>
            <p:nvPr/>
          </p:nvSpPr>
          <p:spPr>
            <a:xfrm>
              <a:off x="7278818" y="3325620"/>
              <a:ext cx="5954" cy="21435"/>
            </a:xfrm>
            <a:custGeom>
              <a:rect b="b" l="l" r="r" t="t"/>
              <a:pathLst>
                <a:path extrusionOk="0" h="162" w="45">
                  <a:moveTo>
                    <a:pt x="21" y="0"/>
                  </a:moveTo>
                  <a:cubicBezTo>
                    <a:pt x="11" y="0"/>
                    <a:pt x="1" y="10"/>
                    <a:pt x="1" y="21"/>
                  </a:cubicBezTo>
                  <a:lnTo>
                    <a:pt x="1" y="139"/>
                  </a:lnTo>
                  <a:cubicBezTo>
                    <a:pt x="1" y="149"/>
                    <a:pt x="11" y="162"/>
                    <a:pt x="21" y="162"/>
                  </a:cubicBezTo>
                  <a:cubicBezTo>
                    <a:pt x="31" y="162"/>
                    <a:pt x="44" y="149"/>
                    <a:pt x="44" y="139"/>
                  </a:cubicBezTo>
                  <a:lnTo>
                    <a:pt x="44" y="21"/>
                  </a:lnTo>
                  <a:cubicBezTo>
                    <a:pt x="44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2"/>
            <p:cNvSpPr/>
            <p:nvPr/>
          </p:nvSpPr>
          <p:spPr>
            <a:xfrm>
              <a:off x="7299856" y="3351025"/>
              <a:ext cx="5822" cy="24214"/>
            </a:xfrm>
            <a:custGeom>
              <a:rect b="b" l="l" r="r" t="t"/>
              <a:pathLst>
                <a:path extrusionOk="0" h="183" w="44">
                  <a:moveTo>
                    <a:pt x="23" y="0"/>
                  </a:moveTo>
                  <a:cubicBezTo>
                    <a:pt x="13" y="0"/>
                    <a:pt x="0" y="11"/>
                    <a:pt x="0" y="21"/>
                  </a:cubicBezTo>
                  <a:lnTo>
                    <a:pt x="0" y="162"/>
                  </a:lnTo>
                  <a:cubicBezTo>
                    <a:pt x="0" y="172"/>
                    <a:pt x="13" y="182"/>
                    <a:pt x="23" y="182"/>
                  </a:cubicBezTo>
                  <a:cubicBezTo>
                    <a:pt x="34" y="182"/>
                    <a:pt x="44" y="172"/>
                    <a:pt x="44" y="162"/>
                  </a:cubicBezTo>
                  <a:lnTo>
                    <a:pt x="44" y="21"/>
                  </a:lnTo>
                  <a:cubicBezTo>
                    <a:pt x="44" y="11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2"/>
            <p:cNvSpPr/>
            <p:nvPr/>
          </p:nvSpPr>
          <p:spPr>
            <a:xfrm>
              <a:off x="7383215" y="3349702"/>
              <a:ext cx="5822" cy="26860"/>
            </a:xfrm>
            <a:custGeom>
              <a:rect b="b" l="l" r="r" t="t"/>
              <a:pathLst>
                <a:path extrusionOk="0" h="203" w="44">
                  <a:moveTo>
                    <a:pt x="23" y="0"/>
                  </a:moveTo>
                  <a:cubicBezTo>
                    <a:pt x="11" y="0"/>
                    <a:pt x="0" y="10"/>
                    <a:pt x="0" y="21"/>
                  </a:cubicBezTo>
                  <a:lnTo>
                    <a:pt x="0" y="182"/>
                  </a:lnTo>
                  <a:cubicBezTo>
                    <a:pt x="0" y="202"/>
                    <a:pt x="11" y="202"/>
                    <a:pt x="23" y="202"/>
                  </a:cubicBezTo>
                  <a:cubicBezTo>
                    <a:pt x="34" y="202"/>
                    <a:pt x="44" y="202"/>
                    <a:pt x="44" y="182"/>
                  </a:cubicBezTo>
                  <a:lnTo>
                    <a:pt x="44" y="21"/>
                  </a:lnTo>
                  <a:cubicBezTo>
                    <a:pt x="44" y="10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2"/>
            <p:cNvSpPr/>
            <p:nvPr/>
          </p:nvSpPr>
          <p:spPr>
            <a:xfrm>
              <a:off x="7285963" y="3279178"/>
              <a:ext cx="358574" cy="53588"/>
            </a:xfrm>
            <a:custGeom>
              <a:rect b="b" l="l" r="r" t="t"/>
              <a:pathLst>
                <a:path extrusionOk="0" h="405" w="2710">
                  <a:moveTo>
                    <a:pt x="0" y="0"/>
                  </a:moveTo>
                  <a:lnTo>
                    <a:pt x="0" y="331"/>
                  </a:lnTo>
                  <a:cubicBezTo>
                    <a:pt x="0" y="372"/>
                    <a:pt x="597" y="405"/>
                    <a:pt x="1355" y="405"/>
                  </a:cubicBezTo>
                  <a:cubicBezTo>
                    <a:pt x="2103" y="405"/>
                    <a:pt x="2710" y="372"/>
                    <a:pt x="2710" y="331"/>
                  </a:cubicBez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2"/>
            <p:cNvSpPr/>
            <p:nvPr/>
          </p:nvSpPr>
          <p:spPr>
            <a:xfrm>
              <a:off x="7282920" y="3276135"/>
              <a:ext cx="364396" cy="59409"/>
            </a:xfrm>
            <a:custGeom>
              <a:rect b="b" l="l" r="r" t="t"/>
              <a:pathLst>
                <a:path extrusionOk="0" h="449" w="2754">
                  <a:moveTo>
                    <a:pt x="2712" y="44"/>
                  </a:moveTo>
                  <a:lnTo>
                    <a:pt x="2712" y="354"/>
                  </a:lnTo>
                  <a:cubicBezTo>
                    <a:pt x="2638" y="374"/>
                    <a:pt x="2103" y="408"/>
                    <a:pt x="1378" y="408"/>
                  </a:cubicBezTo>
                  <a:cubicBezTo>
                    <a:pt x="653" y="408"/>
                    <a:pt x="108" y="374"/>
                    <a:pt x="44" y="354"/>
                  </a:cubicBezTo>
                  <a:lnTo>
                    <a:pt x="44" y="44"/>
                  </a:lnTo>
                  <a:close/>
                  <a:moveTo>
                    <a:pt x="23" y="0"/>
                  </a:moveTo>
                  <a:cubicBezTo>
                    <a:pt x="13" y="0"/>
                    <a:pt x="0" y="11"/>
                    <a:pt x="0" y="23"/>
                  </a:cubicBezTo>
                  <a:lnTo>
                    <a:pt x="0" y="354"/>
                  </a:lnTo>
                  <a:cubicBezTo>
                    <a:pt x="0" y="384"/>
                    <a:pt x="0" y="408"/>
                    <a:pt x="418" y="428"/>
                  </a:cubicBezTo>
                  <a:cubicBezTo>
                    <a:pt x="674" y="448"/>
                    <a:pt x="1015" y="448"/>
                    <a:pt x="1378" y="448"/>
                  </a:cubicBezTo>
                  <a:cubicBezTo>
                    <a:pt x="1742" y="448"/>
                    <a:pt x="2082" y="448"/>
                    <a:pt x="2339" y="428"/>
                  </a:cubicBezTo>
                  <a:cubicBezTo>
                    <a:pt x="2753" y="408"/>
                    <a:pt x="2753" y="384"/>
                    <a:pt x="2753" y="354"/>
                  </a:cubicBezTo>
                  <a:lnTo>
                    <a:pt x="2753" y="23"/>
                  </a:lnTo>
                  <a:cubicBezTo>
                    <a:pt x="2753" y="11"/>
                    <a:pt x="2743" y="0"/>
                    <a:pt x="27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2"/>
            <p:cNvSpPr/>
            <p:nvPr/>
          </p:nvSpPr>
          <p:spPr>
            <a:xfrm>
              <a:off x="7285963" y="3268990"/>
              <a:ext cx="358574" cy="20112"/>
            </a:xfrm>
            <a:custGeom>
              <a:rect b="b" l="l" r="r" t="t"/>
              <a:pathLst>
                <a:path extrusionOk="0" h="152" w="2710">
                  <a:moveTo>
                    <a:pt x="1355" y="1"/>
                  </a:moveTo>
                  <a:cubicBezTo>
                    <a:pt x="597" y="1"/>
                    <a:pt x="0" y="34"/>
                    <a:pt x="0" y="77"/>
                  </a:cubicBezTo>
                  <a:cubicBezTo>
                    <a:pt x="0" y="118"/>
                    <a:pt x="597" y="152"/>
                    <a:pt x="1355" y="152"/>
                  </a:cubicBezTo>
                  <a:cubicBezTo>
                    <a:pt x="2103" y="152"/>
                    <a:pt x="2710" y="118"/>
                    <a:pt x="2710" y="77"/>
                  </a:cubicBezTo>
                  <a:cubicBezTo>
                    <a:pt x="2710" y="34"/>
                    <a:pt x="2103" y="1"/>
                    <a:pt x="1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2"/>
            <p:cNvSpPr/>
            <p:nvPr/>
          </p:nvSpPr>
          <p:spPr>
            <a:xfrm>
              <a:off x="7282920" y="3266343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8" y="44"/>
                  </a:moveTo>
                  <a:cubicBezTo>
                    <a:pt x="2029" y="44"/>
                    <a:pt x="2531" y="64"/>
                    <a:pt x="2679" y="97"/>
                  </a:cubicBezTo>
                  <a:cubicBezTo>
                    <a:pt x="2531" y="118"/>
                    <a:pt x="2029" y="149"/>
                    <a:pt x="1378" y="149"/>
                  </a:cubicBezTo>
                  <a:cubicBezTo>
                    <a:pt x="717" y="149"/>
                    <a:pt x="216" y="118"/>
                    <a:pt x="77" y="97"/>
                  </a:cubicBezTo>
                  <a:cubicBezTo>
                    <a:pt x="216" y="64"/>
                    <a:pt x="717" y="44"/>
                    <a:pt x="1378" y="44"/>
                  </a:cubicBezTo>
                  <a:close/>
                  <a:moveTo>
                    <a:pt x="1378" y="0"/>
                  </a:moveTo>
                  <a:cubicBezTo>
                    <a:pt x="1015" y="0"/>
                    <a:pt x="674" y="0"/>
                    <a:pt x="418" y="21"/>
                  </a:cubicBezTo>
                  <a:cubicBezTo>
                    <a:pt x="0" y="44"/>
                    <a:pt x="0" y="64"/>
                    <a:pt x="0" y="97"/>
                  </a:cubicBezTo>
                  <a:cubicBezTo>
                    <a:pt x="0" y="118"/>
                    <a:pt x="0" y="138"/>
                    <a:pt x="418" y="172"/>
                  </a:cubicBezTo>
                  <a:cubicBezTo>
                    <a:pt x="674" y="182"/>
                    <a:pt x="1015" y="192"/>
                    <a:pt x="1378" y="192"/>
                  </a:cubicBezTo>
                  <a:cubicBezTo>
                    <a:pt x="1742" y="192"/>
                    <a:pt x="2082" y="182"/>
                    <a:pt x="2339" y="172"/>
                  </a:cubicBezTo>
                  <a:cubicBezTo>
                    <a:pt x="2753" y="138"/>
                    <a:pt x="2753" y="118"/>
                    <a:pt x="2753" y="97"/>
                  </a:cubicBezTo>
                  <a:cubicBezTo>
                    <a:pt x="2753" y="64"/>
                    <a:pt x="2753" y="44"/>
                    <a:pt x="2339" y="21"/>
                  </a:cubicBezTo>
                  <a:cubicBezTo>
                    <a:pt x="2082" y="0"/>
                    <a:pt x="1742" y="0"/>
                    <a:pt x="137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2"/>
            <p:cNvSpPr/>
            <p:nvPr/>
          </p:nvSpPr>
          <p:spPr>
            <a:xfrm>
              <a:off x="7326981" y="3270710"/>
              <a:ext cx="275215" cy="12702"/>
            </a:xfrm>
            <a:custGeom>
              <a:rect b="b" l="l" r="r" t="t"/>
              <a:pathLst>
                <a:path extrusionOk="0" h="96" w="2080">
                  <a:moveTo>
                    <a:pt x="1045" y="0"/>
                  </a:moveTo>
                  <a:cubicBezTo>
                    <a:pt x="469" y="0"/>
                    <a:pt x="0" y="21"/>
                    <a:pt x="0" y="52"/>
                  </a:cubicBezTo>
                  <a:cubicBezTo>
                    <a:pt x="0" y="75"/>
                    <a:pt x="469" y="95"/>
                    <a:pt x="1045" y="95"/>
                  </a:cubicBezTo>
                  <a:cubicBezTo>
                    <a:pt x="1621" y="95"/>
                    <a:pt x="2080" y="75"/>
                    <a:pt x="2080" y="52"/>
                  </a:cubicBezTo>
                  <a:cubicBezTo>
                    <a:pt x="2080" y="21"/>
                    <a:pt x="1621" y="0"/>
                    <a:pt x="10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2"/>
            <p:cNvSpPr/>
            <p:nvPr/>
          </p:nvSpPr>
          <p:spPr>
            <a:xfrm>
              <a:off x="7323938" y="3267667"/>
              <a:ext cx="281037" cy="18392"/>
            </a:xfrm>
            <a:custGeom>
              <a:rect b="b" l="l" r="r" t="t"/>
              <a:pathLst>
                <a:path extrusionOk="0" h="139" w="2124">
                  <a:moveTo>
                    <a:pt x="1068" y="44"/>
                  </a:moveTo>
                  <a:cubicBezTo>
                    <a:pt x="1506" y="44"/>
                    <a:pt x="1847" y="54"/>
                    <a:pt x="1995" y="75"/>
                  </a:cubicBezTo>
                  <a:cubicBezTo>
                    <a:pt x="1847" y="87"/>
                    <a:pt x="1506" y="98"/>
                    <a:pt x="1068" y="98"/>
                  </a:cubicBezTo>
                  <a:cubicBezTo>
                    <a:pt x="620" y="98"/>
                    <a:pt x="279" y="87"/>
                    <a:pt x="128" y="75"/>
                  </a:cubicBezTo>
                  <a:cubicBezTo>
                    <a:pt x="279" y="54"/>
                    <a:pt x="620" y="44"/>
                    <a:pt x="1068" y="44"/>
                  </a:cubicBezTo>
                  <a:close/>
                  <a:moveTo>
                    <a:pt x="1068" y="0"/>
                  </a:moveTo>
                  <a:cubicBezTo>
                    <a:pt x="792" y="0"/>
                    <a:pt x="523" y="11"/>
                    <a:pt x="331" y="23"/>
                  </a:cubicBezTo>
                  <a:cubicBezTo>
                    <a:pt x="0" y="34"/>
                    <a:pt x="0" y="54"/>
                    <a:pt x="0" y="75"/>
                  </a:cubicBezTo>
                  <a:cubicBezTo>
                    <a:pt x="0" y="98"/>
                    <a:pt x="0" y="118"/>
                    <a:pt x="331" y="128"/>
                  </a:cubicBezTo>
                  <a:cubicBezTo>
                    <a:pt x="523" y="139"/>
                    <a:pt x="792" y="139"/>
                    <a:pt x="1068" y="139"/>
                  </a:cubicBezTo>
                  <a:cubicBezTo>
                    <a:pt x="1345" y="139"/>
                    <a:pt x="1601" y="139"/>
                    <a:pt x="1803" y="128"/>
                  </a:cubicBezTo>
                  <a:cubicBezTo>
                    <a:pt x="2123" y="118"/>
                    <a:pt x="2123" y="98"/>
                    <a:pt x="2123" y="75"/>
                  </a:cubicBezTo>
                  <a:cubicBezTo>
                    <a:pt x="2123" y="54"/>
                    <a:pt x="2123" y="34"/>
                    <a:pt x="1803" y="23"/>
                  </a:cubicBezTo>
                  <a:cubicBezTo>
                    <a:pt x="1601" y="11"/>
                    <a:pt x="1345" y="0"/>
                    <a:pt x="106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32"/>
            <p:cNvSpPr/>
            <p:nvPr/>
          </p:nvSpPr>
          <p:spPr>
            <a:xfrm>
              <a:off x="7623499" y="3280501"/>
              <a:ext cx="5557" cy="41150"/>
            </a:xfrm>
            <a:custGeom>
              <a:rect b="b" l="l" r="r" t="t"/>
              <a:pathLst>
                <a:path extrusionOk="0" h="311" w="42">
                  <a:moveTo>
                    <a:pt x="21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287"/>
                  </a:lnTo>
                  <a:cubicBezTo>
                    <a:pt x="0" y="298"/>
                    <a:pt x="10" y="310"/>
                    <a:pt x="21" y="310"/>
                  </a:cubicBezTo>
                  <a:cubicBezTo>
                    <a:pt x="31" y="310"/>
                    <a:pt x="41" y="298"/>
                    <a:pt x="41" y="287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32"/>
            <p:cNvSpPr/>
            <p:nvPr/>
          </p:nvSpPr>
          <p:spPr>
            <a:xfrm>
              <a:off x="7598094" y="3284603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0"/>
                  </a:moveTo>
                  <a:cubicBezTo>
                    <a:pt x="10" y="0"/>
                    <a:pt x="0" y="11"/>
                    <a:pt x="0" y="23"/>
                  </a:cubicBezTo>
                  <a:lnTo>
                    <a:pt x="0" y="300"/>
                  </a:lnTo>
                  <a:cubicBezTo>
                    <a:pt x="0" y="310"/>
                    <a:pt x="10" y="320"/>
                    <a:pt x="21" y="320"/>
                  </a:cubicBezTo>
                  <a:cubicBezTo>
                    <a:pt x="31" y="320"/>
                    <a:pt x="41" y="310"/>
                    <a:pt x="41" y="300"/>
                  </a:cubicBezTo>
                  <a:lnTo>
                    <a:pt x="41" y="23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2"/>
            <p:cNvSpPr/>
            <p:nvPr/>
          </p:nvSpPr>
          <p:spPr>
            <a:xfrm>
              <a:off x="7559723" y="3285926"/>
              <a:ext cx="5954" cy="34005"/>
            </a:xfrm>
            <a:custGeom>
              <a:rect b="b" l="l" r="r" t="t"/>
              <a:pathLst>
                <a:path extrusionOk="0" h="257" w="45">
                  <a:moveTo>
                    <a:pt x="21" y="1"/>
                  </a:moveTo>
                  <a:cubicBezTo>
                    <a:pt x="11" y="1"/>
                    <a:pt x="1" y="1"/>
                    <a:pt x="1" y="24"/>
                  </a:cubicBezTo>
                  <a:lnTo>
                    <a:pt x="1" y="236"/>
                  </a:lnTo>
                  <a:cubicBezTo>
                    <a:pt x="1" y="246"/>
                    <a:pt x="11" y="257"/>
                    <a:pt x="21" y="257"/>
                  </a:cubicBezTo>
                  <a:cubicBezTo>
                    <a:pt x="34" y="257"/>
                    <a:pt x="44" y="246"/>
                    <a:pt x="44" y="236"/>
                  </a:cubicBezTo>
                  <a:lnTo>
                    <a:pt x="44" y="24"/>
                  </a:lnTo>
                  <a:cubicBezTo>
                    <a:pt x="44" y="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2"/>
            <p:cNvSpPr/>
            <p:nvPr/>
          </p:nvSpPr>
          <p:spPr>
            <a:xfrm>
              <a:off x="7508914" y="3302862"/>
              <a:ext cx="5954" cy="31359"/>
            </a:xfrm>
            <a:custGeom>
              <a:rect b="b" l="l" r="r" t="t"/>
              <a:pathLst>
                <a:path extrusionOk="0" h="237" w="45">
                  <a:moveTo>
                    <a:pt x="21" y="1"/>
                  </a:moveTo>
                  <a:cubicBezTo>
                    <a:pt x="11" y="1"/>
                    <a:pt x="1" y="13"/>
                    <a:pt x="1" y="24"/>
                  </a:cubicBezTo>
                  <a:lnTo>
                    <a:pt x="1" y="216"/>
                  </a:lnTo>
                  <a:cubicBezTo>
                    <a:pt x="1" y="226"/>
                    <a:pt x="11" y="236"/>
                    <a:pt x="21" y="236"/>
                  </a:cubicBezTo>
                  <a:cubicBezTo>
                    <a:pt x="34" y="236"/>
                    <a:pt x="44" y="226"/>
                    <a:pt x="44" y="216"/>
                  </a:cubicBezTo>
                  <a:lnTo>
                    <a:pt x="44" y="24"/>
                  </a:lnTo>
                  <a:cubicBezTo>
                    <a:pt x="44" y="13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32"/>
            <p:cNvSpPr/>
            <p:nvPr/>
          </p:nvSpPr>
          <p:spPr>
            <a:xfrm>
              <a:off x="7455326" y="3300216"/>
              <a:ext cx="5557" cy="36651"/>
            </a:xfrm>
            <a:custGeom>
              <a:rect b="b" l="l" r="r" t="t"/>
              <a:pathLst>
                <a:path extrusionOk="0" h="277" w="42">
                  <a:moveTo>
                    <a:pt x="21" y="0"/>
                  </a:moveTo>
                  <a:cubicBezTo>
                    <a:pt x="11" y="0"/>
                    <a:pt x="1" y="10"/>
                    <a:pt x="1" y="21"/>
                  </a:cubicBezTo>
                  <a:lnTo>
                    <a:pt x="1" y="256"/>
                  </a:lnTo>
                  <a:cubicBezTo>
                    <a:pt x="1" y="266"/>
                    <a:pt x="11" y="277"/>
                    <a:pt x="21" y="277"/>
                  </a:cubicBezTo>
                  <a:cubicBezTo>
                    <a:pt x="32" y="277"/>
                    <a:pt x="42" y="266"/>
                    <a:pt x="42" y="256"/>
                  </a:cubicBezTo>
                  <a:lnTo>
                    <a:pt x="42" y="21"/>
                  </a:lnTo>
                  <a:cubicBezTo>
                    <a:pt x="42" y="10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2"/>
            <p:cNvSpPr/>
            <p:nvPr/>
          </p:nvSpPr>
          <p:spPr>
            <a:xfrm>
              <a:off x="7294431" y="3280501"/>
              <a:ext cx="5557" cy="21170"/>
            </a:xfrm>
            <a:custGeom>
              <a:rect b="b" l="l" r="r" t="t"/>
              <a:pathLst>
                <a:path extrusionOk="0" h="160" w="42">
                  <a:moveTo>
                    <a:pt x="21" y="1"/>
                  </a:moveTo>
                  <a:cubicBezTo>
                    <a:pt x="11" y="1"/>
                    <a:pt x="0" y="11"/>
                    <a:pt x="0" y="21"/>
                  </a:cubicBezTo>
                  <a:lnTo>
                    <a:pt x="0" y="139"/>
                  </a:lnTo>
                  <a:cubicBezTo>
                    <a:pt x="0" y="149"/>
                    <a:pt x="11" y="159"/>
                    <a:pt x="21" y="159"/>
                  </a:cubicBezTo>
                  <a:cubicBezTo>
                    <a:pt x="31" y="159"/>
                    <a:pt x="41" y="149"/>
                    <a:pt x="41" y="139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2"/>
            <p:cNvSpPr/>
            <p:nvPr/>
          </p:nvSpPr>
          <p:spPr>
            <a:xfrm>
              <a:off x="7315469" y="3305905"/>
              <a:ext cx="5822" cy="24214"/>
            </a:xfrm>
            <a:custGeom>
              <a:rect b="b" l="l" r="r" t="t"/>
              <a:pathLst>
                <a:path extrusionOk="0" h="183" w="44">
                  <a:moveTo>
                    <a:pt x="23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159"/>
                  </a:lnTo>
                  <a:cubicBezTo>
                    <a:pt x="0" y="183"/>
                    <a:pt x="10" y="183"/>
                    <a:pt x="23" y="183"/>
                  </a:cubicBezTo>
                  <a:cubicBezTo>
                    <a:pt x="34" y="183"/>
                    <a:pt x="44" y="183"/>
                    <a:pt x="44" y="159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2"/>
            <p:cNvSpPr/>
            <p:nvPr/>
          </p:nvSpPr>
          <p:spPr>
            <a:xfrm>
              <a:off x="7398828" y="3304582"/>
              <a:ext cx="5822" cy="28183"/>
            </a:xfrm>
            <a:custGeom>
              <a:rect b="b" l="l" r="r" t="t"/>
              <a:pathLst>
                <a:path extrusionOk="0" h="213" w="44">
                  <a:moveTo>
                    <a:pt x="21" y="0"/>
                  </a:moveTo>
                  <a:cubicBezTo>
                    <a:pt x="0" y="0"/>
                    <a:pt x="0" y="11"/>
                    <a:pt x="0" y="21"/>
                  </a:cubicBezTo>
                  <a:lnTo>
                    <a:pt x="0" y="193"/>
                  </a:lnTo>
                  <a:cubicBezTo>
                    <a:pt x="0" y="203"/>
                    <a:pt x="0" y="213"/>
                    <a:pt x="21" y="213"/>
                  </a:cubicBezTo>
                  <a:cubicBezTo>
                    <a:pt x="34" y="213"/>
                    <a:pt x="44" y="203"/>
                    <a:pt x="44" y="193"/>
                  </a:cubicBezTo>
                  <a:lnTo>
                    <a:pt x="44" y="21"/>
                  </a:lnTo>
                  <a:cubicBezTo>
                    <a:pt x="44" y="11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2"/>
            <p:cNvSpPr/>
            <p:nvPr/>
          </p:nvSpPr>
          <p:spPr>
            <a:xfrm>
              <a:off x="7273129" y="3233794"/>
              <a:ext cx="358971" cy="55308"/>
            </a:xfrm>
            <a:custGeom>
              <a:rect b="b" l="l" r="r" t="t"/>
              <a:pathLst>
                <a:path extrusionOk="0" h="418" w="2713">
                  <a:moveTo>
                    <a:pt x="0" y="0"/>
                  </a:moveTo>
                  <a:lnTo>
                    <a:pt x="0" y="343"/>
                  </a:lnTo>
                  <a:cubicBezTo>
                    <a:pt x="0" y="384"/>
                    <a:pt x="610" y="418"/>
                    <a:pt x="1355" y="418"/>
                  </a:cubicBezTo>
                  <a:cubicBezTo>
                    <a:pt x="2103" y="418"/>
                    <a:pt x="2712" y="384"/>
                    <a:pt x="2712" y="343"/>
                  </a:cubicBezTo>
                  <a:lnTo>
                    <a:pt x="2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2"/>
            <p:cNvSpPr/>
            <p:nvPr/>
          </p:nvSpPr>
          <p:spPr>
            <a:xfrm>
              <a:off x="7270350" y="3231015"/>
              <a:ext cx="364396" cy="60865"/>
            </a:xfrm>
            <a:custGeom>
              <a:rect b="b" l="l" r="r" t="t"/>
              <a:pathLst>
                <a:path extrusionOk="0" h="460" w="2754">
                  <a:moveTo>
                    <a:pt x="2710" y="44"/>
                  </a:moveTo>
                  <a:lnTo>
                    <a:pt x="2710" y="352"/>
                  </a:lnTo>
                  <a:cubicBezTo>
                    <a:pt x="2636" y="385"/>
                    <a:pt x="2103" y="416"/>
                    <a:pt x="1376" y="416"/>
                  </a:cubicBezTo>
                  <a:cubicBezTo>
                    <a:pt x="651" y="416"/>
                    <a:pt x="118" y="385"/>
                    <a:pt x="44" y="352"/>
                  </a:cubicBezTo>
                  <a:lnTo>
                    <a:pt x="44" y="44"/>
                  </a:lnTo>
                  <a:close/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364"/>
                  </a:lnTo>
                  <a:cubicBezTo>
                    <a:pt x="1" y="385"/>
                    <a:pt x="1" y="405"/>
                    <a:pt x="416" y="439"/>
                  </a:cubicBezTo>
                  <a:cubicBezTo>
                    <a:pt x="672" y="449"/>
                    <a:pt x="1015" y="459"/>
                    <a:pt x="1376" y="459"/>
                  </a:cubicBezTo>
                  <a:cubicBezTo>
                    <a:pt x="1740" y="459"/>
                    <a:pt x="2080" y="449"/>
                    <a:pt x="2336" y="439"/>
                  </a:cubicBezTo>
                  <a:cubicBezTo>
                    <a:pt x="2754" y="405"/>
                    <a:pt x="2754" y="385"/>
                    <a:pt x="2754" y="364"/>
                  </a:cubicBezTo>
                  <a:lnTo>
                    <a:pt x="2754" y="21"/>
                  </a:lnTo>
                  <a:cubicBezTo>
                    <a:pt x="2754" y="11"/>
                    <a:pt x="2743" y="1"/>
                    <a:pt x="273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2"/>
            <p:cNvSpPr/>
            <p:nvPr/>
          </p:nvSpPr>
          <p:spPr>
            <a:xfrm>
              <a:off x="7273129" y="3223870"/>
              <a:ext cx="358971" cy="19847"/>
            </a:xfrm>
            <a:custGeom>
              <a:rect b="b" l="l" r="r" t="t"/>
              <a:pathLst>
                <a:path extrusionOk="0" h="150" w="2713">
                  <a:moveTo>
                    <a:pt x="1355" y="1"/>
                  </a:moveTo>
                  <a:cubicBezTo>
                    <a:pt x="610" y="1"/>
                    <a:pt x="0" y="34"/>
                    <a:pt x="0" y="75"/>
                  </a:cubicBezTo>
                  <a:cubicBezTo>
                    <a:pt x="0" y="119"/>
                    <a:pt x="610" y="149"/>
                    <a:pt x="1355" y="149"/>
                  </a:cubicBezTo>
                  <a:cubicBezTo>
                    <a:pt x="2103" y="149"/>
                    <a:pt x="2712" y="119"/>
                    <a:pt x="2712" y="75"/>
                  </a:cubicBezTo>
                  <a:cubicBezTo>
                    <a:pt x="2712" y="34"/>
                    <a:pt x="2103" y="1"/>
                    <a:pt x="1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32"/>
            <p:cNvSpPr/>
            <p:nvPr/>
          </p:nvSpPr>
          <p:spPr>
            <a:xfrm>
              <a:off x="7270350" y="3221224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6" y="41"/>
                  </a:moveTo>
                  <a:cubicBezTo>
                    <a:pt x="2029" y="41"/>
                    <a:pt x="2541" y="64"/>
                    <a:pt x="2679" y="95"/>
                  </a:cubicBezTo>
                  <a:cubicBezTo>
                    <a:pt x="2541" y="118"/>
                    <a:pt x="2029" y="149"/>
                    <a:pt x="1376" y="149"/>
                  </a:cubicBezTo>
                  <a:cubicBezTo>
                    <a:pt x="715" y="149"/>
                    <a:pt x="213" y="118"/>
                    <a:pt x="75" y="95"/>
                  </a:cubicBezTo>
                  <a:cubicBezTo>
                    <a:pt x="213" y="64"/>
                    <a:pt x="715" y="41"/>
                    <a:pt x="1376" y="41"/>
                  </a:cubicBezTo>
                  <a:close/>
                  <a:moveTo>
                    <a:pt x="1376" y="0"/>
                  </a:moveTo>
                  <a:cubicBezTo>
                    <a:pt x="1015" y="0"/>
                    <a:pt x="672" y="11"/>
                    <a:pt x="416" y="21"/>
                  </a:cubicBezTo>
                  <a:cubicBezTo>
                    <a:pt x="1" y="41"/>
                    <a:pt x="1" y="75"/>
                    <a:pt x="1" y="95"/>
                  </a:cubicBezTo>
                  <a:cubicBezTo>
                    <a:pt x="1" y="118"/>
                    <a:pt x="1" y="149"/>
                    <a:pt x="416" y="169"/>
                  </a:cubicBezTo>
                  <a:cubicBezTo>
                    <a:pt x="672" y="182"/>
                    <a:pt x="1015" y="193"/>
                    <a:pt x="1376" y="193"/>
                  </a:cubicBezTo>
                  <a:cubicBezTo>
                    <a:pt x="1740" y="193"/>
                    <a:pt x="2080" y="182"/>
                    <a:pt x="2336" y="169"/>
                  </a:cubicBezTo>
                  <a:cubicBezTo>
                    <a:pt x="2754" y="149"/>
                    <a:pt x="2754" y="118"/>
                    <a:pt x="2754" y="95"/>
                  </a:cubicBezTo>
                  <a:cubicBezTo>
                    <a:pt x="2754" y="75"/>
                    <a:pt x="2754" y="41"/>
                    <a:pt x="2336" y="21"/>
                  </a:cubicBezTo>
                  <a:cubicBezTo>
                    <a:pt x="2080" y="11"/>
                    <a:pt x="1740" y="0"/>
                    <a:pt x="137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32"/>
            <p:cNvSpPr/>
            <p:nvPr/>
          </p:nvSpPr>
          <p:spPr>
            <a:xfrm>
              <a:off x="7314014" y="3225326"/>
              <a:ext cx="277068" cy="14290"/>
            </a:xfrm>
            <a:custGeom>
              <a:rect b="b" l="l" r="r" t="t"/>
              <a:pathLst>
                <a:path extrusionOk="0" h="108" w="2094">
                  <a:moveTo>
                    <a:pt x="1046" y="0"/>
                  </a:moveTo>
                  <a:cubicBezTo>
                    <a:pt x="470" y="0"/>
                    <a:pt x="1" y="23"/>
                    <a:pt x="1" y="54"/>
                  </a:cubicBezTo>
                  <a:cubicBezTo>
                    <a:pt x="1" y="87"/>
                    <a:pt x="470" y="108"/>
                    <a:pt x="1046" y="108"/>
                  </a:cubicBezTo>
                  <a:cubicBezTo>
                    <a:pt x="1622" y="108"/>
                    <a:pt x="2093" y="87"/>
                    <a:pt x="2093" y="54"/>
                  </a:cubicBezTo>
                  <a:cubicBezTo>
                    <a:pt x="2093" y="23"/>
                    <a:pt x="1622" y="0"/>
                    <a:pt x="10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32"/>
            <p:cNvSpPr/>
            <p:nvPr/>
          </p:nvSpPr>
          <p:spPr>
            <a:xfrm>
              <a:off x="7311368" y="3222547"/>
              <a:ext cx="282360" cy="19847"/>
            </a:xfrm>
            <a:custGeom>
              <a:rect b="b" l="l" r="r" t="t"/>
              <a:pathLst>
                <a:path extrusionOk="0" h="150" w="2134">
                  <a:moveTo>
                    <a:pt x="1066" y="44"/>
                  </a:moveTo>
                  <a:cubicBezTo>
                    <a:pt x="1514" y="44"/>
                    <a:pt x="1847" y="65"/>
                    <a:pt x="2006" y="75"/>
                  </a:cubicBezTo>
                  <a:cubicBezTo>
                    <a:pt x="1847" y="85"/>
                    <a:pt x="1514" y="108"/>
                    <a:pt x="1066" y="108"/>
                  </a:cubicBezTo>
                  <a:cubicBezTo>
                    <a:pt x="618" y="108"/>
                    <a:pt x="287" y="85"/>
                    <a:pt x="129" y="75"/>
                  </a:cubicBezTo>
                  <a:cubicBezTo>
                    <a:pt x="287" y="65"/>
                    <a:pt x="618" y="44"/>
                    <a:pt x="1066" y="44"/>
                  </a:cubicBezTo>
                  <a:close/>
                  <a:moveTo>
                    <a:pt x="1066" y="1"/>
                  </a:moveTo>
                  <a:cubicBezTo>
                    <a:pt x="789" y="1"/>
                    <a:pt x="523" y="11"/>
                    <a:pt x="331" y="21"/>
                  </a:cubicBezTo>
                  <a:cubicBezTo>
                    <a:pt x="1" y="31"/>
                    <a:pt x="1" y="54"/>
                    <a:pt x="1" y="75"/>
                  </a:cubicBezTo>
                  <a:cubicBezTo>
                    <a:pt x="1" y="95"/>
                    <a:pt x="1" y="118"/>
                    <a:pt x="331" y="129"/>
                  </a:cubicBezTo>
                  <a:cubicBezTo>
                    <a:pt x="523" y="139"/>
                    <a:pt x="789" y="149"/>
                    <a:pt x="1066" y="149"/>
                  </a:cubicBezTo>
                  <a:cubicBezTo>
                    <a:pt x="1345" y="149"/>
                    <a:pt x="1611" y="139"/>
                    <a:pt x="1803" y="129"/>
                  </a:cubicBezTo>
                  <a:cubicBezTo>
                    <a:pt x="2134" y="118"/>
                    <a:pt x="2134" y="95"/>
                    <a:pt x="2134" y="75"/>
                  </a:cubicBezTo>
                  <a:cubicBezTo>
                    <a:pt x="2134" y="54"/>
                    <a:pt x="2134" y="31"/>
                    <a:pt x="1803" y="21"/>
                  </a:cubicBezTo>
                  <a:cubicBezTo>
                    <a:pt x="1611" y="11"/>
                    <a:pt x="1345" y="1"/>
                    <a:pt x="106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32"/>
            <p:cNvSpPr/>
            <p:nvPr/>
          </p:nvSpPr>
          <p:spPr>
            <a:xfrm>
              <a:off x="7610532" y="3236837"/>
              <a:ext cx="5954" cy="39430"/>
            </a:xfrm>
            <a:custGeom>
              <a:rect b="b" l="l" r="r" t="t"/>
              <a:pathLst>
                <a:path extrusionOk="0" h="298" w="45">
                  <a:moveTo>
                    <a:pt x="21" y="0"/>
                  </a:moveTo>
                  <a:cubicBezTo>
                    <a:pt x="11" y="0"/>
                    <a:pt x="1" y="0"/>
                    <a:pt x="1" y="21"/>
                  </a:cubicBezTo>
                  <a:lnTo>
                    <a:pt x="1" y="277"/>
                  </a:lnTo>
                  <a:cubicBezTo>
                    <a:pt x="1" y="287"/>
                    <a:pt x="11" y="297"/>
                    <a:pt x="21" y="297"/>
                  </a:cubicBezTo>
                  <a:cubicBezTo>
                    <a:pt x="34" y="297"/>
                    <a:pt x="44" y="287"/>
                    <a:pt x="44" y="277"/>
                  </a:cubicBezTo>
                  <a:lnTo>
                    <a:pt x="44" y="21"/>
                  </a:lnTo>
                  <a:cubicBezTo>
                    <a:pt x="44" y="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32"/>
            <p:cNvSpPr/>
            <p:nvPr/>
          </p:nvSpPr>
          <p:spPr>
            <a:xfrm>
              <a:off x="7585127" y="3239483"/>
              <a:ext cx="5954" cy="42473"/>
            </a:xfrm>
            <a:custGeom>
              <a:rect b="b" l="l" r="r" t="t"/>
              <a:pathLst>
                <a:path extrusionOk="0" h="321" w="45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300"/>
                  </a:lnTo>
                  <a:cubicBezTo>
                    <a:pt x="1" y="311"/>
                    <a:pt x="11" y="321"/>
                    <a:pt x="21" y="321"/>
                  </a:cubicBezTo>
                  <a:cubicBezTo>
                    <a:pt x="34" y="321"/>
                    <a:pt x="44" y="311"/>
                    <a:pt x="44" y="300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2"/>
            <p:cNvSpPr/>
            <p:nvPr/>
          </p:nvSpPr>
          <p:spPr>
            <a:xfrm>
              <a:off x="7547153" y="3240807"/>
              <a:ext cx="5557" cy="34137"/>
            </a:xfrm>
            <a:custGeom>
              <a:rect b="b" l="l" r="r" t="t"/>
              <a:pathLst>
                <a:path extrusionOk="0" h="258" w="42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37"/>
                  </a:lnTo>
                  <a:cubicBezTo>
                    <a:pt x="1" y="247"/>
                    <a:pt x="11" y="257"/>
                    <a:pt x="21" y="257"/>
                  </a:cubicBezTo>
                  <a:cubicBezTo>
                    <a:pt x="32" y="257"/>
                    <a:pt x="42" y="247"/>
                    <a:pt x="42" y="237"/>
                  </a:cubicBezTo>
                  <a:lnTo>
                    <a:pt x="42" y="21"/>
                  </a:lnTo>
                  <a:cubicBezTo>
                    <a:pt x="42" y="11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2"/>
            <p:cNvSpPr/>
            <p:nvPr/>
          </p:nvSpPr>
          <p:spPr>
            <a:xfrm>
              <a:off x="7496344" y="3259198"/>
              <a:ext cx="5557" cy="29903"/>
            </a:xfrm>
            <a:custGeom>
              <a:rect b="b" l="l" r="r" t="t"/>
              <a:pathLst>
                <a:path extrusionOk="0" h="226" w="42">
                  <a:moveTo>
                    <a:pt x="21" y="0"/>
                  </a:moveTo>
                  <a:cubicBezTo>
                    <a:pt x="11" y="0"/>
                    <a:pt x="1" y="11"/>
                    <a:pt x="1" y="23"/>
                  </a:cubicBezTo>
                  <a:lnTo>
                    <a:pt x="1" y="203"/>
                  </a:lnTo>
                  <a:cubicBezTo>
                    <a:pt x="1" y="215"/>
                    <a:pt x="11" y="226"/>
                    <a:pt x="21" y="226"/>
                  </a:cubicBezTo>
                  <a:cubicBezTo>
                    <a:pt x="32" y="226"/>
                    <a:pt x="42" y="215"/>
                    <a:pt x="42" y="203"/>
                  </a:cubicBezTo>
                  <a:lnTo>
                    <a:pt x="42" y="23"/>
                  </a:lnTo>
                  <a:cubicBezTo>
                    <a:pt x="42" y="11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2"/>
            <p:cNvSpPr/>
            <p:nvPr/>
          </p:nvSpPr>
          <p:spPr>
            <a:xfrm>
              <a:off x="7442492" y="3255097"/>
              <a:ext cx="5954" cy="36784"/>
            </a:xfrm>
            <a:custGeom>
              <a:rect b="b" l="l" r="r" t="t"/>
              <a:pathLst>
                <a:path extrusionOk="0" h="278" w="45">
                  <a:moveTo>
                    <a:pt x="24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57"/>
                  </a:lnTo>
                  <a:cubicBezTo>
                    <a:pt x="1" y="267"/>
                    <a:pt x="11" y="277"/>
                    <a:pt x="24" y="277"/>
                  </a:cubicBezTo>
                  <a:cubicBezTo>
                    <a:pt x="34" y="277"/>
                    <a:pt x="44" y="267"/>
                    <a:pt x="44" y="257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32"/>
            <p:cNvSpPr/>
            <p:nvPr/>
          </p:nvSpPr>
          <p:spPr>
            <a:xfrm>
              <a:off x="7281597" y="3236837"/>
              <a:ext cx="5822" cy="21170"/>
            </a:xfrm>
            <a:custGeom>
              <a:rect b="b" l="l" r="r" t="t"/>
              <a:pathLst>
                <a:path extrusionOk="0" h="160" w="44">
                  <a:moveTo>
                    <a:pt x="23" y="0"/>
                  </a:moveTo>
                  <a:cubicBezTo>
                    <a:pt x="10" y="0"/>
                    <a:pt x="0" y="0"/>
                    <a:pt x="0" y="21"/>
                  </a:cubicBezTo>
                  <a:lnTo>
                    <a:pt x="0" y="139"/>
                  </a:lnTo>
                  <a:cubicBezTo>
                    <a:pt x="0" y="149"/>
                    <a:pt x="10" y="159"/>
                    <a:pt x="23" y="159"/>
                  </a:cubicBezTo>
                  <a:cubicBezTo>
                    <a:pt x="33" y="159"/>
                    <a:pt x="44" y="149"/>
                    <a:pt x="44" y="139"/>
                  </a:cubicBezTo>
                  <a:lnTo>
                    <a:pt x="44" y="21"/>
                  </a:lnTo>
                  <a:cubicBezTo>
                    <a:pt x="44" y="0"/>
                    <a:pt x="33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32"/>
            <p:cNvSpPr/>
            <p:nvPr/>
          </p:nvSpPr>
          <p:spPr>
            <a:xfrm>
              <a:off x="7302899" y="3262242"/>
              <a:ext cx="5557" cy="23817"/>
            </a:xfrm>
            <a:custGeom>
              <a:rect b="b" l="l" r="r" t="t"/>
              <a:pathLst>
                <a:path extrusionOk="0" h="180" w="42">
                  <a:moveTo>
                    <a:pt x="21" y="0"/>
                  </a:moveTo>
                  <a:cubicBezTo>
                    <a:pt x="11" y="0"/>
                    <a:pt x="0" y="11"/>
                    <a:pt x="0" y="21"/>
                  </a:cubicBezTo>
                  <a:lnTo>
                    <a:pt x="0" y="159"/>
                  </a:lnTo>
                  <a:cubicBezTo>
                    <a:pt x="0" y="169"/>
                    <a:pt x="11" y="180"/>
                    <a:pt x="21" y="180"/>
                  </a:cubicBezTo>
                  <a:cubicBezTo>
                    <a:pt x="31" y="180"/>
                    <a:pt x="41" y="169"/>
                    <a:pt x="41" y="159"/>
                  </a:cubicBezTo>
                  <a:lnTo>
                    <a:pt x="41" y="21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32"/>
            <p:cNvSpPr/>
            <p:nvPr/>
          </p:nvSpPr>
          <p:spPr>
            <a:xfrm>
              <a:off x="7386258" y="3259198"/>
              <a:ext cx="5557" cy="28580"/>
            </a:xfrm>
            <a:custGeom>
              <a:rect b="b" l="l" r="r" t="t"/>
              <a:pathLst>
                <a:path extrusionOk="0" h="216" w="42">
                  <a:moveTo>
                    <a:pt x="21" y="0"/>
                  </a:moveTo>
                  <a:cubicBezTo>
                    <a:pt x="11" y="0"/>
                    <a:pt x="0" y="11"/>
                    <a:pt x="0" y="23"/>
                  </a:cubicBezTo>
                  <a:lnTo>
                    <a:pt x="0" y="192"/>
                  </a:lnTo>
                  <a:cubicBezTo>
                    <a:pt x="0" y="203"/>
                    <a:pt x="11" y="215"/>
                    <a:pt x="21" y="215"/>
                  </a:cubicBezTo>
                  <a:cubicBezTo>
                    <a:pt x="31" y="215"/>
                    <a:pt x="41" y="203"/>
                    <a:pt x="41" y="192"/>
                  </a:cubicBezTo>
                  <a:lnTo>
                    <a:pt x="41" y="23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2"/>
            <p:cNvSpPr/>
            <p:nvPr/>
          </p:nvSpPr>
          <p:spPr>
            <a:xfrm>
              <a:off x="7285963" y="3188675"/>
              <a:ext cx="358574" cy="55043"/>
            </a:xfrm>
            <a:custGeom>
              <a:rect b="b" l="l" r="r" t="t"/>
              <a:pathLst>
                <a:path extrusionOk="0" h="416" w="2710">
                  <a:moveTo>
                    <a:pt x="0" y="1"/>
                  </a:moveTo>
                  <a:lnTo>
                    <a:pt x="0" y="341"/>
                  </a:lnTo>
                  <a:cubicBezTo>
                    <a:pt x="0" y="385"/>
                    <a:pt x="597" y="415"/>
                    <a:pt x="1355" y="415"/>
                  </a:cubicBezTo>
                  <a:cubicBezTo>
                    <a:pt x="2103" y="415"/>
                    <a:pt x="2710" y="385"/>
                    <a:pt x="2710" y="341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2"/>
            <p:cNvSpPr/>
            <p:nvPr/>
          </p:nvSpPr>
          <p:spPr>
            <a:xfrm>
              <a:off x="7282920" y="3186028"/>
              <a:ext cx="364396" cy="60733"/>
            </a:xfrm>
            <a:custGeom>
              <a:rect b="b" l="l" r="r" t="t"/>
              <a:pathLst>
                <a:path extrusionOk="0" h="459" w="2754">
                  <a:moveTo>
                    <a:pt x="2712" y="41"/>
                  </a:moveTo>
                  <a:lnTo>
                    <a:pt x="2712" y="351"/>
                  </a:lnTo>
                  <a:cubicBezTo>
                    <a:pt x="2638" y="384"/>
                    <a:pt x="2103" y="415"/>
                    <a:pt x="1378" y="415"/>
                  </a:cubicBezTo>
                  <a:cubicBezTo>
                    <a:pt x="653" y="415"/>
                    <a:pt x="108" y="384"/>
                    <a:pt x="44" y="351"/>
                  </a:cubicBezTo>
                  <a:lnTo>
                    <a:pt x="44" y="41"/>
                  </a:lnTo>
                  <a:close/>
                  <a:moveTo>
                    <a:pt x="23" y="0"/>
                  </a:moveTo>
                  <a:cubicBezTo>
                    <a:pt x="13" y="0"/>
                    <a:pt x="0" y="10"/>
                    <a:pt x="0" y="21"/>
                  </a:cubicBezTo>
                  <a:lnTo>
                    <a:pt x="0" y="361"/>
                  </a:lnTo>
                  <a:cubicBezTo>
                    <a:pt x="0" y="384"/>
                    <a:pt x="0" y="415"/>
                    <a:pt x="418" y="435"/>
                  </a:cubicBezTo>
                  <a:cubicBezTo>
                    <a:pt x="674" y="448"/>
                    <a:pt x="1015" y="459"/>
                    <a:pt x="1378" y="459"/>
                  </a:cubicBezTo>
                  <a:cubicBezTo>
                    <a:pt x="1742" y="459"/>
                    <a:pt x="2082" y="448"/>
                    <a:pt x="2339" y="435"/>
                  </a:cubicBezTo>
                  <a:cubicBezTo>
                    <a:pt x="2753" y="415"/>
                    <a:pt x="2753" y="384"/>
                    <a:pt x="2753" y="361"/>
                  </a:cubicBezTo>
                  <a:lnTo>
                    <a:pt x="2753" y="21"/>
                  </a:lnTo>
                  <a:cubicBezTo>
                    <a:pt x="2753" y="10"/>
                    <a:pt x="2743" y="0"/>
                    <a:pt x="27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32"/>
            <p:cNvSpPr/>
            <p:nvPr/>
          </p:nvSpPr>
          <p:spPr>
            <a:xfrm>
              <a:off x="7285963" y="3178883"/>
              <a:ext cx="358574" cy="19715"/>
            </a:xfrm>
            <a:custGeom>
              <a:rect b="b" l="l" r="r" t="t"/>
              <a:pathLst>
                <a:path extrusionOk="0" h="149" w="2710">
                  <a:moveTo>
                    <a:pt x="1355" y="0"/>
                  </a:moveTo>
                  <a:cubicBezTo>
                    <a:pt x="597" y="0"/>
                    <a:pt x="0" y="31"/>
                    <a:pt x="0" y="75"/>
                  </a:cubicBezTo>
                  <a:cubicBezTo>
                    <a:pt x="0" y="118"/>
                    <a:pt x="597" y="149"/>
                    <a:pt x="1355" y="149"/>
                  </a:cubicBezTo>
                  <a:cubicBezTo>
                    <a:pt x="2103" y="149"/>
                    <a:pt x="2710" y="118"/>
                    <a:pt x="2710" y="75"/>
                  </a:cubicBezTo>
                  <a:cubicBezTo>
                    <a:pt x="2710" y="31"/>
                    <a:pt x="2103" y="0"/>
                    <a:pt x="13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2"/>
            <p:cNvSpPr/>
            <p:nvPr/>
          </p:nvSpPr>
          <p:spPr>
            <a:xfrm>
              <a:off x="7282920" y="3175840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8" y="44"/>
                  </a:moveTo>
                  <a:cubicBezTo>
                    <a:pt x="2029" y="44"/>
                    <a:pt x="2531" y="64"/>
                    <a:pt x="2679" y="98"/>
                  </a:cubicBezTo>
                  <a:cubicBezTo>
                    <a:pt x="2531" y="128"/>
                    <a:pt x="2029" y="151"/>
                    <a:pt x="1378" y="151"/>
                  </a:cubicBezTo>
                  <a:cubicBezTo>
                    <a:pt x="717" y="151"/>
                    <a:pt x="216" y="128"/>
                    <a:pt x="77" y="98"/>
                  </a:cubicBezTo>
                  <a:cubicBezTo>
                    <a:pt x="216" y="64"/>
                    <a:pt x="717" y="44"/>
                    <a:pt x="1378" y="44"/>
                  </a:cubicBezTo>
                  <a:close/>
                  <a:moveTo>
                    <a:pt x="1378" y="0"/>
                  </a:moveTo>
                  <a:cubicBezTo>
                    <a:pt x="1015" y="0"/>
                    <a:pt x="674" y="13"/>
                    <a:pt x="418" y="23"/>
                  </a:cubicBezTo>
                  <a:cubicBezTo>
                    <a:pt x="0" y="44"/>
                    <a:pt x="0" y="77"/>
                    <a:pt x="0" y="98"/>
                  </a:cubicBezTo>
                  <a:cubicBezTo>
                    <a:pt x="0" y="118"/>
                    <a:pt x="0" y="151"/>
                    <a:pt x="418" y="172"/>
                  </a:cubicBezTo>
                  <a:cubicBezTo>
                    <a:pt x="674" y="182"/>
                    <a:pt x="1015" y="192"/>
                    <a:pt x="1378" y="192"/>
                  </a:cubicBezTo>
                  <a:cubicBezTo>
                    <a:pt x="1742" y="192"/>
                    <a:pt x="2082" y="182"/>
                    <a:pt x="2339" y="172"/>
                  </a:cubicBezTo>
                  <a:cubicBezTo>
                    <a:pt x="2753" y="151"/>
                    <a:pt x="2753" y="118"/>
                    <a:pt x="2753" y="98"/>
                  </a:cubicBezTo>
                  <a:cubicBezTo>
                    <a:pt x="2753" y="77"/>
                    <a:pt x="2753" y="44"/>
                    <a:pt x="2339" y="23"/>
                  </a:cubicBezTo>
                  <a:cubicBezTo>
                    <a:pt x="2082" y="13"/>
                    <a:pt x="1742" y="0"/>
                    <a:pt x="137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32"/>
            <p:cNvSpPr/>
            <p:nvPr/>
          </p:nvSpPr>
          <p:spPr>
            <a:xfrm>
              <a:off x="7326981" y="3181530"/>
              <a:ext cx="275215" cy="13099"/>
            </a:xfrm>
            <a:custGeom>
              <a:rect b="b" l="l" r="r" t="t"/>
              <a:pathLst>
                <a:path extrusionOk="0" h="99" w="2080">
                  <a:moveTo>
                    <a:pt x="1045" y="1"/>
                  </a:moveTo>
                  <a:cubicBezTo>
                    <a:pt x="469" y="1"/>
                    <a:pt x="0" y="21"/>
                    <a:pt x="0" y="44"/>
                  </a:cubicBezTo>
                  <a:cubicBezTo>
                    <a:pt x="0" y="75"/>
                    <a:pt x="469" y="98"/>
                    <a:pt x="1045" y="98"/>
                  </a:cubicBezTo>
                  <a:cubicBezTo>
                    <a:pt x="1621" y="98"/>
                    <a:pt x="2080" y="75"/>
                    <a:pt x="2080" y="44"/>
                  </a:cubicBezTo>
                  <a:cubicBezTo>
                    <a:pt x="2080" y="21"/>
                    <a:pt x="1621" y="1"/>
                    <a:pt x="1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32"/>
            <p:cNvSpPr/>
            <p:nvPr/>
          </p:nvSpPr>
          <p:spPr>
            <a:xfrm>
              <a:off x="7323938" y="3178883"/>
              <a:ext cx="281037" cy="18392"/>
            </a:xfrm>
            <a:custGeom>
              <a:rect b="b" l="l" r="r" t="t"/>
              <a:pathLst>
                <a:path extrusionOk="0" h="139" w="2124">
                  <a:moveTo>
                    <a:pt x="1068" y="41"/>
                  </a:moveTo>
                  <a:cubicBezTo>
                    <a:pt x="1506" y="41"/>
                    <a:pt x="1847" y="54"/>
                    <a:pt x="1995" y="64"/>
                  </a:cubicBezTo>
                  <a:cubicBezTo>
                    <a:pt x="1847" y="85"/>
                    <a:pt x="1506" y="95"/>
                    <a:pt x="1068" y="95"/>
                  </a:cubicBezTo>
                  <a:cubicBezTo>
                    <a:pt x="620" y="95"/>
                    <a:pt x="279" y="85"/>
                    <a:pt x="128" y="64"/>
                  </a:cubicBezTo>
                  <a:cubicBezTo>
                    <a:pt x="279" y="54"/>
                    <a:pt x="620" y="41"/>
                    <a:pt x="1068" y="41"/>
                  </a:cubicBezTo>
                  <a:close/>
                  <a:moveTo>
                    <a:pt x="1068" y="0"/>
                  </a:moveTo>
                  <a:cubicBezTo>
                    <a:pt x="792" y="0"/>
                    <a:pt x="523" y="0"/>
                    <a:pt x="331" y="11"/>
                  </a:cubicBezTo>
                  <a:cubicBezTo>
                    <a:pt x="0" y="21"/>
                    <a:pt x="0" y="41"/>
                    <a:pt x="0" y="64"/>
                  </a:cubicBezTo>
                  <a:cubicBezTo>
                    <a:pt x="0" y="85"/>
                    <a:pt x="0" y="105"/>
                    <a:pt x="331" y="118"/>
                  </a:cubicBezTo>
                  <a:cubicBezTo>
                    <a:pt x="523" y="128"/>
                    <a:pt x="792" y="139"/>
                    <a:pt x="1068" y="139"/>
                  </a:cubicBezTo>
                  <a:cubicBezTo>
                    <a:pt x="1345" y="139"/>
                    <a:pt x="1601" y="128"/>
                    <a:pt x="1803" y="118"/>
                  </a:cubicBezTo>
                  <a:cubicBezTo>
                    <a:pt x="2123" y="105"/>
                    <a:pt x="2123" y="85"/>
                    <a:pt x="2123" y="64"/>
                  </a:cubicBezTo>
                  <a:cubicBezTo>
                    <a:pt x="2123" y="41"/>
                    <a:pt x="2123" y="21"/>
                    <a:pt x="1803" y="11"/>
                  </a:cubicBezTo>
                  <a:cubicBezTo>
                    <a:pt x="1601" y="0"/>
                    <a:pt x="1345" y="0"/>
                    <a:pt x="106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2"/>
            <p:cNvSpPr/>
            <p:nvPr/>
          </p:nvSpPr>
          <p:spPr>
            <a:xfrm>
              <a:off x="7623499" y="3191453"/>
              <a:ext cx="5557" cy="39694"/>
            </a:xfrm>
            <a:custGeom>
              <a:rect b="b" l="l" r="r" t="t"/>
              <a:pathLst>
                <a:path extrusionOk="0" h="300" w="42">
                  <a:moveTo>
                    <a:pt x="21" y="0"/>
                  </a:moveTo>
                  <a:cubicBezTo>
                    <a:pt x="10" y="0"/>
                    <a:pt x="0" y="10"/>
                    <a:pt x="0" y="23"/>
                  </a:cubicBezTo>
                  <a:lnTo>
                    <a:pt x="0" y="279"/>
                  </a:lnTo>
                  <a:cubicBezTo>
                    <a:pt x="0" y="289"/>
                    <a:pt x="10" y="300"/>
                    <a:pt x="21" y="300"/>
                  </a:cubicBezTo>
                  <a:cubicBezTo>
                    <a:pt x="31" y="300"/>
                    <a:pt x="41" y="289"/>
                    <a:pt x="41" y="279"/>
                  </a:cubicBezTo>
                  <a:lnTo>
                    <a:pt x="41" y="23"/>
                  </a:lnTo>
                  <a:cubicBezTo>
                    <a:pt x="41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2"/>
            <p:cNvSpPr/>
            <p:nvPr/>
          </p:nvSpPr>
          <p:spPr>
            <a:xfrm>
              <a:off x="7598094" y="3194496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0"/>
                  </a:moveTo>
                  <a:cubicBezTo>
                    <a:pt x="10" y="0"/>
                    <a:pt x="0" y="10"/>
                    <a:pt x="0" y="21"/>
                  </a:cubicBezTo>
                  <a:lnTo>
                    <a:pt x="0" y="297"/>
                  </a:lnTo>
                  <a:cubicBezTo>
                    <a:pt x="0" y="307"/>
                    <a:pt x="10" y="320"/>
                    <a:pt x="21" y="320"/>
                  </a:cubicBezTo>
                  <a:cubicBezTo>
                    <a:pt x="31" y="320"/>
                    <a:pt x="41" y="307"/>
                    <a:pt x="41" y="297"/>
                  </a:cubicBezTo>
                  <a:lnTo>
                    <a:pt x="41" y="21"/>
                  </a:lnTo>
                  <a:cubicBezTo>
                    <a:pt x="41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32"/>
            <p:cNvSpPr/>
            <p:nvPr/>
          </p:nvSpPr>
          <p:spPr>
            <a:xfrm>
              <a:off x="7559723" y="3195820"/>
              <a:ext cx="5954" cy="34005"/>
            </a:xfrm>
            <a:custGeom>
              <a:rect b="b" l="l" r="r" t="t"/>
              <a:pathLst>
                <a:path extrusionOk="0" h="257" w="45">
                  <a:moveTo>
                    <a:pt x="21" y="0"/>
                  </a:moveTo>
                  <a:cubicBezTo>
                    <a:pt x="11" y="0"/>
                    <a:pt x="1" y="11"/>
                    <a:pt x="1" y="21"/>
                  </a:cubicBezTo>
                  <a:lnTo>
                    <a:pt x="1" y="233"/>
                  </a:lnTo>
                  <a:cubicBezTo>
                    <a:pt x="1" y="246"/>
                    <a:pt x="11" y="256"/>
                    <a:pt x="21" y="256"/>
                  </a:cubicBezTo>
                  <a:cubicBezTo>
                    <a:pt x="34" y="256"/>
                    <a:pt x="44" y="246"/>
                    <a:pt x="44" y="233"/>
                  </a:cubicBezTo>
                  <a:lnTo>
                    <a:pt x="44" y="21"/>
                  </a:lnTo>
                  <a:cubicBezTo>
                    <a:pt x="44" y="11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32"/>
            <p:cNvSpPr/>
            <p:nvPr/>
          </p:nvSpPr>
          <p:spPr>
            <a:xfrm>
              <a:off x="7508914" y="3214079"/>
              <a:ext cx="5954" cy="29639"/>
            </a:xfrm>
            <a:custGeom>
              <a:rect b="b" l="l" r="r" t="t"/>
              <a:pathLst>
                <a:path extrusionOk="0" h="224" w="45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03"/>
                  </a:lnTo>
                  <a:cubicBezTo>
                    <a:pt x="1" y="223"/>
                    <a:pt x="11" y="223"/>
                    <a:pt x="21" y="223"/>
                  </a:cubicBezTo>
                  <a:cubicBezTo>
                    <a:pt x="34" y="223"/>
                    <a:pt x="44" y="223"/>
                    <a:pt x="44" y="203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32"/>
            <p:cNvSpPr/>
            <p:nvPr/>
          </p:nvSpPr>
          <p:spPr>
            <a:xfrm>
              <a:off x="7455326" y="3209713"/>
              <a:ext cx="5557" cy="37048"/>
            </a:xfrm>
            <a:custGeom>
              <a:rect b="b" l="l" r="r" t="t"/>
              <a:pathLst>
                <a:path extrusionOk="0" h="280" w="42">
                  <a:moveTo>
                    <a:pt x="21" y="0"/>
                  </a:moveTo>
                  <a:cubicBezTo>
                    <a:pt x="11" y="0"/>
                    <a:pt x="1" y="13"/>
                    <a:pt x="1" y="23"/>
                  </a:cubicBezTo>
                  <a:lnTo>
                    <a:pt x="1" y="256"/>
                  </a:lnTo>
                  <a:cubicBezTo>
                    <a:pt x="1" y="269"/>
                    <a:pt x="11" y="280"/>
                    <a:pt x="21" y="280"/>
                  </a:cubicBezTo>
                  <a:cubicBezTo>
                    <a:pt x="32" y="280"/>
                    <a:pt x="42" y="269"/>
                    <a:pt x="42" y="256"/>
                  </a:cubicBezTo>
                  <a:lnTo>
                    <a:pt x="42" y="23"/>
                  </a:lnTo>
                  <a:cubicBezTo>
                    <a:pt x="42" y="13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32"/>
            <p:cNvSpPr/>
            <p:nvPr/>
          </p:nvSpPr>
          <p:spPr>
            <a:xfrm>
              <a:off x="7294431" y="3191453"/>
              <a:ext cx="5557" cy="21435"/>
            </a:xfrm>
            <a:custGeom>
              <a:rect b="b" l="l" r="r" t="t"/>
              <a:pathLst>
                <a:path extrusionOk="0" h="162" w="42">
                  <a:moveTo>
                    <a:pt x="21" y="0"/>
                  </a:moveTo>
                  <a:cubicBezTo>
                    <a:pt x="11" y="0"/>
                    <a:pt x="0" y="10"/>
                    <a:pt x="0" y="23"/>
                  </a:cubicBezTo>
                  <a:lnTo>
                    <a:pt x="0" y="138"/>
                  </a:lnTo>
                  <a:cubicBezTo>
                    <a:pt x="0" y="151"/>
                    <a:pt x="11" y="161"/>
                    <a:pt x="21" y="161"/>
                  </a:cubicBezTo>
                  <a:cubicBezTo>
                    <a:pt x="31" y="161"/>
                    <a:pt x="41" y="151"/>
                    <a:pt x="41" y="138"/>
                  </a:cubicBezTo>
                  <a:lnTo>
                    <a:pt x="41" y="23"/>
                  </a:lnTo>
                  <a:cubicBezTo>
                    <a:pt x="41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32"/>
            <p:cNvSpPr/>
            <p:nvPr/>
          </p:nvSpPr>
          <p:spPr>
            <a:xfrm>
              <a:off x="7315469" y="3216858"/>
              <a:ext cx="5822" cy="24081"/>
            </a:xfrm>
            <a:custGeom>
              <a:rect b="b" l="l" r="r" t="t"/>
              <a:pathLst>
                <a:path extrusionOk="0" h="182" w="44">
                  <a:moveTo>
                    <a:pt x="23" y="0"/>
                  </a:moveTo>
                  <a:cubicBezTo>
                    <a:pt x="10" y="0"/>
                    <a:pt x="0" y="10"/>
                    <a:pt x="0" y="23"/>
                  </a:cubicBezTo>
                  <a:lnTo>
                    <a:pt x="0" y="161"/>
                  </a:lnTo>
                  <a:cubicBezTo>
                    <a:pt x="0" y="172"/>
                    <a:pt x="10" y="182"/>
                    <a:pt x="23" y="182"/>
                  </a:cubicBezTo>
                  <a:cubicBezTo>
                    <a:pt x="34" y="182"/>
                    <a:pt x="44" y="172"/>
                    <a:pt x="44" y="161"/>
                  </a:cubicBezTo>
                  <a:lnTo>
                    <a:pt x="44" y="23"/>
                  </a:lnTo>
                  <a:cubicBezTo>
                    <a:pt x="44" y="10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32"/>
            <p:cNvSpPr/>
            <p:nvPr/>
          </p:nvSpPr>
          <p:spPr>
            <a:xfrm>
              <a:off x="7398828" y="3215402"/>
              <a:ext cx="5822" cy="26992"/>
            </a:xfrm>
            <a:custGeom>
              <a:rect b="b" l="l" r="r" t="t"/>
              <a:pathLst>
                <a:path extrusionOk="0" h="204" w="44">
                  <a:moveTo>
                    <a:pt x="21" y="1"/>
                  </a:moveTo>
                  <a:cubicBezTo>
                    <a:pt x="0" y="1"/>
                    <a:pt x="0" y="1"/>
                    <a:pt x="0" y="21"/>
                  </a:cubicBezTo>
                  <a:lnTo>
                    <a:pt x="0" y="183"/>
                  </a:lnTo>
                  <a:cubicBezTo>
                    <a:pt x="0" y="193"/>
                    <a:pt x="0" y="203"/>
                    <a:pt x="21" y="203"/>
                  </a:cubicBezTo>
                  <a:cubicBezTo>
                    <a:pt x="34" y="203"/>
                    <a:pt x="44" y="193"/>
                    <a:pt x="44" y="183"/>
                  </a:cubicBezTo>
                  <a:lnTo>
                    <a:pt x="44" y="21"/>
                  </a:lnTo>
                  <a:cubicBezTo>
                    <a:pt x="44" y="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32"/>
            <p:cNvSpPr/>
            <p:nvPr/>
          </p:nvSpPr>
          <p:spPr>
            <a:xfrm>
              <a:off x="7298533" y="3143555"/>
              <a:ext cx="358971" cy="55043"/>
            </a:xfrm>
            <a:custGeom>
              <a:rect b="b" l="l" r="r" t="t"/>
              <a:pathLst>
                <a:path extrusionOk="0" h="416" w="2713">
                  <a:moveTo>
                    <a:pt x="0" y="1"/>
                  </a:moveTo>
                  <a:lnTo>
                    <a:pt x="0" y="342"/>
                  </a:lnTo>
                  <a:cubicBezTo>
                    <a:pt x="0" y="385"/>
                    <a:pt x="610" y="416"/>
                    <a:pt x="1355" y="416"/>
                  </a:cubicBezTo>
                  <a:cubicBezTo>
                    <a:pt x="2103" y="416"/>
                    <a:pt x="2712" y="385"/>
                    <a:pt x="2712" y="342"/>
                  </a:cubicBezTo>
                  <a:lnTo>
                    <a:pt x="27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2"/>
            <p:cNvSpPr/>
            <p:nvPr/>
          </p:nvSpPr>
          <p:spPr>
            <a:xfrm>
              <a:off x="7295754" y="3140512"/>
              <a:ext cx="364396" cy="60865"/>
            </a:xfrm>
            <a:custGeom>
              <a:rect b="b" l="l" r="r" t="t"/>
              <a:pathLst>
                <a:path extrusionOk="0" h="460" w="2754">
                  <a:moveTo>
                    <a:pt x="2710" y="44"/>
                  </a:moveTo>
                  <a:lnTo>
                    <a:pt x="2710" y="354"/>
                  </a:lnTo>
                  <a:cubicBezTo>
                    <a:pt x="2646" y="385"/>
                    <a:pt x="2103" y="418"/>
                    <a:pt x="1376" y="418"/>
                  </a:cubicBezTo>
                  <a:cubicBezTo>
                    <a:pt x="651" y="418"/>
                    <a:pt x="119" y="385"/>
                    <a:pt x="44" y="354"/>
                  </a:cubicBezTo>
                  <a:lnTo>
                    <a:pt x="44" y="44"/>
                  </a:lnTo>
                  <a:close/>
                  <a:moveTo>
                    <a:pt x="21" y="1"/>
                  </a:moveTo>
                  <a:cubicBezTo>
                    <a:pt x="11" y="1"/>
                    <a:pt x="1" y="11"/>
                    <a:pt x="1" y="24"/>
                  </a:cubicBezTo>
                  <a:lnTo>
                    <a:pt x="1" y="365"/>
                  </a:lnTo>
                  <a:cubicBezTo>
                    <a:pt x="1" y="385"/>
                    <a:pt x="1" y="418"/>
                    <a:pt x="416" y="439"/>
                  </a:cubicBezTo>
                  <a:cubicBezTo>
                    <a:pt x="672" y="449"/>
                    <a:pt x="1015" y="459"/>
                    <a:pt x="1376" y="459"/>
                  </a:cubicBezTo>
                  <a:cubicBezTo>
                    <a:pt x="1740" y="459"/>
                    <a:pt x="2080" y="449"/>
                    <a:pt x="2336" y="439"/>
                  </a:cubicBezTo>
                  <a:cubicBezTo>
                    <a:pt x="2754" y="418"/>
                    <a:pt x="2754" y="385"/>
                    <a:pt x="2754" y="365"/>
                  </a:cubicBezTo>
                  <a:lnTo>
                    <a:pt x="2754" y="24"/>
                  </a:lnTo>
                  <a:cubicBezTo>
                    <a:pt x="2754" y="11"/>
                    <a:pt x="2743" y="1"/>
                    <a:pt x="273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2"/>
            <p:cNvSpPr/>
            <p:nvPr/>
          </p:nvSpPr>
          <p:spPr>
            <a:xfrm>
              <a:off x="7298533" y="3133499"/>
              <a:ext cx="358971" cy="20112"/>
            </a:xfrm>
            <a:custGeom>
              <a:rect b="b" l="l" r="r" t="t"/>
              <a:pathLst>
                <a:path extrusionOk="0" h="152" w="2713">
                  <a:moveTo>
                    <a:pt x="1355" y="0"/>
                  </a:moveTo>
                  <a:cubicBezTo>
                    <a:pt x="610" y="0"/>
                    <a:pt x="0" y="33"/>
                    <a:pt x="0" y="77"/>
                  </a:cubicBezTo>
                  <a:cubicBezTo>
                    <a:pt x="0" y="118"/>
                    <a:pt x="610" y="151"/>
                    <a:pt x="1355" y="151"/>
                  </a:cubicBezTo>
                  <a:cubicBezTo>
                    <a:pt x="2103" y="151"/>
                    <a:pt x="2712" y="118"/>
                    <a:pt x="2712" y="77"/>
                  </a:cubicBezTo>
                  <a:cubicBezTo>
                    <a:pt x="2712" y="33"/>
                    <a:pt x="2103" y="0"/>
                    <a:pt x="13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32"/>
            <p:cNvSpPr/>
            <p:nvPr/>
          </p:nvSpPr>
          <p:spPr>
            <a:xfrm>
              <a:off x="7295754" y="3130721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6" y="44"/>
                  </a:moveTo>
                  <a:cubicBezTo>
                    <a:pt x="2039" y="44"/>
                    <a:pt x="2541" y="75"/>
                    <a:pt x="2679" y="98"/>
                  </a:cubicBezTo>
                  <a:cubicBezTo>
                    <a:pt x="2541" y="129"/>
                    <a:pt x="2039" y="149"/>
                    <a:pt x="1376" y="149"/>
                  </a:cubicBezTo>
                  <a:cubicBezTo>
                    <a:pt x="725" y="149"/>
                    <a:pt x="224" y="129"/>
                    <a:pt x="75" y="98"/>
                  </a:cubicBezTo>
                  <a:cubicBezTo>
                    <a:pt x="224" y="75"/>
                    <a:pt x="725" y="44"/>
                    <a:pt x="1376" y="44"/>
                  </a:cubicBezTo>
                  <a:close/>
                  <a:moveTo>
                    <a:pt x="1376" y="1"/>
                  </a:moveTo>
                  <a:cubicBezTo>
                    <a:pt x="1015" y="1"/>
                    <a:pt x="672" y="11"/>
                    <a:pt x="416" y="21"/>
                  </a:cubicBezTo>
                  <a:cubicBezTo>
                    <a:pt x="1" y="44"/>
                    <a:pt x="1" y="75"/>
                    <a:pt x="1" y="98"/>
                  </a:cubicBezTo>
                  <a:cubicBezTo>
                    <a:pt x="1" y="129"/>
                    <a:pt x="1" y="149"/>
                    <a:pt x="416" y="172"/>
                  </a:cubicBezTo>
                  <a:cubicBezTo>
                    <a:pt x="672" y="193"/>
                    <a:pt x="1015" y="193"/>
                    <a:pt x="1376" y="193"/>
                  </a:cubicBezTo>
                  <a:cubicBezTo>
                    <a:pt x="1740" y="193"/>
                    <a:pt x="2080" y="193"/>
                    <a:pt x="2336" y="172"/>
                  </a:cubicBezTo>
                  <a:cubicBezTo>
                    <a:pt x="2754" y="149"/>
                    <a:pt x="2754" y="129"/>
                    <a:pt x="2754" y="98"/>
                  </a:cubicBezTo>
                  <a:cubicBezTo>
                    <a:pt x="2754" y="75"/>
                    <a:pt x="2754" y="44"/>
                    <a:pt x="2336" y="21"/>
                  </a:cubicBezTo>
                  <a:cubicBezTo>
                    <a:pt x="2080" y="11"/>
                    <a:pt x="1740" y="1"/>
                    <a:pt x="137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32"/>
            <p:cNvSpPr/>
            <p:nvPr/>
          </p:nvSpPr>
          <p:spPr>
            <a:xfrm>
              <a:off x="7340874" y="3136543"/>
              <a:ext cx="275612" cy="12570"/>
            </a:xfrm>
            <a:custGeom>
              <a:rect b="b" l="l" r="r" t="t"/>
              <a:pathLst>
                <a:path extrusionOk="0" h="95" w="2083">
                  <a:moveTo>
                    <a:pt x="1035" y="0"/>
                  </a:moveTo>
                  <a:cubicBezTo>
                    <a:pt x="459" y="0"/>
                    <a:pt x="0" y="21"/>
                    <a:pt x="0" y="41"/>
                  </a:cubicBezTo>
                  <a:cubicBezTo>
                    <a:pt x="0" y="74"/>
                    <a:pt x="459" y="95"/>
                    <a:pt x="1035" y="95"/>
                  </a:cubicBezTo>
                  <a:cubicBezTo>
                    <a:pt x="1611" y="95"/>
                    <a:pt x="2082" y="74"/>
                    <a:pt x="2082" y="41"/>
                  </a:cubicBezTo>
                  <a:cubicBezTo>
                    <a:pt x="2082" y="21"/>
                    <a:pt x="1611" y="0"/>
                    <a:pt x="1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32"/>
            <p:cNvSpPr/>
            <p:nvPr/>
          </p:nvSpPr>
          <p:spPr>
            <a:xfrm>
              <a:off x="7338095" y="3133499"/>
              <a:ext cx="281037" cy="18656"/>
            </a:xfrm>
            <a:custGeom>
              <a:rect b="b" l="l" r="r" t="t"/>
              <a:pathLst>
                <a:path extrusionOk="0" h="141" w="2124">
                  <a:moveTo>
                    <a:pt x="1056" y="44"/>
                  </a:moveTo>
                  <a:cubicBezTo>
                    <a:pt x="1504" y="44"/>
                    <a:pt x="1847" y="54"/>
                    <a:pt x="1996" y="64"/>
                  </a:cubicBezTo>
                  <a:cubicBezTo>
                    <a:pt x="1847" y="87"/>
                    <a:pt x="1504" y="97"/>
                    <a:pt x="1056" y="97"/>
                  </a:cubicBezTo>
                  <a:cubicBezTo>
                    <a:pt x="621" y="97"/>
                    <a:pt x="277" y="87"/>
                    <a:pt x="119" y="64"/>
                  </a:cubicBezTo>
                  <a:cubicBezTo>
                    <a:pt x="277" y="54"/>
                    <a:pt x="621" y="44"/>
                    <a:pt x="1056" y="44"/>
                  </a:cubicBezTo>
                  <a:close/>
                  <a:moveTo>
                    <a:pt x="1056" y="0"/>
                  </a:moveTo>
                  <a:cubicBezTo>
                    <a:pt x="779" y="0"/>
                    <a:pt x="523" y="0"/>
                    <a:pt x="321" y="13"/>
                  </a:cubicBezTo>
                  <a:cubicBezTo>
                    <a:pt x="1" y="33"/>
                    <a:pt x="1" y="44"/>
                    <a:pt x="1" y="64"/>
                  </a:cubicBezTo>
                  <a:cubicBezTo>
                    <a:pt x="1" y="97"/>
                    <a:pt x="1" y="108"/>
                    <a:pt x="321" y="128"/>
                  </a:cubicBezTo>
                  <a:cubicBezTo>
                    <a:pt x="523" y="128"/>
                    <a:pt x="779" y="141"/>
                    <a:pt x="1056" y="141"/>
                  </a:cubicBezTo>
                  <a:cubicBezTo>
                    <a:pt x="1335" y="141"/>
                    <a:pt x="1601" y="128"/>
                    <a:pt x="1793" y="128"/>
                  </a:cubicBezTo>
                  <a:cubicBezTo>
                    <a:pt x="2124" y="108"/>
                    <a:pt x="2124" y="97"/>
                    <a:pt x="2124" y="64"/>
                  </a:cubicBezTo>
                  <a:cubicBezTo>
                    <a:pt x="2124" y="44"/>
                    <a:pt x="2124" y="33"/>
                    <a:pt x="1793" y="13"/>
                  </a:cubicBezTo>
                  <a:cubicBezTo>
                    <a:pt x="1601" y="0"/>
                    <a:pt x="1335" y="0"/>
                    <a:pt x="105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32"/>
            <p:cNvSpPr/>
            <p:nvPr/>
          </p:nvSpPr>
          <p:spPr>
            <a:xfrm>
              <a:off x="7637392" y="3146334"/>
              <a:ext cx="5822" cy="41150"/>
            </a:xfrm>
            <a:custGeom>
              <a:rect b="b" l="l" r="r" t="t"/>
              <a:pathLst>
                <a:path extrusionOk="0" h="311" w="44">
                  <a:moveTo>
                    <a:pt x="23" y="0"/>
                  </a:moveTo>
                  <a:cubicBezTo>
                    <a:pt x="10" y="0"/>
                    <a:pt x="0" y="11"/>
                    <a:pt x="0" y="21"/>
                  </a:cubicBezTo>
                  <a:lnTo>
                    <a:pt x="0" y="287"/>
                  </a:lnTo>
                  <a:cubicBezTo>
                    <a:pt x="0" y="300"/>
                    <a:pt x="10" y="310"/>
                    <a:pt x="23" y="310"/>
                  </a:cubicBezTo>
                  <a:cubicBezTo>
                    <a:pt x="33" y="310"/>
                    <a:pt x="44" y="300"/>
                    <a:pt x="44" y="287"/>
                  </a:cubicBezTo>
                  <a:lnTo>
                    <a:pt x="44" y="21"/>
                  </a:lnTo>
                  <a:cubicBezTo>
                    <a:pt x="44" y="11"/>
                    <a:pt x="33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32"/>
            <p:cNvSpPr/>
            <p:nvPr/>
          </p:nvSpPr>
          <p:spPr>
            <a:xfrm>
              <a:off x="7610532" y="3150436"/>
              <a:ext cx="5954" cy="41150"/>
            </a:xfrm>
            <a:custGeom>
              <a:rect b="b" l="l" r="r" t="t"/>
              <a:pathLst>
                <a:path extrusionOk="0" h="311" w="45">
                  <a:moveTo>
                    <a:pt x="21" y="0"/>
                  </a:moveTo>
                  <a:cubicBezTo>
                    <a:pt x="11" y="0"/>
                    <a:pt x="1" y="0"/>
                    <a:pt x="1" y="23"/>
                  </a:cubicBezTo>
                  <a:lnTo>
                    <a:pt x="1" y="290"/>
                  </a:lnTo>
                  <a:cubicBezTo>
                    <a:pt x="1" y="310"/>
                    <a:pt x="11" y="310"/>
                    <a:pt x="21" y="310"/>
                  </a:cubicBezTo>
                  <a:cubicBezTo>
                    <a:pt x="44" y="310"/>
                    <a:pt x="44" y="310"/>
                    <a:pt x="44" y="290"/>
                  </a:cubicBezTo>
                  <a:lnTo>
                    <a:pt x="44" y="23"/>
                  </a:lnTo>
                  <a:cubicBezTo>
                    <a:pt x="44" y="0"/>
                    <a:pt x="4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2"/>
            <p:cNvSpPr/>
            <p:nvPr/>
          </p:nvSpPr>
          <p:spPr>
            <a:xfrm>
              <a:off x="7572557" y="3150436"/>
              <a:ext cx="5557" cy="34005"/>
            </a:xfrm>
            <a:custGeom>
              <a:rect b="b" l="l" r="r" t="t"/>
              <a:pathLst>
                <a:path extrusionOk="0" h="257" w="42">
                  <a:moveTo>
                    <a:pt x="21" y="0"/>
                  </a:moveTo>
                  <a:cubicBezTo>
                    <a:pt x="11" y="0"/>
                    <a:pt x="1" y="13"/>
                    <a:pt x="1" y="23"/>
                  </a:cubicBezTo>
                  <a:lnTo>
                    <a:pt x="1" y="236"/>
                  </a:lnTo>
                  <a:cubicBezTo>
                    <a:pt x="1" y="246"/>
                    <a:pt x="11" y="256"/>
                    <a:pt x="21" y="256"/>
                  </a:cubicBezTo>
                  <a:cubicBezTo>
                    <a:pt x="32" y="256"/>
                    <a:pt x="42" y="246"/>
                    <a:pt x="42" y="236"/>
                  </a:cubicBezTo>
                  <a:lnTo>
                    <a:pt x="42" y="23"/>
                  </a:lnTo>
                  <a:cubicBezTo>
                    <a:pt x="42" y="13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32"/>
            <p:cNvSpPr/>
            <p:nvPr/>
          </p:nvSpPr>
          <p:spPr>
            <a:xfrm>
              <a:off x="7523204" y="3169092"/>
              <a:ext cx="5557" cy="30962"/>
            </a:xfrm>
            <a:custGeom>
              <a:rect b="b" l="l" r="r" t="t"/>
              <a:pathLst>
                <a:path extrusionOk="0" h="234" w="42">
                  <a:moveTo>
                    <a:pt x="21" y="0"/>
                  </a:moveTo>
                  <a:cubicBezTo>
                    <a:pt x="10" y="0"/>
                    <a:pt x="0" y="10"/>
                    <a:pt x="0" y="21"/>
                  </a:cubicBezTo>
                  <a:lnTo>
                    <a:pt x="0" y="213"/>
                  </a:lnTo>
                  <a:cubicBezTo>
                    <a:pt x="0" y="223"/>
                    <a:pt x="10" y="233"/>
                    <a:pt x="21" y="233"/>
                  </a:cubicBezTo>
                  <a:cubicBezTo>
                    <a:pt x="31" y="233"/>
                    <a:pt x="41" y="223"/>
                    <a:pt x="41" y="213"/>
                  </a:cubicBezTo>
                  <a:lnTo>
                    <a:pt x="41" y="21"/>
                  </a:lnTo>
                  <a:cubicBezTo>
                    <a:pt x="41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32"/>
            <p:cNvSpPr/>
            <p:nvPr/>
          </p:nvSpPr>
          <p:spPr>
            <a:xfrm>
              <a:off x="7467896" y="3165916"/>
              <a:ext cx="5954" cy="37181"/>
            </a:xfrm>
            <a:custGeom>
              <a:rect b="b" l="l" r="r" t="t"/>
              <a:pathLst>
                <a:path extrusionOk="0" h="281" w="45">
                  <a:moveTo>
                    <a:pt x="24" y="1"/>
                  </a:moveTo>
                  <a:cubicBezTo>
                    <a:pt x="11" y="1"/>
                    <a:pt x="1" y="1"/>
                    <a:pt x="1" y="24"/>
                  </a:cubicBezTo>
                  <a:lnTo>
                    <a:pt x="1" y="257"/>
                  </a:lnTo>
                  <a:cubicBezTo>
                    <a:pt x="1" y="267"/>
                    <a:pt x="11" y="280"/>
                    <a:pt x="24" y="280"/>
                  </a:cubicBezTo>
                  <a:cubicBezTo>
                    <a:pt x="44" y="280"/>
                    <a:pt x="44" y="267"/>
                    <a:pt x="44" y="257"/>
                  </a:cubicBezTo>
                  <a:lnTo>
                    <a:pt x="44" y="24"/>
                  </a:lnTo>
                  <a:cubicBezTo>
                    <a:pt x="44" y="1"/>
                    <a:pt x="4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32"/>
            <p:cNvSpPr/>
            <p:nvPr/>
          </p:nvSpPr>
          <p:spPr>
            <a:xfrm>
              <a:off x="7307001" y="3146334"/>
              <a:ext cx="5822" cy="21170"/>
            </a:xfrm>
            <a:custGeom>
              <a:rect b="b" l="l" r="r" t="t"/>
              <a:pathLst>
                <a:path extrusionOk="0" h="160" w="44">
                  <a:moveTo>
                    <a:pt x="23" y="0"/>
                  </a:moveTo>
                  <a:cubicBezTo>
                    <a:pt x="10" y="0"/>
                    <a:pt x="0" y="11"/>
                    <a:pt x="0" y="21"/>
                  </a:cubicBezTo>
                  <a:lnTo>
                    <a:pt x="0" y="139"/>
                  </a:lnTo>
                  <a:cubicBezTo>
                    <a:pt x="0" y="149"/>
                    <a:pt x="10" y="159"/>
                    <a:pt x="23" y="159"/>
                  </a:cubicBezTo>
                  <a:cubicBezTo>
                    <a:pt x="34" y="159"/>
                    <a:pt x="44" y="149"/>
                    <a:pt x="44" y="139"/>
                  </a:cubicBezTo>
                  <a:lnTo>
                    <a:pt x="44" y="21"/>
                  </a:lnTo>
                  <a:cubicBezTo>
                    <a:pt x="44" y="11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32"/>
            <p:cNvSpPr/>
            <p:nvPr/>
          </p:nvSpPr>
          <p:spPr>
            <a:xfrm>
              <a:off x="7328304" y="3171738"/>
              <a:ext cx="5557" cy="24214"/>
            </a:xfrm>
            <a:custGeom>
              <a:rect b="b" l="l" r="r" t="t"/>
              <a:pathLst>
                <a:path extrusionOk="0" h="183" w="42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159"/>
                  </a:lnTo>
                  <a:cubicBezTo>
                    <a:pt x="1" y="172"/>
                    <a:pt x="11" y="182"/>
                    <a:pt x="21" y="182"/>
                  </a:cubicBezTo>
                  <a:cubicBezTo>
                    <a:pt x="31" y="182"/>
                    <a:pt x="42" y="172"/>
                    <a:pt x="42" y="159"/>
                  </a:cubicBezTo>
                  <a:lnTo>
                    <a:pt x="42" y="21"/>
                  </a:lnTo>
                  <a:cubicBezTo>
                    <a:pt x="42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2"/>
            <p:cNvSpPr/>
            <p:nvPr/>
          </p:nvSpPr>
          <p:spPr>
            <a:xfrm>
              <a:off x="7411662" y="3170415"/>
              <a:ext cx="5557" cy="26860"/>
            </a:xfrm>
            <a:custGeom>
              <a:rect b="b" l="l" r="r" t="t"/>
              <a:pathLst>
                <a:path extrusionOk="0" h="203" w="42">
                  <a:moveTo>
                    <a:pt x="21" y="0"/>
                  </a:moveTo>
                  <a:cubicBezTo>
                    <a:pt x="11" y="0"/>
                    <a:pt x="1" y="11"/>
                    <a:pt x="1" y="21"/>
                  </a:cubicBezTo>
                  <a:lnTo>
                    <a:pt x="1" y="182"/>
                  </a:lnTo>
                  <a:cubicBezTo>
                    <a:pt x="1" y="192"/>
                    <a:pt x="11" y="203"/>
                    <a:pt x="21" y="203"/>
                  </a:cubicBezTo>
                  <a:cubicBezTo>
                    <a:pt x="31" y="203"/>
                    <a:pt x="42" y="192"/>
                    <a:pt x="42" y="182"/>
                  </a:cubicBezTo>
                  <a:lnTo>
                    <a:pt x="42" y="21"/>
                  </a:lnTo>
                  <a:cubicBezTo>
                    <a:pt x="42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2"/>
            <p:cNvSpPr/>
            <p:nvPr/>
          </p:nvSpPr>
          <p:spPr>
            <a:xfrm>
              <a:off x="7298533" y="3101215"/>
              <a:ext cx="358971" cy="55043"/>
            </a:xfrm>
            <a:custGeom>
              <a:rect b="b" l="l" r="r" t="t"/>
              <a:pathLst>
                <a:path extrusionOk="0" h="416" w="2713">
                  <a:moveTo>
                    <a:pt x="0" y="1"/>
                  </a:moveTo>
                  <a:lnTo>
                    <a:pt x="0" y="341"/>
                  </a:lnTo>
                  <a:cubicBezTo>
                    <a:pt x="0" y="385"/>
                    <a:pt x="610" y="416"/>
                    <a:pt x="1355" y="416"/>
                  </a:cubicBezTo>
                  <a:cubicBezTo>
                    <a:pt x="2103" y="416"/>
                    <a:pt x="2712" y="385"/>
                    <a:pt x="2712" y="341"/>
                  </a:cubicBezTo>
                  <a:lnTo>
                    <a:pt x="27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2"/>
            <p:cNvSpPr/>
            <p:nvPr/>
          </p:nvSpPr>
          <p:spPr>
            <a:xfrm>
              <a:off x="7295754" y="3098171"/>
              <a:ext cx="364396" cy="60865"/>
            </a:xfrm>
            <a:custGeom>
              <a:rect b="b" l="l" r="r" t="t"/>
              <a:pathLst>
                <a:path extrusionOk="0" h="460" w="2754">
                  <a:moveTo>
                    <a:pt x="2710" y="44"/>
                  </a:moveTo>
                  <a:lnTo>
                    <a:pt x="2710" y="354"/>
                  </a:lnTo>
                  <a:cubicBezTo>
                    <a:pt x="2646" y="385"/>
                    <a:pt x="2103" y="418"/>
                    <a:pt x="1376" y="418"/>
                  </a:cubicBezTo>
                  <a:cubicBezTo>
                    <a:pt x="651" y="418"/>
                    <a:pt x="119" y="385"/>
                    <a:pt x="44" y="354"/>
                  </a:cubicBezTo>
                  <a:lnTo>
                    <a:pt x="44" y="44"/>
                  </a:lnTo>
                  <a:close/>
                  <a:moveTo>
                    <a:pt x="21" y="1"/>
                  </a:moveTo>
                  <a:cubicBezTo>
                    <a:pt x="11" y="1"/>
                    <a:pt x="1" y="11"/>
                    <a:pt x="1" y="24"/>
                  </a:cubicBezTo>
                  <a:lnTo>
                    <a:pt x="1" y="364"/>
                  </a:lnTo>
                  <a:cubicBezTo>
                    <a:pt x="1" y="395"/>
                    <a:pt x="1" y="418"/>
                    <a:pt x="416" y="439"/>
                  </a:cubicBezTo>
                  <a:cubicBezTo>
                    <a:pt x="672" y="459"/>
                    <a:pt x="1015" y="459"/>
                    <a:pt x="1376" y="459"/>
                  </a:cubicBezTo>
                  <a:cubicBezTo>
                    <a:pt x="1740" y="459"/>
                    <a:pt x="2080" y="459"/>
                    <a:pt x="2336" y="439"/>
                  </a:cubicBezTo>
                  <a:cubicBezTo>
                    <a:pt x="2754" y="418"/>
                    <a:pt x="2754" y="395"/>
                    <a:pt x="2754" y="364"/>
                  </a:cubicBezTo>
                  <a:lnTo>
                    <a:pt x="2754" y="24"/>
                  </a:lnTo>
                  <a:cubicBezTo>
                    <a:pt x="2754" y="11"/>
                    <a:pt x="2743" y="1"/>
                    <a:pt x="273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32"/>
            <p:cNvSpPr/>
            <p:nvPr/>
          </p:nvSpPr>
          <p:spPr>
            <a:xfrm>
              <a:off x="7298533" y="3091159"/>
              <a:ext cx="358971" cy="21435"/>
            </a:xfrm>
            <a:custGeom>
              <a:rect b="b" l="l" r="r" t="t"/>
              <a:pathLst>
                <a:path extrusionOk="0" h="162" w="2713">
                  <a:moveTo>
                    <a:pt x="1355" y="0"/>
                  </a:moveTo>
                  <a:cubicBezTo>
                    <a:pt x="610" y="0"/>
                    <a:pt x="0" y="44"/>
                    <a:pt x="0" y="77"/>
                  </a:cubicBezTo>
                  <a:cubicBezTo>
                    <a:pt x="0" y="118"/>
                    <a:pt x="610" y="161"/>
                    <a:pt x="1355" y="161"/>
                  </a:cubicBezTo>
                  <a:cubicBezTo>
                    <a:pt x="2103" y="161"/>
                    <a:pt x="2712" y="118"/>
                    <a:pt x="2712" y="77"/>
                  </a:cubicBezTo>
                  <a:cubicBezTo>
                    <a:pt x="2712" y="44"/>
                    <a:pt x="2103" y="0"/>
                    <a:pt x="13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2"/>
            <p:cNvSpPr/>
            <p:nvPr/>
          </p:nvSpPr>
          <p:spPr>
            <a:xfrm>
              <a:off x="7295754" y="3088380"/>
              <a:ext cx="364396" cy="26860"/>
            </a:xfrm>
            <a:custGeom>
              <a:rect b="b" l="l" r="r" t="t"/>
              <a:pathLst>
                <a:path extrusionOk="0" h="203" w="2754">
                  <a:moveTo>
                    <a:pt x="1376" y="44"/>
                  </a:moveTo>
                  <a:cubicBezTo>
                    <a:pt x="2039" y="44"/>
                    <a:pt x="2541" y="75"/>
                    <a:pt x="2679" y="98"/>
                  </a:cubicBezTo>
                  <a:cubicBezTo>
                    <a:pt x="2541" y="129"/>
                    <a:pt x="2039" y="162"/>
                    <a:pt x="1376" y="162"/>
                  </a:cubicBezTo>
                  <a:cubicBezTo>
                    <a:pt x="725" y="162"/>
                    <a:pt x="224" y="129"/>
                    <a:pt x="75" y="98"/>
                  </a:cubicBezTo>
                  <a:cubicBezTo>
                    <a:pt x="224" y="75"/>
                    <a:pt x="725" y="44"/>
                    <a:pt x="1376" y="44"/>
                  </a:cubicBezTo>
                  <a:close/>
                  <a:moveTo>
                    <a:pt x="1376" y="1"/>
                  </a:moveTo>
                  <a:cubicBezTo>
                    <a:pt x="1015" y="1"/>
                    <a:pt x="672" y="11"/>
                    <a:pt x="416" y="21"/>
                  </a:cubicBezTo>
                  <a:cubicBezTo>
                    <a:pt x="1" y="54"/>
                    <a:pt x="1" y="75"/>
                    <a:pt x="1" y="98"/>
                  </a:cubicBezTo>
                  <a:cubicBezTo>
                    <a:pt x="1" y="129"/>
                    <a:pt x="1" y="149"/>
                    <a:pt x="416" y="172"/>
                  </a:cubicBezTo>
                  <a:cubicBezTo>
                    <a:pt x="672" y="193"/>
                    <a:pt x="1015" y="203"/>
                    <a:pt x="1376" y="203"/>
                  </a:cubicBezTo>
                  <a:cubicBezTo>
                    <a:pt x="1740" y="203"/>
                    <a:pt x="2080" y="193"/>
                    <a:pt x="2336" y="172"/>
                  </a:cubicBezTo>
                  <a:cubicBezTo>
                    <a:pt x="2754" y="149"/>
                    <a:pt x="2754" y="129"/>
                    <a:pt x="2754" y="98"/>
                  </a:cubicBezTo>
                  <a:cubicBezTo>
                    <a:pt x="2754" y="75"/>
                    <a:pt x="2754" y="54"/>
                    <a:pt x="2336" y="21"/>
                  </a:cubicBezTo>
                  <a:cubicBezTo>
                    <a:pt x="2080" y="11"/>
                    <a:pt x="1740" y="1"/>
                    <a:pt x="137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32"/>
            <p:cNvSpPr/>
            <p:nvPr/>
          </p:nvSpPr>
          <p:spPr>
            <a:xfrm>
              <a:off x="7340874" y="3094202"/>
              <a:ext cx="275612" cy="12570"/>
            </a:xfrm>
            <a:custGeom>
              <a:rect b="b" l="l" r="r" t="t"/>
              <a:pathLst>
                <a:path extrusionOk="0" h="95" w="2083">
                  <a:moveTo>
                    <a:pt x="1035" y="0"/>
                  </a:moveTo>
                  <a:cubicBezTo>
                    <a:pt x="459" y="0"/>
                    <a:pt x="0" y="21"/>
                    <a:pt x="0" y="54"/>
                  </a:cubicBezTo>
                  <a:cubicBezTo>
                    <a:pt x="0" y="74"/>
                    <a:pt x="459" y="95"/>
                    <a:pt x="1035" y="95"/>
                  </a:cubicBezTo>
                  <a:cubicBezTo>
                    <a:pt x="1611" y="95"/>
                    <a:pt x="2082" y="74"/>
                    <a:pt x="2082" y="54"/>
                  </a:cubicBezTo>
                  <a:cubicBezTo>
                    <a:pt x="2082" y="21"/>
                    <a:pt x="1611" y="0"/>
                    <a:pt x="1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2"/>
            <p:cNvSpPr/>
            <p:nvPr/>
          </p:nvSpPr>
          <p:spPr>
            <a:xfrm>
              <a:off x="7338095" y="3091159"/>
              <a:ext cx="281037" cy="18656"/>
            </a:xfrm>
            <a:custGeom>
              <a:rect b="b" l="l" r="r" t="t"/>
              <a:pathLst>
                <a:path extrusionOk="0" h="141" w="2124">
                  <a:moveTo>
                    <a:pt x="1056" y="44"/>
                  </a:moveTo>
                  <a:cubicBezTo>
                    <a:pt x="1504" y="44"/>
                    <a:pt x="1847" y="54"/>
                    <a:pt x="1996" y="77"/>
                  </a:cubicBezTo>
                  <a:cubicBezTo>
                    <a:pt x="1847" y="87"/>
                    <a:pt x="1504" y="97"/>
                    <a:pt x="1056" y="97"/>
                  </a:cubicBezTo>
                  <a:cubicBezTo>
                    <a:pt x="621" y="97"/>
                    <a:pt x="277" y="87"/>
                    <a:pt x="119" y="77"/>
                  </a:cubicBezTo>
                  <a:cubicBezTo>
                    <a:pt x="277" y="54"/>
                    <a:pt x="621" y="44"/>
                    <a:pt x="1056" y="44"/>
                  </a:cubicBezTo>
                  <a:close/>
                  <a:moveTo>
                    <a:pt x="1056" y="0"/>
                  </a:moveTo>
                  <a:cubicBezTo>
                    <a:pt x="779" y="0"/>
                    <a:pt x="523" y="13"/>
                    <a:pt x="321" y="13"/>
                  </a:cubicBezTo>
                  <a:cubicBezTo>
                    <a:pt x="1" y="33"/>
                    <a:pt x="1" y="44"/>
                    <a:pt x="1" y="77"/>
                  </a:cubicBezTo>
                  <a:cubicBezTo>
                    <a:pt x="1" y="97"/>
                    <a:pt x="1" y="108"/>
                    <a:pt x="321" y="128"/>
                  </a:cubicBezTo>
                  <a:cubicBezTo>
                    <a:pt x="523" y="141"/>
                    <a:pt x="779" y="141"/>
                    <a:pt x="1056" y="141"/>
                  </a:cubicBezTo>
                  <a:cubicBezTo>
                    <a:pt x="1335" y="141"/>
                    <a:pt x="1601" y="141"/>
                    <a:pt x="1793" y="128"/>
                  </a:cubicBezTo>
                  <a:cubicBezTo>
                    <a:pt x="2124" y="108"/>
                    <a:pt x="2124" y="97"/>
                    <a:pt x="2124" y="77"/>
                  </a:cubicBezTo>
                  <a:cubicBezTo>
                    <a:pt x="2124" y="44"/>
                    <a:pt x="2124" y="33"/>
                    <a:pt x="1793" y="13"/>
                  </a:cubicBezTo>
                  <a:cubicBezTo>
                    <a:pt x="1601" y="13"/>
                    <a:pt x="1335" y="0"/>
                    <a:pt x="105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2"/>
            <p:cNvSpPr/>
            <p:nvPr/>
          </p:nvSpPr>
          <p:spPr>
            <a:xfrm>
              <a:off x="7637392" y="3103993"/>
              <a:ext cx="5822" cy="41150"/>
            </a:xfrm>
            <a:custGeom>
              <a:rect b="b" l="l" r="r" t="t"/>
              <a:pathLst>
                <a:path extrusionOk="0" h="311" w="44">
                  <a:moveTo>
                    <a:pt x="23" y="0"/>
                  </a:moveTo>
                  <a:cubicBezTo>
                    <a:pt x="10" y="0"/>
                    <a:pt x="0" y="11"/>
                    <a:pt x="0" y="21"/>
                  </a:cubicBezTo>
                  <a:lnTo>
                    <a:pt x="0" y="287"/>
                  </a:lnTo>
                  <a:cubicBezTo>
                    <a:pt x="0" y="300"/>
                    <a:pt x="10" y="310"/>
                    <a:pt x="23" y="310"/>
                  </a:cubicBezTo>
                  <a:cubicBezTo>
                    <a:pt x="33" y="310"/>
                    <a:pt x="44" y="300"/>
                    <a:pt x="44" y="287"/>
                  </a:cubicBezTo>
                  <a:lnTo>
                    <a:pt x="44" y="21"/>
                  </a:lnTo>
                  <a:cubicBezTo>
                    <a:pt x="44" y="11"/>
                    <a:pt x="33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2"/>
            <p:cNvSpPr/>
            <p:nvPr/>
          </p:nvSpPr>
          <p:spPr>
            <a:xfrm>
              <a:off x="7610532" y="3108095"/>
              <a:ext cx="5954" cy="42473"/>
            </a:xfrm>
            <a:custGeom>
              <a:rect b="b" l="l" r="r" t="t"/>
              <a:pathLst>
                <a:path extrusionOk="0" h="321" w="45">
                  <a:moveTo>
                    <a:pt x="21" y="0"/>
                  </a:moveTo>
                  <a:cubicBezTo>
                    <a:pt x="11" y="0"/>
                    <a:pt x="1" y="13"/>
                    <a:pt x="1" y="23"/>
                  </a:cubicBezTo>
                  <a:lnTo>
                    <a:pt x="1" y="300"/>
                  </a:lnTo>
                  <a:cubicBezTo>
                    <a:pt x="1" y="310"/>
                    <a:pt x="11" y="320"/>
                    <a:pt x="21" y="320"/>
                  </a:cubicBezTo>
                  <a:cubicBezTo>
                    <a:pt x="44" y="320"/>
                    <a:pt x="44" y="310"/>
                    <a:pt x="44" y="300"/>
                  </a:cubicBezTo>
                  <a:lnTo>
                    <a:pt x="44" y="23"/>
                  </a:lnTo>
                  <a:cubicBezTo>
                    <a:pt x="44" y="13"/>
                    <a:pt x="4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2"/>
            <p:cNvSpPr/>
            <p:nvPr/>
          </p:nvSpPr>
          <p:spPr>
            <a:xfrm>
              <a:off x="7572557" y="3108095"/>
              <a:ext cx="5557" cy="34005"/>
            </a:xfrm>
            <a:custGeom>
              <a:rect b="b" l="l" r="r" t="t"/>
              <a:pathLst>
                <a:path extrusionOk="0" h="257" w="42">
                  <a:moveTo>
                    <a:pt x="21" y="0"/>
                  </a:moveTo>
                  <a:cubicBezTo>
                    <a:pt x="11" y="0"/>
                    <a:pt x="1" y="13"/>
                    <a:pt x="1" y="23"/>
                  </a:cubicBezTo>
                  <a:lnTo>
                    <a:pt x="1" y="236"/>
                  </a:lnTo>
                  <a:cubicBezTo>
                    <a:pt x="1" y="256"/>
                    <a:pt x="11" y="256"/>
                    <a:pt x="21" y="256"/>
                  </a:cubicBezTo>
                  <a:cubicBezTo>
                    <a:pt x="32" y="256"/>
                    <a:pt x="42" y="256"/>
                    <a:pt x="42" y="236"/>
                  </a:cubicBezTo>
                  <a:lnTo>
                    <a:pt x="42" y="23"/>
                  </a:lnTo>
                  <a:cubicBezTo>
                    <a:pt x="42" y="13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2"/>
            <p:cNvSpPr/>
            <p:nvPr/>
          </p:nvSpPr>
          <p:spPr>
            <a:xfrm>
              <a:off x="7523204" y="3126619"/>
              <a:ext cx="5557" cy="30962"/>
            </a:xfrm>
            <a:custGeom>
              <a:rect b="b" l="l" r="r" t="t"/>
              <a:pathLst>
                <a:path extrusionOk="0" h="234" w="42">
                  <a:moveTo>
                    <a:pt x="21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213"/>
                  </a:lnTo>
                  <a:cubicBezTo>
                    <a:pt x="0" y="224"/>
                    <a:pt x="10" y="234"/>
                    <a:pt x="21" y="234"/>
                  </a:cubicBezTo>
                  <a:cubicBezTo>
                    <a:pt x="31" y="234"/>
                    <a:pt x="41" y="224"/>
                    <a:pt x="41" y="213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2"/>
            <p:cNvSpPr/>
            <p:nvPr/>
          </p:nvSpPr>
          <p:spPr>
            <a:xfrm>
              <a:off x="7467896" y="3123576"/>
              <a:ext cx="5954" cy="37181"/>
            </a:xfrm>
            <a:custGeom>
              <a:rect b="b" l="l" r="r" t="t"/>
              <a:pathLst>
                <a:path extrusionOk="0" h="281" w="45">
                  <a:moveTo>
                    <a:pt x="24" y="1"/>
                  </a:moveTo>
                  <a:cubicBezTo>
                    <a:pt x="11" y="1"/>
                    <a:pt x="1" y="11"/>
                    <a:pt x="1" y="24"/>
                  </a:cubicBezTo>
                  <a:lnTo>
                    <a:pt x="1" y="257"/>
                  </a:lnTo>
                  <a:cubicBezTo>
                    <a:pt x="1" y="267"/>
                    <a:pt x="11" y="280"/>
                    <a:pt x="24" y="280"/>
                  </a:cubicBezTo>
                  <a:cubicBezTo>
                    <a:pt x="44" y="280"/>
                    <a:pt x="44" y="267"/>
                    <a:pt x="44" y="257"/>
                  </a:cubicBezTo>
                  <a:lnTo>
                    <a:pt x="44" y="24"/>
                  </a:lnTo>
                  <a:cubicBezTo>
                    <a:pt x="44" y="11"/>
                    <a:pt x="4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2"/>
            <p:cNvSpPr/>
            <p:nvPr/>
          </p:nvSpPr>
          <p:spPr>
            <a:xfrm>
              <a:off x="7307001" y="3103993"/>
              <a:ext cx="5822" cy="21170"/>
            </a:xfrm>
            <a:custGeom>
              <a:rect b="b" l="l" r="r" t="t"/>
              <a:pathLst>
                <a:path extrusionOk="0" h="160" w="44">
                  <a:moveTo>
                    <a:pt x="23" y="0"/>
                  </a:moveTo>
                  <a:cubicBezTo>
                    <a:pt x="10" y="0"/>
                    <a:pt x="0" y="11"/>
                    <a:pt x="0" y="21"/>
                  </a:cubicBezTo>
                  <a:lnTo>
                    <a:pt x="0" y="139"/>
                  </a:lnTo>
                  <a:cubicBezTo>
                    <a:pt x="0" y="149"/>
                    <a:pt x="10" y="159"/>
                    <a:pt x="23" y="159"/>
                  </a:cubicBezTo>
                  <a:cubicBezTo>
                    <a:pt x="34" y="159"/>
                    <a:pt x="44" y="149"/>
                    <a:pt x="44" y="139"/>
                  </a:cubicBezTo>
                  <a:lnTo>
                    <a:pt x="44" y="21"/>
                  </a:lnTo>
                  <a:cubicBezTo>
                    <a:pt x="44" y="11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32"/>
            <p:cNvSpPr/>
            <p:nvPr/>
          </p:nvSpPr>
          <p:spPr>
            <a:xfrm>
              <a:off x="7328304" y="3129398"/>
              <a:ext cx="5557" cy="24214"/>
            </a:xfrm>
            <a:custGeom>
              <a:rect b="b" l="l" r="r" t="t"/>
              <a:pathLst>
                <a:path extrusionOk="0" h="183" w="42">
                  <a:moveTo>
                    <a:pt x="21" y="0"/>
                  </a:moveTo>
                  <a:cubicBezTo>
                    <a:pt x="11" y="0"/>
                    <a:pt x="1" y="11"/>
                    <a:pt x="1" y="21"/>
                  </a:cubicBezTo>
                  <a:lnTo>
                    <a:pt x="1" y="159"/>
                  </a:lnTo>
                  <a:cubicBezTo>
                    <a:pt x="1" y="172"/>
                    <a:pt x="11" y="182"/>
                    <a:pt x="21" y="182"/>
                  </a:cubicBezTo>
                  <a:cubicBezTo>
                    <a:pt x="31" y="182"/>
                    <a:pt x="42" y="172"/>
                    <a:pt x="42" y="159"/>
                  </a:cubicBezTo>
                  <a:lnTo>
                    <a:pt x="42" y="21"/>
                  </a:lnTo>
                  <a:cubicBezTo>
                    <a:pt x="42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32"/>
            <p:cNvSpPr/>
            <p:nvPr/>
          </p:nvSpPr>
          <p:spPr>
            <a:xfrm>
              <a:off x="7411662" y="3128074"/>
              <a:ext cx="5557" cy="26860"/>
            </a:xfrm>
            <a:custGeom>
              <a:rect b="b" l="l" r="r" t="t"/>
              <a:pathLst>
                <a:path extrusionOk="0" h="203" w="42">
                  <a:moveTo>
                    <a:pt x="21" y="0"/>
                  </a:moveTo>
                  <a:cubicBezTo>
                    <a:pt x="11" y="0"/>
                    <a:pt x="1" y="10"/>
                    <a:pt x="1" y="21"/>
                  </a:cubicBezTo>
                  <a:lnTo>
                    <a:pt x="1" y="182"/>
                  </a:lnTo>
                  <a:cubicBezTo>
                    <a:pt x="1" y="202"/>
                    <a:pt x="11" y="202"/>
                    <a:pt x="21" y="202"/>
                  </a:cubicBezTo>
                  <a:cubicBezTo>
                    <a:pt x="31" y="202"/>
                    <a:pt x="42" y="202"/>
                    <a:pt x="42" y="182"/>
                  </a:cubicBezTo>
                  <a:lnTo>
                    <a:pt x="42" y="21"/>
                  </a:lnTo>
                  <a:cubicBezTo>
                    <a:pt x="42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2"/>
            <p:cNvSpPr/>
            <p:nvPr/>
          </p:nvSpPr>
          <p:spPr>
            <a:xfrm>
              <a:off x="7281597" y="3060197"/>
              <a:ext cx="358971" cy="53720"/>
            </a:xfrm>
            <a:custGeom>
              <a:rect b="b" l="l" r="r" t="t"/>
              <a:pathLst>
                <a:path extrusionOk="0" h="406" w="2713">
                  <a:moveTo>
                    <a:pt x="0" y="1"/>
                  </a:moveTo>
                  <a:lnTo>
                    <a:pt x="0" y="331"/>
                  </a:lnTo>
                  <a:cubicBezTo>
                    <a:pt x="0" y="375"/>
                    <a:pt x="610" y="406"/>
                    <a:pt x="1355" y="406"/>
                  </a:cubicBezTo>
                  <a:cubicBezTo>
                    <a:pt x="2103" y="406"/>
                    <a:pt x="2712" y="375"/>
                    <a:pt x="2712" y="331"/>
                  </a:cubicBezTo>
                  <a:lnTo>
                    <a:pt x="27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2"/>
            <p:cNvSpPr/>
            <p:nvPr/>
          </p:nvSpPr>
          <p:spPr>
            <a:xfrm>
              <a:off x="7278818" y="3057154"/>
              <a:ext cx="364396" cy="59542"/>
            </a:xfrm>
            <a:custGeom>
              <a:rect b="b" l="l" r="r" t="t"/>
              <a:pathLst>
                <a:path extrusionOk="0" h="450" w="2754">
                  <a:moveTo>
                    <a:pt x="2710" y="44"/>
                  </a:moveTo>
                  <a:lnTo>
                    <a:pt x="2710" y="354"/>
                  </a:lnTo>
                  <a:cubicBezTo>
                    <a:pt x="2646" y="375"/>
                    <a:pt x="2103" y="408"/>
                    <a:pt x="1376" y="408"/>
                  </a:cubicBezTo>
                  <a:cubicBezTo>
                    <a:pt x="651" y="408"/>
                    <a:pt x="118" y="375"/>
                    <a:pt x="44" y="354"/>
                  </a:cubicBezTo>
                  <a:lnTo>
                    <a:pt x="44" y="44"/>
                  </a:lnTo>
                  <a:close/>
                  <a:moveTo>
                    <a:pt x="21" y="1"/>
                  </a:moveTo>
                  <a:cubicBezTo>
                    <a:pt x="11" y="1"/>
                    <a:pt x="1" y="14"/>
                    <a:pt x="1" y="24"/>
                  </a:cubicBezTo>
                  <a:lnTo>
                    <a:pt x="1" y="354"/>
                  </a:lnTo>
                  <a:cubicBezTo>
                    <a:pt x="1" y="385"/>
                    <a:pt x="1" y="408"/>
                    <a:pt x="416" y="429"/>
                  </a:cubicBezTo>
                  <a:cubicBezTo>
                    <a:pt x="672" y="449"/>
                    <a:pt x="1015" y="449"/>
                    <a:pt x="1376" y="449"/>
                  </a:cubicBezTo>
                  <a:cubicBezTo>
                    <a:pt x="1740" y="449"/>
                    <a:pt x="2080" y="449"/>
                    <a:pt x="2336" y="429"/>
                  </a:cubicBezTo>
                  <a:cubicBezTo>
                    <a:pt x="2754" y="408"/>
                    <a:pt x="2754" y="385"/>
                    <a:pt x="2754" y="354"/>
                  </a:cubicBezTo>
                  <a:lnTo>
                    <a:pt x="2754" y="24"/>
                  </a:lnTo>
                  <a:cubicBezTo>
                    <a:pt x="2754" y="14"/>
                    <a:pt x="2743" y="1"/>
                    <a:pt x="273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32"/>
            <p:cNvSpPr/>
            <p:nvPr/>
          </p:nvSpPr>
          <p:spPr>
            <a:xfrm>
              <a:off x="7281597" y="3050406"/>
              <a:ext cx="358971" cy="19847"/>
            </a:xfrm>
            <a:custGeom>
              <a:rect b="b" l="l" r="r" t="t"/>
              <a:pathLst>
                <a:path extrusionOk="0" h="150" w="2713">
                  <a:moveTo>
                    <a:pt x="1355" y="1"/>
                  </a:moveTo>
                  <a:cubicBezTo>
                    <a:pt x="610" y="1"/>
                    <a:pt x="0" y="31"/>
                    <a:pt x="0" y="75"/>
                  </a:cubicBezTo>
                  <a:cubicBezTo>
                    <a:pt x="0" y="116"/>
                    <a:pt x="610" y="149"/>
                    <a:pt x="1355" y="149"/>
                  </a:cubicBezTo>
                  <a:cubicBezTo>
                    <a:pt x="2103" y="149"/>
                    <a:pt x="2712" y="116"/>
                    <a:pt x="2712" y="75"/>
                  </a:cubicBezTo>
                  <a:cubicBezTo>
                    <a:pt x="2712" y="31"/>
                    <a:pt x="2103" y="1"/>
                    <a:pt x="1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2"/>
            <p:cNvSpPr/>
            <p:nvPr/>
          </p:nvSpPr>
          <p:spPr>
            <a:xfrm>
              <a:off x="7278818" y="3047362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6" y="44"/>
                  </a:moveTo>
                  <a:cubicBezTo>
                    <a:pt x="2039" y="44"/>
                    <a:pt x="2541" y="65"/>
                    <a:pt x="2679" y="98"/>
                  </a:cubicBezTo>
                  <a:cubicBezTo>
                    <a:pt x="2541" y="118"/>
                    <a:pt x="2039" y="152"/>
                    <a:pt x="1376" y="152"/>
                  </a:cubicBezTo>
                  <a:cubicBezTo>
                    <a:pt x="725" y="152"/>
                    <a:pt x="213" y="118"/>
                    <a:pt x="75" y="98"/>
                  </a:cubicBezTo>
                  <a:cubicBezTo>
                    <a:pt x="213" y="65"/>
                    <a:pt x="725" y="44"/>
                    <a:pt x="1376" y="44"/>
                  </a:cubicBezTo>
                  <a:close/>
                  <a:moveTo>
                    <a:pt x="1376" y="1"/>
                  </a:moveTo>
                  <a:cubicBezTo>
                    <a:pt x="1015" y="1"/>
                    <a:pt x="672" y="1"/>
                    <a:pt x="416" y="24"/>
                  </a:cubicBezTo>
                  <a:cubicBezTo>
                    <a:pt x="1" y="44"/>
                    <a:pt x="1" y="65"/>
                    <a:pt x="1" y="98"/>
                  </a:cubicBezTo>
                  <a:cubicBezTo>
                    <a:pt x="1" y="118"/>
                    <a:pt x="1" y="139"/>
                    <a:pt x="416" y="172"/>
                  </a:cubicBezTo>
                  <a:cubicBezTo>
                    <a:pt x="672" y="182"/>
                    <a:pt x="1015" y="193"/>
                    <a:pt x="1376" y="193"/>
                  </a:cubicBezTo>
                  <a:cubicBezTo>
                    <a:pt x="1740" y="193"/>
                    <a:pt x="2080" y="182"/>
                    <a:pt x="2336" y="172"/>
                  </a:cubicBezTo>
                  <a:cubicBezTo>
                    <a:pt x="2754" y="139"/>
                    <a:pt x="2754" y="118"/>
                    <a:pt x="2754" y="98"/>
                  </a:cubicBezTo>
                  <a:cubicBezTo>
                    <a:pt x="2754" y="65"/>
                    <a:pt x="2754" y="44"/>
                    <a:pt x="2336" y="24"/>
                  </a:cubicBezTo>
                  <a:cubicBezTo>
                    <a:pt x="2080" y="1"/>
                    <a:pt x="1740" y="1"/>
                    <a:pt x="137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32"/>
            <p:cNvSpPr/>
            <p:nvPr/>
          </p:nvSpPr>
          <p:spPr>
            <a:xfrm>
              <a:off x="7323938" y="3051729"/>
              <a:ext cx="275612" cy="12702"/>
            </a:xfrm>
            <a:custGeom>
              <a:rect b="b" l="l" r="r" t="t"/>
              <a:pathLst>
                <a:path extrusionOk="0" h="96" w="2083">
                  <a:moveTo>
                    <a:pt x="1035" y="1"/>
                  </a:moveTo>
                  <a:cubicBezTo>
                    <a:pt x="459" y="1"/>
                    <a:pt x="0" y="21"/>
                    <a:pt x="0" y="55"/>
                  </a:cubicBezTo>
                  <a:cubicBezTo>
                    <a:pt x="0" y="75"/>
                    <a:pt x="459" y="96"/>
                    <a:pt x="1035" y="96"/>
                  </a:cubicBezTo>
                  <a:cubicBezTo>
                    <a:pt x="1611" y="96"/>
                    <a:pt x="2082" y="75"/>
                    <a:pt x="2082" y="55"/>
                  </a:cubicBezTo>
                  <a:cubicBezTo>
                    <a:pt x="2082" y="21"/>
                    <a:pt x="1611" y="1"/>
                    <a:pt x="10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32"/>
            <p:cNvSpPr/>
            <p:nvPr/>
          </p:nvSpPr>
          <p:spPr>
            <a:xfrm>
              <a:off x="7321159" y="3048686"/>
              <a:ext cx="281037" cy="18789"/>
            </a:xfrm>
            <a:custGeom>
              <a:rect b="b" l="l" r="r" t="t"/>
              <a:pathLst>
                <a:path extrusionOk="0" h="142" w="2124">
                  <a:moveTo>
                    <a:pt x="1056" y="44"/>
                  </a:moveTo>
                  <a:cubicBezTo>
                    <a:pt x="1504" y="44"/>
                    <a:pt x="1837" y="55"/>
                    <a:pt x="1996" y="78"/>
                  </a:cubicBezTo>
                  <a:cubicBezTo>
                    <a:pt x="1837" y="88"/>
                    <a:pt x="1504" y="98"/>
                    <a:pt x="1056" y="98"/>
                  </a:cubicBezTo>
                  <a:cubicBezTo>
                    <a:pt x="621" y="98"/>
                    <a:pt x="277" y="88"/>
                    <a:pt x="119" y="78"/>
                  </a:cubicBezTo>
                  <a:cubicBezTo>
                    <a:pt x="277" y="55"/>
                    <a:pt x="621" y="44"/>
                    <a:pt x="1056" y="44"/>
                  </a:cubicBezTo>
                  <a:close/>
                  <a:moveTo>
                    <a:pt x="1056" y="1"/>
                  </a:moveTo>
                  <a:cubicBezTo>
                    <a:pt x="779" y="1"/>
                    <a:pt x="513" y="14"/>
                    <a:pt x="321" y="24"/>
                  </a:cubicBezTo>
                  <a:cubicBezTo>
                    <a:pt x="1" y="34"/>
                    <a:pt x="1" y="44"/>
                    <a:pt x="1" y="78"/>
                  </a:cubicBezTo>
                  <a:cubicBezTo>
                    <a:pt x="1" y="98"/>
                    <a:pt x="1" y="119"/>
                    <a:pt x="321" y="129"/>
                  </a:cubicBezTo>
                  <a:cubicBezTo>
                    <a:pt x="513" y="142"/>
                    <a:pt x="779" y="142"/>
                    <a:pt x="1056" y="142"/>
                  </a:cubicBezTo>
                  <a:cubicBezTo>
                    <a:pt x="1335" y="142"/>
                    <a:pt x="1601" y="142"/>
                    <a:pt x="1793" y="129"/>
                  </a:cubicBezTo>
                  <a:cubicBezTo>
                    <a:pt x="2124" y="119"/>
                    <a:pt x="2124" y="98"/>
                    <a:pt x="2124" y="78"/>
                  </a:cubicBezTo>
                  <a:cubicBezTo>
                    <a:pt x="2124" y="44"/>
                    <a:pt x="2124" y="34"/>
                    <a:pt x="1793" y="24"/>
                  </a:cubicBezTo>
                  <a:cubicBezTo>
                    <a:pt x="1601" y="14"/>
                    <a:pt x="1335" y="1"/>
                    <a:pt x="105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2"/>
            <p:cNvSpPr/>
            <p:nvPr/>
          </p:nvSpPr>
          <p:spPr>
            <a:xfrm>
              <a:off x="7619000" y="3061652"/>
              <a:ext cx="5954" cy="41150"/>
            </a:xfrm>
            <a:custGeom>
              <a:rect b="b" l="l" r="r" t="t"/>
              <a:pathLst>
                <a:path extrusionOk="0" h="311" w="45">
                  <a:moveTo>
                    <a:pt x="21" y="0"/>
                  </a:moveTo>
                  <a:cubicBezTo>
                    <a:pt x="11" y="0"/>
                    <a:pt x="1" y="10"/>
                    <a:pt x="1" y="21"/>
                  </a:cubicBezTo>
                  <a:lnTo>
                    <a:pt x="1" y="287"/>
                  </a:lnTo>
                  <a:cubicBezTo>
                    <a:pt x="1" y="300"/>
                    <a:pt x="11" y="310"/>
                    <a:pt x="21" y="310"/>
                  </a:cubicBezTo>
                  <a:cubicBezTo>
                    <a:pt x="44" y="310"/>
                    <a:pt x="44" y="300"/>
                    <a:pt x="44" y="287"/>
                  </a:cubicBezTo>
                  <a:lnTo>
                    <a:pt x="44" y="21"/>
                  </a:lnTo>
                  <a:cubicBezTo>
                    <a:pt x="44" y="10"/>
                    <a:pt x="4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2"/>
            <p:cNvSpPr/>
            <p:nvPr/>
          </p:nvSpPr>
          <p:spPr>
            <a:xfrm>
              <a:off x="7593596" y="3065622"/>
              <a:ext cx="5954" cy="42605"/>
            </a:xfrm>
            <a:custGeom>
              <a:rect b="b" l="l" r="r" t="t"/>
              <a:pathLst>
                <a:path extrusionOk="0" h="322" w="45">
                  <a:moveTo>
                    <a:pt x="21" y="1"/>
                  </a:moveTo>
                  <a:cubicBezTo>
                    <a:pt x="11" y="1"/>
                    <a:pt x="1" y="14"/>
                    <a:pt x="1" y="24"/>
                  </a:cubicBezTo>
                  <a:lnTo>
                    <a:pt x="1" y="301"/>
                  </a:lnTo>
                  <a:cubicBezTo>
                    <a:pt x="1" y="311"/>
                    <a:pt x="11" y="321"/>
                    <a:pt x="21" y="321"/>
                  </a:cubicBezTo>
                  <a:cubicBezTo>
                    <a:pt x="34" y="321"/>
                    <a:pt x="44" y="311"/>
                    <a:pt x="44" y="301"/>
                  </a:cubicBezTo>
                  <a:lnTo>
                    <a:pt x="44" y="24"/>
                  </a:lnTo>
                  <a:cubicBezTo>
                    <a:pt x="44" y="14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32"/>
            <p:cNvSpPr/>
            <p:nvPr/>
          </p:nvSpPr>
          <p:spPr>
            <a:xfrm>
              <a:off x="7555621" y="3067342"/>
              <a:ext cx="5557" cy="34005"/>
            </a:xfrm>
            <a:custGeom>
              <a:rect b="b" l="l" r="r" t="t"/>
              <a:pathLst>
                <a:path extrusionOk="0" h="257" w="42">
                  <a:moveTo>
                    <a:pt x="21" y="1"/>
                  </a:moveTo>
                  <a:cubicBezTo>
                    <a:pt x="11" y="1"/>
                    <a:pt x="1" y="1"/>
                    <a:pt x="1" y="21"/>
                  </a:cubicBezTo>
                  <a:lnTo>
                    <a:pt x="1" y="234"/>
                  </a:lnTo>
                  <a:cubicBezTo>
                    <a:pt x="1" y="244"/>
                    <a:pt x="11" y="257"/>
                    <a:pt x="21" y="257"/>
                  </a:cubicBezTo>
                  <a:cubicBezTo>
                    <a:pt x="32" y="257"/>
                    <a:pt x="42" y="244"/>
                    <a:pt x="42" y="234"/>
                  </a:cubicBezTo>
                  <a:lnTo>
                    <a:pt x="42" y="21"/>
                  </a:lnTo>
                  <a:cubicBezTo>
                    <a:pt x="42" y="1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2"/>
            <p:cNvSpPr/>
            <p:nvPr/>
          </p:nvSpPr>
          <p:spPr>
            <a:xfrm>
              <a:off x="7504812" y="3084278"/>
              <a:ext cx="5557" cy="30962"/>
            </a:xfrm>
            <a:custGeom>
              <a:rect b="b" l="l" r="r" t="t"/>
              <a:pathLst>
                <a:path extrusionOk="0" h="234" w="42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13"/>
                  </a:lnTo>
                  <a:cubicBezTo>
                    <a:pt x="1" y="224"/>
                    <a:pt x="11" y="234"/>
                    <a:pt x="21" y="234"/>
                  </a:cubicBezTo>
                  <a:cubicBezTo>
                    <a:pt x="42" y="234"/>
                    <a:pt x="42" y="224"/>
                    <a:pt x="42" y="213"/>
                  </a:cubicBezTo>
                  <a:lnTo>
                    <a:pt x="42" y="21"/>
                  </a:lnTo>
                  <a:cubicBezTo>
                    <a:pt x="42" y="11"/>
                    <a:pt x="42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32"/>
            <p:cNvSpPr/>
            <p:nvPr/>
          </p:nvSpPr>
          <p:spPr>
            <a:xfrm>
              <a:off x="7450960" y="3081235"/>
              <a:ext cx="5954" cy="37048"/>
            </a:xfrm>
            <a:custGeom>
              <a:rect b="b" l="l" r="r" t="t"/>
              <a:pathLst>
                <a:path extrusionOk="0" h="280" w="45">
                  <a:moveTo>
                    <a:pt x="24" y="1"/>
                  </a:moveTo>
                  <a:cubicBezTo>
                    <a:pt x="11" y="1"/>
                    <a:pt x="1" y="11"/>
                    <a:pt x="1" y="24"/>
                  </a:cubicBezTo>
                  <a:lnTo>
                    <a:pt x="1" y="257"/>
                  </a:lnTo>
                  <a:cubicBezTo>
                    <a:pt x="1" y="267"/>
                    <a:pt x="11" y="280"/>
                    <a:pt x="24" y="280"/>
                  </a:cubicBezTo>
                  <a:cubicBezTo>
                    <a:pt x="34" y="280"/>
                    <a:pt x="44" y="267"/>
                    <a:pt x="44" y="257"/>
                  </a:cubicBezTo>
                  <a:lnTo>
                    <a:pt x="44" y="24"/>
                  </a:lnTo>
                  <a:cubicBezTo>
                    <a:pt x="44" y="1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32"/>
            <p:cNvSpPr/>
            <p:nvPr/>
          </p:nvSpPr>
          <p:spPr>
            <a:xfrm>
              <a:off x="7290065" y="3061652"/>
              <a:ext cx="5822" cy="21038"/>
            </a:xfrm>
            <a:custGeom>
              <a:rect b="b" l="l" r="r" t="t"/>
              <a:pathLst>
                <a:path extrusionOk="0" h="159" w="44">
                  <a:moveTo>
                    <a:pt x="23" y="0"/>
                  </a:moveTo>
                  <a:cubicBezTo>
                    <a:pt x="10" y="0"/>
                    <a:pt x="0" y="10"/>
                    <a:pt x="0" y="21"/>
                  </a:cubicBezTo>
                  <a:lnTo>
                    <a:pt x="0" y="139"/>
                  </a:lnTo>
                  <a:cubicBezTo>
                    <a:pt x="0" y="149"/>
                    <a:pt x="10" y="159"/>
                    <a:pt x="23" y="159"/>
                  </a:cubicBezTo>
                  <a:cubicBezTo>
                    <a:pt x="33" y="159"/>
                    <a:pt x="44" y="149"/>
                    <a:pt x="44" y="139"/>
                  </a:cubicBezTo>
                  <a:lnTo>
                    <a:pt x="44" y="21"/>
                  </a:lnTo>
                  <a:cubicBezTo>
                    <a:pt x="44" y="10"/>
                    <a:pt x="33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32"/>
            <p:cNvSpPr/>
            <p:nvPr/>
          </p:nvSpPr>
          <p:spPr>
            <a:xfrm>
              <a:off x="7311368" y="3087057"/>
              <a:ext cx="5557" cy="24214"/>
            </a:xfrm>
            <a:custGeom>
              <a:rect b="b" l="l" r="r" t="t"/>
              <a:pathLst>
                <a:path extrusionOk="0" h="183" w="42">
                  <a:moveTo>
                    <a:pt x="21" y="0"/>
                  </a:moveTo>
                  <a:cubicBezTo>
                    <a:pt x="11" y="0"/>
                    <a:pt x="1" y="11"/>
                    <a:pt x="1" y="21"/>
                  </a:cubicBezTo>
                  <a:lnTo>
                    <a:pt x="1" y="159"/>
                  </a:lnTo>
                  <a:cubicBezTo>
                    <a:pt x="1" y="172"/>
                    <a:pt x="11" y="182"/>
                    <a:pt x="21" y="182"/>
                  </a:cubicBezTo>
                  <a:cubicBezTo>
                    <a:pt x="31" y="182"/>
                    <a:pt x="41" y="172"/>
                    <a:pt x="41" y="159"/>
                  </a:cubicBezTo>
                  <a:lnTo>
                    <a:pt x="41" y="21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32"/>
            <p:cNvSpPr/>
            <p:nvPr/>
          </p:nvSpPr>
          <p:spPr>
            <a:xfrm>
              <a:off x="7394726" y="3085734"/>
              <a:ext cx="5557" cy="28183"/>
            </a:xfrm>
            <a:custGeom>
              <a:rect b="b" l="l" r="r" t="t"/>
              <a:pathLst>
                <a:path extrusionOk="0" h="213" w="42">
                  <a:moveTo>
                    <a:pt x="21" y="0"/>
                  </a:moveTo>
                  <a:cubicBezTo>
                    <a:pt x="11" y="0"/>
                    <a:pt x="0" y="10"/>
                    <a:pt x="0" y="21"/>
                  </a:cubicBezTo>
                  <a:lnTo>
                    <a:pt x="0" y="192"/>
                  </a:lnTo>
                  <a:cubicBezTo>
                    <a:pt x="0" y="202"/>
                    <a:pt x="11" y="213"/>
                    <a:pt x="21" y="213"/>
                  </a:cubicBezTo>
                  <a:cubicBezTo>
                    <a:pt x="31" y="213"/>
                    <a:pt x="41" y="202"/>
                    <a:pt x="41" y="192"/>
                  </a:cubicBezTo>
                  <a:lnTo>
                    <a:pt x="41" y="21"/>
                  </a:lnTo>
                  <a:cubicBezTo>
                    <a:pt x="41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32"/>
            <p:cNvSpPr/>
            <p:nvPr/>
          </p:nvSpPr>
          <p:spPr>
            <a:xfrm>
              <a:off x="7260559" y="3017856"/>
              <a:ext cx="358574" cy="55043"/>
            </a:xfrm>
            <a:custGeom>
              <a:rect b="b" l="l" r="r" t="t"/>
              <a:pathLst>
                <a:path extrusionOk="0" h="416" w="2710">
                  <a:moveTo>
                    <a:pt x="0" y="1"/>
                  </a:moveTo>
                  <a:lnTo>
                    <a:pt x="0" y="341"/>
                  </a:lnTo>
                  <a:cubicBezTo>
                    <a:pt x="0" y="375"/>
                    <a:pt x="607" y="416"/>
                    <a:pt x="1355" y="416"/>
                  </a:cubicBezTo>
                  <a:cubicBezTo>
                    <a:pt x="2103" y="416"/>
                    <a:pt x="2710" y="375"/>
                    <a:pt x="2710" y="341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2"/>
            <p:cNvSpPr/>
            <p:nvPr/>
          </p:nvSpPr>
          <p:spPr>
            <a:xfrm>
              <a:off x="7257515" y="3014813"/>
              <a:ext cx="364396" cy="61130"/>
            </a:xfrm>
            <a:custGeom>
              <a:rect b="b" l="l" r="r" t="t"/>
              <a:pathLst>
                <a:path extrusionOk="0" h="462" w="2754">
                  <a:moveTo>
                    <a:pt x="2712" y="44"/>
                  </a:moveTo>
                  <a:lnTo>
                    <a:pt x="2712" y="354"/>
                  </a:lnTo>
                  <a:cubicBezTo>
                    <a:pt x="2648" y="385"/>
                    <a:pt x="2103" y="418"/>
                    <a:pt x="1378" y="418"/>
                  </a:cubicBezTo>
                  <a:cubicBezTo>
                    <a:pt x="653" y="418"/>
                    <a:pt x="118" y="385"/>
                    <a:pt x="44" y="354"/>
                  </a:cubicBezTo>
                  <a:lnTo>
                    <a:pt x="44" y="44"/>
                  </a:lnTo>
                  <a:close/>
                  <a:moveTo>
                    <a:pt x="23" y="1"/>
                  </a:moveTo>
                  <a:cubicBezTo>
                    <a:pt x="13" y="1"/>
                    <a:pt x="0" y="14"/>
                    <a:pt x="0" y="24"/>
                  </a:cubicBezTo>
                  <a:lnTo>
                    <a:pt x="0" y="364"/>
                  </a:lnTo>
                  <a:cubicBezTo>
                    <a:pt x="0" y="385"/>
                    <a:pt x="0" y="408"/>
                    <a:pt x="418" y="439"/>
                  </a:cubicBezTo>
                  <a:cubicBezTo>
                    <a:pt x="674" y="449"/>
                    <a:pt x="1014" y="462"/>
                    <a:pt x="1378" y="462"/>
                  </a:cubicBezTo>
                  <a:cubicBezTo>
                    <a:pt x="1742" y="462"/>
                    <a:pt x="2082" y="449"/>
                    <a:pt x="2338" y="439"/>
                  </a:cubicBezTo>
                  <a:cubicBezTo>
                    <a:pt x="2753" y="408"/>
                    <a:pt x="2753" y="385"/>
                    <a:pt x="2753" y="364"/>
                  </a:cubicBezTo>
                  <a:lnTo>
                    <a:pt x="2753" y="24"/>
                  </a:lnTo>
                  <a:cubicBezTo>
                    <a:pt x="2753" y="14"/>
                    <a:pt x="2743" y="1"/>
                    <a:pt x="273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2"/>
            <p:cNvSpPr/>
            <p:nvPr/>
          </p:nvSpPr>
          <p:spPr>
            <a:xfrm>
              <a:off x="7260559" y="3008065"/>
              <a:ext cx="358574" cy="19847"/>
            </a:xfrm>
            <a:custGeom>
              <a:rect b="b" l="l" r="r" t="t"/>
              <a:pathLst>
                <a:path extrusionOk="0" h="150" w="2710">
                  <a:moveTo>
                    <a:pt x="1355" y="1"/>
                  </a:moveTo>
                  <a:cubicBezTo>
                    <a:pt x="607" y="1"/>
                    <a:pt x="0" y="31"/>
                    <a:pt x="0" y="75"/>
                  </a:cubicBezTo>
                  <a:cubicBezTo>
                    <a:pt x="0" y="116"/>
                    <a:pt x="607" y="149"/>
                    <a:pt x="1355" y="149"/>
                  </a:cubicBezTo>
                  <a:cubicBezTo>
                    <a:pt x="2103" y="149"/>
                    <a:pt x="2710" y="116"/>
                    <a:pt x="2710" y="75"/>
                  </a:cubicBezTo>
                  <a:cubicBezTo>
                    <a:pt x="2710" y="31"/>
                    <a:pt x="2103" y="1"/>
                    <a:pt x="1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32"/>
            <p:cNvSpPr/>
            <p:nvPr/>
          </p:nvSpPr>
          <p:spPr>
            <a:xfrm>
              <a:off x="7257515" y="3005022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8" y="44"/>
                  </a:moveTo>
                  <a:cubicBezTo>
                    <a:pt x="2039" y="44"/>
                    <a:pt x="2541" y="65"/>
                    <a:pt x="2679" y="98"/>
                  </a:cubicBezTo>
                  <a:cubicBezTo>
                    <a:pt x="2541" y="118"/>
                    <a:pt x="2039" y="152"/>
                    <a:pt x="1378" y="152"/>
                  </a:cubicBezTo>
                  <a:cubicBezTo>
                    <a:pt x="728" y="152"/>
                    <a:pt x="215" y="118"/>
                    <a:pt x="77" y="98"/>
                  </a:cubicBezTo>
                  <a:cubicBezTo>
                    <a:pt x="215" y="65"/>
                    <a:pt x="728" y="44"/>
                    <a:pt x="1378" y="44"/>
                  </a:cubicBezTo>
                  <a:close/>
                  <a:moveTo>
                    <a:pt x="1378" y="1"/>
                  </a:moveTo>
                  <a:cubicBezTo>
                    <a:pt x="1014" y="1"/>
                    <a:pt x="674" y="11"/>
                    <a:pt x="418" y="24"/>
                  </a:cubicBezTo>
                  <a:cubicBezTo>
                    <a:pt x="0" y="44"/>
                    <a:pt x="0" y="65"/>
                    <a:pt x="0" y="98"/>
                  </a:cubicBezTo>
                  <a:cubicBezTo>
                    <a:pt x="0" y="118"/>
                    <a:pt x="0" y="152"/>
                    <a:pt x="418" y="172"/>
                  </a:cubicBezTo>
                  <a:cubicBezTo>
                    <a:pt x="674" y="182"/>
                    <a:pt x="1014" y="193"/>
                    <a:pt x="1378" y="193"/>
                  </a:cubicBezTo>
                  <a:cubicBezTo>
                    <a:pt x="1742" y="193"/>
                    <a:pt x="2082" y="182"/>
                    <a:pt x="2338" y="172"/>
                  </a:cubicBezTo>
                  <a:cubicBezTo>
                    <a:pt x="2753" y="152"/>
                    <a:pt x="2753" y="118"/>
                    <a:pt x="2753" y="98"/>
                  </a:cubicBezTo>
                  <a:cubicBezTo>
                    <a:pt x="2753" y="65"/>
                    <a:pt x="2753" y="44"/>
                    <a:pt x="2338" y="24"/>
                  </a:cubicBezTo>
                  <a:cubicBezTo>
                    <a:pt x="2082" y="11"/>
                    <a:pt x="1742" y="1"/>
                    <a:pt x="137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32"/>
            <p:cNvSpPr/>
            <p:nvPr/>
          </p:nvSpPr>
          <p:spPr>
            <a:xfrm>
              <a:off x="7302899" y="3009388"/>
              <a:ext cx="275215" cy="12702"/>
            </a:xfrm>
            <a:custGeom>
              <a:rect b="b" l="l" r="r" t="t"/>
              <a:pathLst>
                <a:path extrusionOk="0" h="96" w="2080">
                  <a:moveTo>
                    <a:pt x="1035" y="1"/>
                  </a:moveTo>
                  <a:cubicBezTo>
                    <a:pt x="459" y="1"/>
                    <a:pt x="0" y="21"/>
                    <a:pt x="0" y="55"/>
                  </a:cubicBezTo>
                  <a:cubicBezTo>
                    <a:pt x="0" y="75"/>
                    <a:pt x="459" y="96"/>
                    <a:pt x="1035" y="96"/>
                  </a:cubicBezTo>
                  <a:cubicBezTo>
                    <a:pt x="1611" y="96"/>
                    <a:pt x="2080" y="75"/>
                    <a:pt x="2080" y="55"/>
                  </a:cubicBezTo>
                  <a:cubicBezTo>
                    <a:pt x="2080" y="21"/>
                    <a:pt x="1611" y="1"/>
                    <a:pt x="10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32"/>
            <p:cNvSpPr/>
            <p:nvPr/>
          </p:nvSpPr>
          <p:spPr>
            <a:xfrm>
              <a:off x="7299856" y="3006345"/>
              <a:ext cx="281434" cy="18789"/>
            </a:xfrm>
            <a:custGeom>
              <a:rect b="b" l="l" r="r" t="t"/>
              <a:pathLst>
                <a:path extrusionOk="0" h="142" w="2127">
                  <a:moveTo>
                    <a:pt x="1058" y="44"/>
                  </a:moveTo>
                  <a:cubicBezTo>
                    <a:pt x="1506" y="44"/>
                    <a:pt x="1837" y="65"/>
                    <a:pt x="1998" y="78"/>
                  </a:cubicBezTo>
                  <a:cubicBezTo>
                    <a:pt x="1837" y="88"/>
                    <a:pt x="1506" y="98"/>
                    <a:pt x="1058" y="98"/>
                  </a:cubicBezTo>
                  <a:cubicBezTo>
                    <a:pt x="620" y="98"/>
                    <a:pt x="280" y="88"/>
                    <a:pt x="118" y="78"/>
                  </a:cubicBezTo>
                  <a:cubicBezTo>
                    <a:pt x="280" y="65"/>
                    <a:pt x="620" y="44"/>
                    <a:pt x="1058" y="44"/>
                  </a:cubicBezTo>
                  <a:close/>
                  <a:moveTo>
                    <a:pt x="1058" y="1"/>
                  </a:moveTo>
                  <a:cubicBezTo>
                    <a:pt x="782" y="1"/>
                    <a:pt x="525" y="14"/>
                    <a:pt x="321" y="24"/>
                  </a:cubicBezTo>
                  <a:cubicBezTo>
                    <a:pt x="0" y="34"/>
                    <a:pt x="0" y="55"/>
                    <a:pt x="0" y="78"/>
                  </a:cubicBezTo>
                  <a:cubicBezTo>
                    <a:pt x="0" y="98"/>
                    <a:pt x="0" y="119"/>
                    <a:pt x="321" y="129"/>
                  </a:cubicBezTo>
                  <a:cubicBezTo>
                    <a:pt x="525" y="142"/>
                    <a:pt x="782" y="142"/>
                    <a:pt x="1058" y="142"/>
                  </a:cubicBezTo>
                  <a:cubicBezTo>
                    <a:pt x="1335" y="142"/>
                    <a:pt x="1601" y="142"/>
                    <a:pt x="1793" y="129"/>
                  </a:cubicBezTo>
                  <a:cubicBezTo>
                    <a:pt x="2126" y="119"/>
                    <a:pt x="2126" y="98"/>
                    <a:pt x="2126" y="78"/>
                  </a:cubicBezTo>
                  <a:cubicBezTo>
                    <a:pt x="2126" y="55"/>
                    <a:pt x="2126" y="34"/>
                    <a:pt x="1793" y="24"/>
                  </a:cubicBezTo>
                  <a:cubicBezTo>
                    <a:pt x="1601" y="14"/>
                    <a:pt x="1335" y="1"/>
                    <a:pt x="105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32"/>
            <p:cNvSpPr/>
            <p:nvPr/>
          </p:nvSpPr>
          <p:spPr>
            <a:xfrm>
              <a:off x="7599417" y="3019312"/>
              <a:ext cx="5557" cy="41018"/>
            </a:xfrm>
            <a:custGeom>
              <a:rect b="b" l="l" r="r" t="t"/>
              <a:pathLst>
                <a:path extrusionOk="0" h="310" w="42">
                  <a:moveTo>
                    <a:pt x="21" y="0"/>
                  </a:moveTo>
                  <a:cubicBezTo>
                    <a:pt x="0" y="0"/>
                    <a:pt x="0" y="10"/>
                    <a:pt x="0" y="21"/>
                  </a:cubicBezTo>
                  <a:lnTo>
                    <a:pt x="0" y="287"/>
                  </a:lnTo>
                  <a:cubicBezTo>
                    <a:pt x="0" y="300"/>
                    <a:pt x="0" y="310"/>
                    <a:pt x="21" y="310"/>
                  </a:cubicBezTo>
                  <a:cubicBezTo>
                    <a:pt x="31" y="310"/>
                    <a:pt x="41" y="300"/>
                    <a:pt x="41" y="287"/>
                  </a:cubicBezTo>
                  <a:lnTo>
                    <a:pt x="41" y="21"/>
                  </a:lnTo>
                  <a:cubicBezTo>
                    <a:pt x="41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32"/>
            <p:cNvSpPr/>
            <p:nvPr/>
          </p:nvSpPr>
          <p:spPr>
            <a:xfrm>
              <a:off x="7572557" y="3023281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1"/>
                  </a:moveTo>
                  <a:cubicBezTo>
                    <a:pt x="11" y="1"/>
                    <a:pt x="1" y="14"/>
                    <a:pt x="1" y="24"/>
                  </a:cubicBezTo>
                  <a:lnTo>
                    <a:pt x="1" y="300"/>
                  </a:lnTo>
                  <a:cubicBezTo>
                    <a:pt x="1" y="311"/>
                    <a:pt x="11" y="321"/>
                    <a:pt x="21" y="321"/>
                  </a:cubicBezTo>
                  <a:cubicBezTo>
                    <a:pt x="32" y="321"/>
                    <a:pt x="42" y="311"/>
                    <a:pt x="42" y="300"/>
                  </a:cubicBezTo>
                  <a:lnTo>
                    <a:pt x="42" y="24"/>
                  </a:lnTo>
                  <a:cubicBezTo>
                    <a:pt x="42" y="14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32"/>
            <p:cNvSpPr/>
            <p:nvPr/>
          </p:nvSpPr>
          <p:spPr>
            <a:xfrm>
              <a:off x="7534318" y="3025001"/>
              <a:ext cx="5954" cy="34005"/>
            </a:xfrm>
            <a:custGeom>
              <a:rect b="b" l="l" r="r" t="t"/>
              <a:pathLst>
                <a:path extrusionOk="0" h="257" w="45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34"/>
                  </a:lnTo>
                  <a:cubicBezTo>
                    <a:pt x="1" y="244"/>
                    <a:pt x="11" y="257"/>
                    <a:pt x="21" y="257"/>
                  </a:cubicBezTo>
                  <a:cubicBezTo>
                    <a:pt x="34" y="257"/>
                    <a:pt x="44" y="244"/>
                    <a:pt x="44" y="234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32"/>
            <p:cNvSpPr/>
            <p:nvPr/>
          </p:nvSpPr>
          <p:spPr>
            <a:xfrm>
              <a:off x="7484833" y="3043261"/>
              <a:ext cx="5954" cy="29639"/>
            </a:xfrm>
            <a:custGeom>
              <a:rect b="b" l="l" r="r" t="t"/>
              <a:pathLst>
                <a:path extrusionOk="0" h="224" w="45">
                  <a:moveTo>
                    <a:pt x="24" y="1"/>
                  </a:moveTo>
                  <a:cubicBezTo>
                    <a:pt x="1" y="1"/>
                    <a:pt x="1" y="11"/>
                    <a:pt x="1" y="21"/>
                  </a:cubicBezTo>
                  <a:lnTo>
                    <a:pt x="1" y="203"/>
                  </a:lnTo>
                  <a:cubicBezTo>
                    <a:pt x="1" y="213"/>
                    <a:pt x="1" y="224"/>
                    <a:pt x="24" y="224"/>
                  </a:cubicBezTo>
                  <a:cubicBezTo>
                    <a:pt x="34" y="224"/>
                    <a:pt x="44" y="213"/>
                    <a:pt x="44" y="203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32"/>
            <p:cNvSpPr/>
            <p:nvPr/>
          </p:nvSpPr>
          <p:spPr>
            <a:xfrm>
              <a:off x="7429922" y="3038894"/>
              <a:ext cx="5557" cy="37048"/>
            </a:xfrm>
            <a:custGeom>
              <a:rect b="b" l="l" r="r" t="t"/>
              <a:pathLst>
                <a:path extrusionOk="0" h="280" w="42">
                  <a:moveTo>
                    <a:pt x="21" y="1"/>
                  </a:moveTo>
                  <a:cubicBezTo>
                    <a:pt x="11" y="1"/>
                    <a:pt x="1" y="11"/>
                    <a:pt x="1" y="24"/>
                  </a:cubicBezTo>
                  <a:lnTo>
                    <a:pt x="1" y="257"/>
                  </a:lnTo>
                  <a:cubicBezTo>
                    <a:pt x="1" y="267"/>
                    <a:pt x="11" y="280"/>
                    <a:pt x="21" y="280"/>
                  </a:cubicBezTo>
                  <a:cubicBezTo>
                    <a:pt x="32" y="280"/>
                    <a:pt x="42" y="267"/>
                    <a:pt x="42" y="257"/>
                  </a:cubicBezTo>
                  <a:lnTo>
                    <a:pt x="42" y="24"/>
                  </a:lnTo>
                  <a:cubicBezTo>
                    <a:pt x="42" y="11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32"/>
            <p:cNvSpPr/>
            <p:nvPr/>
          </p:nvSpPr>
          <p:spPr>
            <a:xfrm>
              <a:off x="7269027" y="3019312"/>
              <a:ext cx="5557" cy="21038"/>
            </a:xfrm>
            <a:custGeom>
              <a:rect b="b" l="l" r="r" t="t"/>
              <a:pathLst>
                <a:path extrusionOk="0" h="159" w="42">
                  <a:moveTo>
                    <a:pt x="21" y="0"/>
                  </a:moveTo>
                  <a:cubicBezTo>
                    <a:pt x="11" y="0"/>
                    <a:pt x="0" y="10"/>
                    <a:pt x="0" y="21"/>
                  </a:cubicBezTo>
                  <a:lnTo>
                    <a:pt x="0" y="138"/>
                  </a:lnTo>
                  <a:cubicBezTo>
                    <a:pt x="0" y="159"/>
                    <a:pt x="11" y="159"/>
                    <a:pt x="21" y="159"/>
                  </a:cubicBezTo>
                  <a:cubicBezTo>
                    <a:pt x="31" y="159"/>
                    <a:pt x="41" y="159"/>
                    <a:pt x="41" y="138"/>
                  </a:cubicBezTo>
                  <a:lnTo>
                    <a:pt x="41" y="21"/>
                  </a:lnTo>
                  <a:cubicBezTo>
                    <a:pt x="41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32"/>
            <p:cNvSpPr/>
            <p:nvPr/>
          </p:nvSpPr>
          <p:spPr>
            <a:xfrm>
              <a:off x="7290065" y="3046039"/>
              <a:ext cx="5822" cy="24214"/>
            </a:xfrm>
            <a:custGeom>
              <a:rect b="b" l="l" r="r" t="t"/>
              <a:pathLst>
                <a:path extrusionOk="0" h="183" w="44">
                  <a:moveTo>
                    <a:pt x="23" y="0"/>
                  </a:moveTo>
                  <a:cubicBezTo>
                    <a:pt x="10" y="0"/>
                    <a:pt x="0" y="0"/>
                    <a:pt x="0" y="21"/>
                  </a:cubicBezTo>
                  <a:lnTo>
                    <a:pt x="0" y="162"/>
                  </a:lnTo>
                  <a:cubicBezTo>
                    <a:pt x="0" y="172"/>
                    <a:pt x="10" y="182"/>
                    <a:pt x="23" y="182"/>
                  </a:cubicBezTo>
                  <a:cubicBezTo>
                    <a:pt x="33" y="182"/>
                    <a:pt x="44" y="172"/>
                    <a:pt x="44" y="162"/>
                  </a:cubicBezTo>
                  <a:lnTo>
                    <a:pt x="44" y="21"/>
                  </a:lnTo>
                  <a:cubicBezTo>
                    <a:pt x="44" y="0"/>
                    <a:pt x="33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2"/>
            <p:cNvSpPr/>
            <p:nvPr/>
          </p:nvSpPr>
          <p:spPr>
            <a:xfrm>
              <a:off x="7373423" y="3043261"/>
              <a:ext cx="5822" cy="28315"/>
            </a:xfrm>
            <a:custGeom>
              <a:rect b="b" l="l" r="r" t="t"/>
              <a:pathLst>
                <a:path extrusionOk="0" h="214" w="44">
                  <a:moveTo>
                    <a:pt x="21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193"/>
                  </a:lnTo>
                  <a:cubicBezTo>
                    <a:pt x="0" y="203"/>
                    <a:pt x="10" y="213"/>
                    <a:pt x="21" y="213"/>
                  </a:cubicBezTo>
                  <a:cubicBezTo>
                    <a:pt x="33" y="213"/>
                    <a:pt x="44" y="203"/>
                    <a:pt x="44" y="193"/>
                  </a:cubicBezTo>
                  <a:lnTo>
                    <a:pt x="44" y="21"/>
                  </a:lnTo>
                  <a:cubicBezTo>
                    <a:pt x="44" y="11"/>
                    <a:pt x="33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2"/>
            <p:cNvSpPr/>
            <p:nvPr/>
          </p:nvSpPr>
          <p:spPr>
            <a:xfrm>
              <a:off x="7285963" y="2969826"/>
              <a:ext cx="358574" cy="55308"/>
            </a:xfrm>
            <a:custGeom>
              <a:rect b="b" l="l" r="r" t="t"/>
              <a:pathLst>
                <a:path extrusionOk="0" h="418" w="2710">
                  <a:moveTo>
                    <a:pt x="0" y="0"/>
                  </a:moveTo>
                  <a:lnTo>
                    <a:pt x="0" y="331"/>
                  </a:lnTo>
                  <a:cubicBezTo>
                    <a:pt x="0" y="374"/>
                    <a:pt x="597" y="418"/>
                    <a:pt x="1355" y="418"/>
                  </a:cubicBezTo>
                  <a:cubicBezTo>
                    <a:pt x="2103" y="418"/>
                    <a:pt x="2710" y="374"/>
                    <a:pt x="2710" y="331"/>
                  </a:cubicBez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32"/>
            <p:cNvSpPr/>
            <p:nvPr/>
          </p:nvSpPr>
          <p:spPr>
            <a:xfrm>
              <a:off x="7282920" y="2967047"/>
              <a:ext cx="364396" cy="60865"/>
            </a:xfrm>
            <a:custGeom>
              <a:rect b="b" l="l" r="r" t="t"/>
              <a:pathLst>
                <a:path extrusionOk="0" h="460" w="2754">
                  <a:moveTo>
                    <a:pt x="2712" y="42"/>
                  </a:moveTo>
                  <a:lnTo>
                    <a:pt x="2712" y="352"/>
                  </a:lnTo>
                  <a:cubicBezTo>
                    <a:pt x="2638" y="385"/>
                    <a:pt x="2103" y="416"/>
                    <a:pt x="1378" y="416"/>
                  </a:cubicBezTo>
                  <a:cubicBezTo>
                    <a:pt x="653" y="416"/>
                    <a:pt x="108" y="385"/>
                    <a:pt x="44" y="352"/>
                  </a:cubicBezTo>
                  <a:lnTo>
                    <a:pt x="44" y="42"/>
                  </a:lnTo>
                  <a:close/>
                  <a:moveTo>
                    <a:pt x="23" y="1"/>
                  </a:moveTo>
                  <a:cubicBezTo>
                    <a:pt x="13" y="1"/>
                    <a:pt x="0" y="11"/>
                    <a:pt x="0" y="21"/>
                  </a:cubicBezTo>
                  <a:lnTo>
                    <a:pt x="0" y="352"/>
                  </a:lnTo>
                  <a:cubicBezTo>
                    <a:pt x="0" y="385"/>
                    <a:pt x="0" y="405"/>
                    <a:pt x="418" y="426"/>
                  </a:cubicBezTo>
                  <a:cubicBezTo>
                    <a:pt x="674" y="449"/>
                    <a:pt x="1015" y="459"/>
                    <a:pt x="1378" y="459"/>
                  </a:cubicBezTo>
                  <a:cubicBezTo>
                    <a:pt x="1742" y="459"/>
                    <a:pt x="2082" y="449"/>
                    <a:pt x="2339" y="426"/>
                  </a:cubicBezTo>
                  <a:cubicBezTo>
                    <a:pt x="2753" y="405"/>
                    <a:pt x="2753" y="385"/>
                    <a:pt x="2753" y="352"/>
                  </a:cubicBezTo>
                  <a:lnTo>
                    <a:pt x="2753" y="21"/>
                  </a:lnTo>
                  <a:cubicBezTo>
                    <a:pt x="2753" y="11"/>
                    <a:pt x="2743" y="1"/>
                    <a:pt x="273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32"/>
            <p:cNvSpPr/>
            <p:nvPr/>
          </p:nvSpPr>
          <p:spPr>
            <a:xfrm>
              <a:off x="7285963" y="2959902"/>
              <a:ext cx="358574" cy="19847"/>
            </a:xfrm>
            <a:custGeom>
              <a:rect b="b" l="l" r="r" t="t"/>
              <a:pathLst>
                <a:path extrusionOk="0" h="150" w="2710">
                  <a:moveTo>
                    <a:pt x="1355" y="1"/>
                  </a:moveTo>
                  <a:cubicBezTo>
                    <a:pt x="597" y="1"/>
                    <a:pt x="0" y="32"/>
                    <a:pt x="0" y="75"/>
                  </a:cubicBezTo>
                  <a:cubicBezTo>
                    <a:pt x="0" y="119"/>
                    <a:pt x="597" y="149"/>
                    <a:pt x="1355" y="149"/>
                  </a:cubicBezTo>
                  <a:cubicBezTo>
                    <a:pt x="2103" y="149"/>
                    <a:pt x="2710" y="119"/>
                    <a:pt x="2710" y="75"/>
                  </a:cubicBezTo>
                  <a:cubicBezTo>
                    <a:pt x="2710" y="32"/>
                    <a:pt x="2103" y="1"/>
                    <a:pt x="1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32"/>
            <p:cNvSpPr/>
            <p:nvPr/>
          </p:nvSpPr>
          <p:spPr>
            <a:xfrm>
              <a:off x="7282920" y="2957256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8" y="41"/>
                  </a:moveTo>
                  <a:cubicBezTo>
                    <a:pt x="2029" y="41"/>
                    <a:pt x="2531" y="64"/>
                    <a:pt x="2679" y="95"/>
                  </a:cubicBezTo>
                  <a:cubicBezTo>
                    <a:pt x="2531" y="116"/>
                    <a:pt x="2029" y="149"/>
                    <a:pt x="1378" y="149"/>
                  </a:cubicBezTo>
                  <a:cubicBezTo>
                    <a:pt x="717" y="149"/>
                    <a:pt x="216" y="116"/>
                    <a:pt x="77" y="95"/>
                  </a:cubicBezTo>
                  <a:cubicBezTo>
                    <a:pt x="216" y="64"/>
                    <a:pt x="717" y="41"/>
                    <a:pt x="1378" y="41"/>
                  </a:cubicBezTo>
                  <a:close/>
                  <a:moveTo>
                    <a:pt x="1378" y="0"/>
                  </a:moveTo>
                  <a:cubicBezTo>
                    <a:pt x="1015" y="0"/>
                    <a:pt x="674" y="0"/>
                    <a:pt x="418" y="21"/>
                  </a:cubicBezTo>
                  <a:cubicBezTo>
                    <a:pt x="0" y="41"/>
                    <a:pt x="0" y="64"/>
                    <a:pt x="0" y="95"/>
                  </a:cubicBezTo>
                  <a:cubicBezTo>
                    <a:pt x="0" y="116"/>
                    <a:pt x="0" y="149"/>
                    <a:pt x="418" y="169"/>
                  </a:cubicBezTo>
                  <a:cubicBezTo>
                    <a:pt x="674" y="180"/>
                    <a:pt x="1015" y="193"/>
                    <a:pt x="1378" y="193"/>
                  </a:cubicBezTo>
                  <a:cubicBezTo>
                    <a:pt x="1742" y="193"/>
                    <a:pt x="2082" y="180"/>
                    <a:pt x="2339" y="169"/>
                  </a:cubicBezTo>
                  <a:cubicBezTo>
                    <a:pt x="2753" y="149"/>
                    <a:pt x="2753" y="116"/>
                    <a:pt x="2753" y="95"/>
                  </a:cubicBezTo>
                  <a:cubicBezTo>
                    <a:pt x="2753" y="64"/>
                    <a:pt x="2753" y="41"/>
                    <a:pt x="2339" y="21"/>
                  </a:cubicBezTo>
                  <a:cubicBezTo>
                    <a:pt x="2082" y="0"/>
                    <a:pt x="1742" y="0"/>
                    <a:pt x="137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32"/>
            <p:cNvSpPr/>
            <p:nvPr/>
          </p:nvSpPr>
          <p:spPr>
            <a:xfrm>
              <a:off x="7326981" y="2961358"/>
              <a:ext cx="275215" cy="12967"/>
            </a:xfrm>
            <a:custGeom>
              <a:rect b="b" l="l" r="r" t="t"/>
              <a:pathLst>
                <a:path extrusionOk="0" h="98" w="2080">
                  <a:moveTo>
                    <a:pt x="1045" y="0"/>
                  </a:moveTo>
                  <a:cubicBezTo>
                    <a:pt x="469" y="0"/>
                    <a:pt x="0" y="21"/>
                    <a:pt x="0" y="54"/>
                  </a:cubicBezTo>
                  <a:cubicBezTo>
                    <a:pt x="0" y="74"/>
                    <a:pt x="469" y="98"/>
                    <a:pt x="1045" y="98"/>
                  </a:cubicBezTo>
                  <a:cubicBezTo>
                    <a:pt x="1621" y="98"/>
                    <a:pt x="2080" y="74"/>
                    <a:pt x="2080" y="54"/>
                  </a:cubicBezTo>
                  <a:cubicBezTo>
                    <a:pt x="2080" y="21"/>
                    <a:pt x="1621" y="0"/>
                    <a:pt x="10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32"/>
            <p:cNvSpPr/>
            <p:nvPr/>
          </p:nvSpPr>
          <p:spPr>
            <a:xfrm>
              <a:off x="7323938" y="2958579"/>
              <a:ext cx="281037" cy="18392"/>
            </a:xfrm>
            <a:custGeom>
              <a:rect b="b" l="l" r="r" t="t"/>
              <a:pathLst>
                <a:path extrusionOk="0" h="139" w="2124">
                  <a:moveTo>
                    <a:pt x="1068" y="42"/>
                  </a:moveTo>
                  <a:cubicBezTo>
                    <a:pt x="1506" y="42"/>
                    <a:pt x="1847" y="54"/>
                    <a:pt x="1995" y="75"/>
                  </a:cubicBezTo>
                  <a:cubicBezTo>
                    <a:pt x="1847" y="85"/>
                    <a:pt x="1506" y="95"/>
                    <a:pt x="1068" y="95"/>
                  </a:cubicBezTo>
                  <a:cubicBezTo>
                    <a:pt x="620" y="95"/>
                    <a:pt x="279" y="85"/>
                    <a:pt x="128" y="75"/>
                  </a:cubicBezTo>
                  <a:cubicBezTo>
                    <a:pt x="279" y="54"/>
                    <a:pt x="620" y="42"/>
                    <a:pt x="1068" y="42"/>
                  </a:cubicBezTo>
                  <a:close/>
                  <a:moveTo>
                    <a:pt x="1068" y="1"/>
                  </a:moveTo>
                  <a:cubicBezTo>
                    <a:pt x="792" y="1"/>
                    <a:pt x="523" y="11"/>
                    <a:pt x="331" y="21"/>
                  </a:cubicBezTo>
                  <a:cubicBezTo>
                    <a:pt x="0" y="31"/>
                    <a:pt x="0" y="54"/>
                    <a:pt x="0" y="75"/>
                  </a:cubicBezTo>
                  <a:cubicBezTo>
                    <a:pt x="0" y="95"/>
                    <a:pt x="0" y="119"/>
                    <a:pt x="331" y="129"/>
                  </a:cubicBezTo>
                  <a:cubicBezTo>
                    <a:pt x="523" y="139"/>
                    <a:pt x="792" y="139"/>
                    <a:pt x="1068" y="139"/>
                  </a:cubicBezTo>
                  <a:cubicBezTo>
                    <a:pt x="1345" y="139"/>
                    <a:pt x="1601" y="139"/>
                    <a:pt x="1803" y="129"/>
                  </a:cubicBezTo>
                  <a:cubicBezTo>
                    <a:pt x="2123" y="119"/>
                    <a:pt x="2123" y="95"/>
                    <a:pt x="2123" y="75"/>
                  </a:cubicBezTo>
                  <a:cubicBezTo>
                    <a:pt x="2123" y="54"/>
                    <a:pt x="2123" y="31"/>
                    <a:pt x="1803" y="21"/>
                  </a:cubicBezTo>
                  <a:cubicBezTo>
                    <a:pt x="1601" y="11"/>
                    <a:pt x="1345" y="1"/>
                    <a:pt x="10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32"/>
            <p:cNvSpPr/>
            <p:nvPr/>
          </p:nvSpPr>
          <p:spPr>
            <a:xfrm>
              <a:off x="7623499" y="2971149"/>
              <a:ext cx="5557" cy="41150"/>
            </a:xfrm>
            <a:custGeom>
              <a:rect b="b" l="l" r="r" t="t"/>
              <a:pathLst>
                <a:path extrusionOk="0" h="311" w="42">
                  <a:moveTo>
                    <a:pt x="21" y="0"/>
                  </a:moveTo>
                  <a:cubicBezTo>
                    <a:pt x="10" y="0"/>
                    <a:pt x="0" y="11"/>
                    <a:pt x="0" y="24"/>
                  </a:cubicBezTo>
                  <a:lnTo>
                    <a:pt x="0" y="290"/>
                  </a:lnTo>
                  <a:cubicBezTo>
                    <a:pt x="0" y="300"/>
                    <a:pt x="10" y="310"/>
                    <a:pt x="21" y="310"/>
                  </a:cubicBezTo>
                  <a:cubicBezTo>
                    <a:pt x="31" y="310"/>
                    <a:pt x="41" y="300"/>
                    <a:pt x="41" y="290"/>
                  </a:cubicBezTo>
                  <a:lnTo>
                    <a:pt x="41" y="24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32"/>
            <p:cNvSpPr/>
            <p:nvPr/>
          </p:nvSpPr>
          <p:spPr>
            <a:xfrm>
              <a:off x="7598094" y="2975516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298"/>
                  </a:lnTo>
                  <a:cubicBezTo>
                    <a:pt x="0" y="311"/>
                    <a:pt x="10" y="321"/>
                    <a:pt x="21" y="321"/>
                  </a:cubicBezTo>
                  <a:cubicBezTo>
                    <a:pt x="31" y="321"/>
                    <a:pt x="41" y="311"/>
                    <a:pt x="41" y="298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32"/>
            <p:cNvSpPr/>
            <p:nvPr/>
          </p:nvSpPr>
          <p:spPr>
            <a:xfrm>
              <a:off x="7559723" y="2976839"/>
              <a:ext cx="5954" cy="34137"/>
            </a:xfrm>
            <a:custGeom>
              <a:rect b="b" l="l" r="r" t="t"/>
              <a:pathLst>
                <a:path extrusionOk="0" h="258" w="45">
                  <a:moveTo>
                    <a:pt x="21" y="1"/>
                  </a:moveTo>
                  <a:cubicBezTo>
                    <a:pt x="11" y="1"/>
                    <a:pt x="1" y="1"/>
                    <a:pt x="1" y="21"/>
                  </a:cubicBezTo>
                  <a:lnTo>
                    <a:pt x="1" y="237"/>
                  </a:lnTo>
                  <a:cubicBezTo>
                    <a:pt x="1" y="247"/>
                    <a:pt x="11" y="257"/>
                    <a:pt x="21" y="257"/>
                  </a:cubicBezTo>
                  <a:cubicBezTo>
                    <a:pt x="34" y="257"/>
                    <a:pt x="44" y="247"/>
                    <a:pt x="44" y="237"/>
                  </a:cubicBezTo>
                  <a:lnTo>
                    <a:pt x="44" y="21"/>
                  </a:lnTo>
                  <a:cubicBezTo>
                    <a:pt x="44" y="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32"/>
            <p:cNvSpPr/>
            <p:nvPr/>
          </p:nvSpPr>
          <p:spPr>
            <a:xfrm>
              <a:off x="7508914" y="2995230"/>
              <a:ext cx="5954" cy="29903"/>
            </a:xfrm>
            <a:custGeom>
              <a:rect b="b" l="l" r="r" t="t"/>
              <a:pathLst>
                <a:path extrusionOk="0" h="226" w="45">
                  <a:moveTo>
                    <a:pt x="21" y="0"/>
                  </a:moveTo>
                  <a:cubicBezTo>
                    <a:pt x="11" y="0"/>
                    <a:pt x="1" y="0"/>
                    <a:pt x="1" y="21"/>
                  </a:cubicBezTo>
                  <a:lnTo>
                    <a:pt x="1" y="203"/>
                  </a:lnTo>
                  <a:cubicBezTo>
                    <a:pt x="1" y="213"/>
                    <a:pt x="11" y="226"/>
                    <a:pt x="21" y="226"/>
                  </a:cubicBezTo>
                  <a:cubicBezTo>
                    <a:pt x="34" y="226"/>
                    <a:pt x="44" y="213"/>
                    <a:pt x="44" y="203"/>
                  </a:cubicBezTo>
                  <a:lnTo>
                    <a:pt x="44" y="21"/>
                  </a:lnTo>
                  <a:cubicBezTo>
                    <a:pt x="44" y="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32"/>
            <p:cNvSpPr/>
            <p:nvPr/>
          </p:nvSpPr>
          <p:spPr>
            <a:xfrm>
              <a:off x="7455326" y="2991129"/>
              <a:ext cx="5557" cy="36784"/>
            </a:xfrm>
            <a:custGeom>
              <a:rect b="b" l="l" r="r" t="t"/>
              <a:pathLst>
                <a:path extrusionOk="0" h="278" w="42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57"/>
                  </a:lnTo>
                  <a:cubicBezTo>
                    <a:pt x="1" y="267"/>
                    <a:pt x="11" y="277"/>
                    <a:pt x="21" y="277"/>
                  </a:cubicBezTo>
                  <a:cubicBezTo>
                    <a:pt x="32" y="277"/>
                    <a:pt x="42" y="267"/>
                    <a:pt x="42" y="257"/>
                  </a:cubicBezTo>
                  <a:lnTo>
                    <a:pt x="42" y="21"/>
                  </a:lnTo>
                  <a:cubicBezTo>
                    <a:pt x="42" y="11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32"/>
            <p:cNvSpPr/>
            <p:nvPr/>
          </p:nvSpPr>
          <p:spPr>
            <a:xfrm>
              <a:off x="7294431" y="2971149"/>
              <a:ext cx="5557" cy="21435"/>
            </a:xfrm>
            <a:custGeom>
              <a:rect b="b" l="l" r="r" t="t"/>
              <a:pathLst>
                <a:path extrusionOk="0" h="162" w="42">
                  <a:moveTo>
                    <a:pt x="21" y="0"/>
                  </a:moveTo>
                  <a:cubicBezTo>
                    <a:pt x="11" y="0"/>
                    <a:pt x="0" y="11"/>
                    <a:pt x="0" y="24"/>
                  </a:cubicBezTo>
                  <a:lnTo>
                    <a:pt x="0" y="139"/>
                  </a:lnTo>
                  <a:cubicBezTo>
                    <a:pt x="0" y="152"/>
                    <a:pt x="11" y="162"/>
                    <a:pt x="21" y="162"/>
                  </a:cubicBezTo>
                  <a:cubicBezTo>
                    <a:pt x="31" y="162"/>
                    <a:pt x="41" y="152"/>
                    <a:pt x="41" y="139"/>
                  </a:cubicBezTo>
                  <a:lnTo>
                    <a:pt x="41" y="24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32"/>
            <p:cNvSpPr/>
            <p:nvPr/>
          </p:nvSpPr>
          <p:spPr>
            <a:xfrm>
              <a:off x="7315469" y="2996554"/>
              <a:ext cx="5822" cy="24214"/>
            </a:xfrm>
            <a:custGeom>
              <a:rect b="b" l="l" r="r" t="t"/>
              <a:pathLst>
                <a:path extrusionOk="0" h="183" w="44">
                  <a:moveTo>
                    <a:pt x="23" y="1"/>
                  </a:moveTo>
                  <a:cubicBezTo>
                    <a:pt x="10" y="1"/>
                    <a:pt x="0" y="11"/>
                    <a:pt x="0" y="24"/>
                  </a:cubicBezTo>
                  <a:lnTo>
                    <a:pt x="0" y="162"/>
                  </a:lnTo>
                  <a:cubicBezTo>
                    <a:pt x="0" y="182"/>
                    <a:pt x="10" y="182"/>
                    <a:pt x="23" y="182"/>
                  </a:cubicBezTo>
                  <a:cubicBezTo>
                    <a:pt x="34" y="182"/>
                    <a:pt x="44" y="182"/>
                    <a:pt x="44" y="162"/>
                  </a:cubicBezTo>
                  <a:lnTo>
                    <a:pt x="44" y="24"/>
                  </a:lnTo>
                  <a:cubicBezTo>
                    <a:pt x="44" y="11"/>
                    <a:pt x="34" y="1"/>
                    <a:pt x="2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32"/>
            <p:cNvSpPr/>
            <p:nvPr/>
          </p:nvSpPr>
          <p:spPr>
            <a:xfrm>
              <a:off x="7398828" y="2995230"/>
              <a:ext cx="5822" cy="28183"/>
            </a:xfrm>
            <a:custGeom>
              <a:rect b="b" l="l" r="r" t="t"/>
              <a:pathLst>
                <a:path extrusionOk="0" h="213" w="44">
                  <a:moveTo>
                    <a:pt x="21" y="0"/>
                  </a:moveTo>
                  <a:cubicBezTo>
                    <a:pt x="0" y="0"/>
                    <a:pt x="0" y="11"/>
                    <a:pt x="0" y="21"/>
                  </a:cubicBezTo>
                  <a:lnTo>
                    <a:pt x="0" y="192"/>
                  </a:lnTo>
                  <a:cubicBezTo>
                    <a:pt x="0" y="203"/>
                    <a:pt x="0" y="213"/>
                    <a:pt x="21" y="213"/>
                  </a:cubicBezTo>
                  <a:cubicBezTo>
                    <a:pt x="34" y="213"/>
                    <a:pt x="44" y="203"/>
                    <a:pt x="44" y="192"/>
                  </a:cubicBezTo>
                  <a:lnTo>
                    <a:pt x="44" y="21"/>
                  </a:lnTo>
                  <a:cubicBezTo>
                    <a:pt x="44" y="11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32"/>
            <p:cNvSpPr/>
            <p:nvPr/>
          </p:nvSpPr>
          <p:spPr>
            <a:xfrm>
              <a:off x="7298533" y="2924707"/>
              <a:ext cx="358971" cy="55043"/>
            </a:xfrm>
            <a:custGeom>
              <a:rect b="b" l="l" r="r" t="t"/>
              <a:pathLst>
                <a:path extrusionOk="0" h="416" w="2713">
                  <a:moveTo>
                    <a:pt x="0" y="1"/>
                  </a:moveTo>
                  <a:lnTo>
                    <a:pt x="0" y="341"/>
                  </a:lnTo>
                  <a:cubicBezTo>
                    <a:pt x="0" y="385"/>
                    <a:pt x="610" y="415"/>
                    <a:pt x="1355" y="415"/>
                  </a:cubicBezTo>
                  <a:cubicBezTo>
                    <a:pt x="2103" y="415"/>
                    <a:pt x="2712" y="385"/>
                    <a:pt x="2712" y="341"/>
                  </a:cubicBezTo>
                  <a:lnTo>
                    <a:pt x="27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32"/>
            <p:cNvSpPr/>
            <p:nvPr/>
          </p:nvSpPr>
          <p:spPr>
            <a:xfrm>
              <a:off x="7295754" y="2921663"/>
              <a:ext cx="364396" cy="61130"/>
            </a:xfrm>
            <a:custGeom>
              <a:rect b="b" l="l" r="r" t="t"/>
              <a:pathLst>
                <a:path extrusionOk="0" h="462" w="2754">
                  <a:moveTo>
                    <a:pt x="2710" y="44"/>
                  </a:moveTo>
                  <a:lnTo>
                    <a:pt x="2710" y="354"/>
                  </a:lnTo>
                  <a:cubicBezTo>
                    <a:pt x="2646" y="385"/>
                    <a:pt x="2103" y="418"/>
                    <a:pt x="1376" y="418"/>
                  </a:cubicBezTo>
                  <a:cubicBezTo>
                    <a:pt x="651" y="418"/>
                    <a:pt x="119" y="385"/>
                    <a:pt x="44" y="354"/>
                  </a:cubicBezTo>
                  <a:lnTo>
                    <a:pt x="44" y="44"/>
                  </a:lnTo>
                  <a:close/>
                  <a:moveTo>
                    <a:pt x="21" y="1"/>
                  </a:moveTo>
                  <a:cubicBezTo>
                    <a:pt x="11" y="1"/>
                    <a:pt x="1" y="13"/>
                    <a:pt x="1" y="24"/>
                  </a:cubicBezTo>
                  <a:lnTo>
                    <a:pt x="1" y="364"/>
                  </a:lnTo>
                  <a:cubicBezTo>
                    <a:pt x="1" y="385"/>
                    <a:pt x="1" y="418"/>
                    <a:pt x="416" y="438"/>
                  </a:cubicBezTo>
                  <a:cubicBezTo>
                    <a:pt x="672" y="449"/>
                    <a:pt x="1015" y="462"/>
                    <a:pt x="1376" y="462"/>
                  </a:cubicBezTo>
                  <a:cubicBezTo>
                    <a:pt x="1740" y="462"/>
                    <a:pt x="2080" y="449"/>
                    <a:pt x="2336" y="438"/>
                  </a:cubicBezTo>
                  <a:cubicBezTo>
                    <a:pt x="2754" y="418"/>
                    <a:pt x="2754" y="385"/>
                    <a:pt x="2754" y="364"/>
                  </a:cubicBezTo>
                  <a:lnTo>
                    <a:pt x="2754" y="24"/>
                  </a:lnTo>
                  <a:cubicBezTo>
                    <a:pt x="2754" y="13"/>
                    <a:pt x="2743" y="1"/>
                    <a:pt x="273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32"/>
            <p:cNvSpPr/>
            <p:nvPr/>
          </p:nvSpPr>
          <p:spPr>
            <a:xfrm>
              <a:off x="7298533" y="2914915"/>
              <a:ext cx="358971" cy="19715"/>
            </a:xfrm>
            <a:custGeom>
              <a:rect b="b" l="l" r="r" t="t"/>
              <a:pathLst>
                <a:path extrusionOk="0" h="149" w="2713">
                  <a:moveTo>
                    <a:pt x="1355" y="0"/>
                  </a:moveTo>
                  <a:cubicBezTo>
                    <a:pt x="610" y="0"/>
                    <a:pt x="0" y="31"/>
                    <a:pt x="0" y="75"/>
                  </a:cubicBezTo>
                  <a:cubicBezTo>
                    <a:pt x="0" y="116"/>
                    <a:pt x="610" y="149"/>
                    <a:pt x="1355" y="149"/>
                  </a:cubicBezTo>
                  <a:cubicBezTo>
                    <a:pt x="2103" y="149"/>
                    <a:pt x="2712" y="116"/>
                    <a:pt x="2712" y="75"/>
                  </a:cubicBezTo>
                  <a:cubicBezTo>
                    <a:pt x="2712" y="31"/>
                    <a:pt x="2103" y="0"/>
                    <a:pt x="13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32"/>
            <p:cNvSpPr/>
            <p:nvPr/>
          </p:nvSpPr>
          <p:spPr>
            <a:xfrm>
              <a:off x="7295754" y="2911872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6" y="44"/>
                  </a:moveTo>
                  <a:cubicBezTo>
                    <a:pt x="2039" y="44"/>
                    <a:pt x="2541" y="64"/>
                    <a:pt x="2679" y="98"/>
                  </a:cubicBezTo>
                  <a:cubicBezTo>
                    <a:pt x="2541" y="128"/>
                    <a:pt x="2039" y="151"/>
                    <a:pt x="1376" y="151"/>
                  </a:cubicBezTo>
                  <a:cubicBezTo>
                    <a:pt x="725" y="151"/>
                    <a:pt x="224" y="128"/>
                    <a:pt x="75" y="98"/>
                  </a:cubicBezTo>
                  <a:cubicBezTo>
                    <a:pt x="224" y="64"/>
                    <a:pt x="725" y="44"/>
                    <a:pt x="1376" y="44"/>
                  </a:cubicBezTo>
                  <a:close/>
                  <a:moveTo>
                    <a:pt x="1376" y="0"/>
                  </a:moveTo>
                  <a:cubicBezTo>
                    <a:pt x="1015" y="0"/>
                    <a:pt x="672" y="11"/>
                    <a:pt x="416" y="23"/>
                  </a:cubicBezTo>
                  <a:cubicBezTo>
                    <a:pt x="1" y="44"/>
                    <a:pt x="1" y="75"/>
                    <a:pt x="1" y="98"/>
                  </a:cubicBezTo>
                  <a:cubicBezTo>
                    <a:pt x="1" y="118"/>
                    <a:pt x="1" y="151"/>
                    <a:pt x="416" y="172"/>
                  </a:cubicBezTo>
                  <a:cubicBezTo>
                    <a:pt x="672" y="182"/>
                    <a:pt x="1015" y="192"/>
                    <a:pt x="1376" y="192"/>
                  </a:cubicBezTo>
                  <a:cubicBezTo>
                    <a:pt x="1740" y="192"/>
                    <a:pt x="2080" y="182"/>
                    <a:pt x="2336" y="172"/>
                  </a:cubicBezTo>
                  <a:cubicBezTo>
                    <a:pt x="2754" y="151"/>
                    <a:pt x="2754" y="118"/>
                    <a:pt x="2754" y="98"/>
                  </a:cubicBezTo>
                  <a:cubicBezTo>
                    <a:pt x="2754" y="75"/>
                    <a:pt x="2754" y="44"/>
                    <a:pt x="2336" y="23"/>
                  </a:cubicBezTo>
                  <a:cubicBezTo>
                    <a:pt x="2080" y="11"/>
                    <a:pt x="1740" y="0"/>
                    <a:pt x="137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32"/>
            <p:cNvSpPr/>
            <p:nvPr/>
          </p:nvSpPr>
          <p:spPr>
            <a:xfrm>
              <a:off x="7340874" y="2917562"/>
              <a:ext cx="275612" cy="12702"/>
            </a:xfrm>
            <a:custGeom>
              <a:rect b="b" l="l" r="r" t="t"/>
              <a:pathLst>
                <a:path extrusionOk="0" h="96" w="2083">
                  <a:moveTo>
                    <a:pt x="1035" y="1"/>
                  </a:moveTo>
                  <a:cubicBezTo>
                    <a:pt x="459" y="1"/>
                    <a:pt x="0" y="21"/>
                    <a:pt x="0" y="44"/>
                  </a:cubicBezTo>
                  <a:cubicBezTo>
                    <a:pt x="0" y="75"/>
                    <a:pt x="459" y="96"/>
                    <a:pt x="1035" y="96"/>
                  </a:cubicBezTo>
                  <a:cubicBezTo>
                    <a:pt x="1611" y="96"/>
                    <a:pt x="2082" y="75"/>
                    <a:pt x="2082" y="44"/>
                  </a:cubicBezTo>
                  <a:cubicBezTo>
                    <a:pt x="2082" y="21"/>
                    <a:pt x="1611" y="1"/>
                    <a:pt x="10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32"/>
            <p:cNvSpPr/>
            <p:nvPr/>
          </p:nvSpPr>
          <p:spPr>
            <a:xfrm>
              <a:off x="7338095" y="2914915"/>
              <a:ext cx="281037" cy="18392"/>
            </a:xfrm>
            <a:custGeom>
              <a:rect b="b" l="l" r="r" t="t"/>
              <a:pathLst>
                <a:path extrusionOk="0" h="139" w="2124">
                  <a:moveTo>
                    <a:pt x="1056" y="41"/>
                  </a:moveTo>
                  <a:cubicBezTo>
                    <a:pt x="1504" y="41"/>
                    <a:pt x="1847" y="52"/>
                    <a:pt x="1996" y="64"/>
                  </a:cubicBezTo>
                  <a:cubicBezTo>
                    <a:pt x="1847" y="75"/>
                    <a:pt x="1504" y="95"/>
                    <a:pt x="1056" y="95"/>
                  </a:cubicBezTo>
                  <a:cubicBezTo>
                    <a:pt x="621" y="95"/>
                    <a:pt x="277" y="75"/>
                    <a:pt x="119" y="64"/>
                  </a:cubicBezTo>
                  <a:cubicBezTo>
                    <a:pt x="277" y="52"/>
                    <a:pt x="621" y="41"/>
                    <a:pt x="1056" y="41"/>
                  </a:cubicBezTo>
                  <a:close/>
                  <a:moveTo>
                    <a:pt x="1056" y="0"/>
                  </a:moveTo>
                  <a:cubicBezTo>
                    <a:pt x="779" y="0"/>
                    <a:pt x="523" y="0"/>
                    <a:pt x="321" y="11"/>
                  </a:cubicBezTo>
                  <a:cubicBezTo>
                    <a:pt x="1" y="21"/>
                    <a:pt x="1" y="41"/>
                    <a:pt x="1" y="64"/>
                  </a:cubicBezTo>
                  <a:cubicBezTo>
                    <a:pt x="1" y="85"/>
                    <a:pt x="1" y="105"/>
                    <a:pt x="321" y="116"/>
                  </a:cubicBezTo>
                  <a:cubicBezTo>
                    <a:pt x="523" y="128"/>
                    <a:pt x="779" y="139"/>
                    <a:pt x="1056" y="139"/>
                  </a:cubicBezTo>
                  <a:cubicBezTo>
                    <a:pt x="1335" y="139"/>
                    <a:pt x="1601" y="128"/>
                    <a:pt x="1793" y="116"/>
                  </a:cubicBezTo>
                  <a:cubicBezTo>
                    <a:pt x="2124" y="105"/>
                    <a:pt x="2124" y="85"/>
                    <a:pt x="2124" y="64"/>
                  </a:cubicBezTo>
                  <a:cubicBezTo>
                    <a:pt x="2124" y="41"/>
                    <a:pt x="2124" y="21"/>
                    <a:pt x="1793" y="11"/>
                  </a:cubicBezTo>
                  <a:cubicBezTo>
                    <a:pt x="1601" y="0"/>
                    <a:pt x="1335" y="0"/>
                    <a:pt x="105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32"/>
            <p:cNvSpPr/>
            <p:nvPr/>
          </p:nvSpPr>
          <p:spPr>
            <a:xfrm>
              <a:off x="7637392" y="2927485"/>
              <a:ext cx="5822" cy="39694"/>
            </a:xfrm>
            <a:custGeom>
              <a:rect b="b" l="l" r="r" t="t"/>
              <a:pathLst>
                <a:path extrusionOk="0" h="300" w="44">
                  <a:moveTo>
                    <a:pt x="23" y="0"/>
                  </a:moveTo>
                  <a:cubicBezTo>
                    <a:pt x="10" y="0"/>
                    <a:pt x="0" y="0"/>
                    <a:pt x="0" y="21"/>
                  </a:cubicBezTo>
                  <a:lnTo>
                    <a:pt x="0" y="277"/>
                  </a:lnTo>
                  <a:cubicBezTo>
                    <a:pt x="0" y="289"/>
                    <a:pt x="10" y="300"/>
                    <a:pt x="23" y="300"/>
                  </a:cubicBezTo>
                  <a:cubicBezTo>
                    <a:pt x="33" y="300"/>
                    <a:pt x="44" y="289"/>
                    <a:pt x="44" y="277"/>
                  </a:cubicBezTo>
                  <a:lnTo>
                    <a:pt x="44" y="21"/>
                  </a:lnTo>
                  <a:cubicBezTo>
                    <a:pt x="44" y="0"/>
                    <a:pt x="33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32"/>
            <p:cNvSpPr/>
            <p:nvPr/>
          </p:nvSpPr>
          <p:spPr>
            <a:xfrm>
              <a:off x="7610532" y="2930132"/>
              <a:ext cx="5954" cy="42473"/>
            </a:xfrm>
            <a:custGeom>
              <a:rect b="b" l="l" r="r" t="t"/>
              <a:pathLst>
                <a:path extrusionOk="0" h="321" w="45">
                  <a:moveTo>
                    <a:pt x="21" y="1"/>
                  </a:moveTo>
                  <a:cubicBezTo>
                    <a:pt x="11" y="1"/>
                    <a:pt x="1" y="13"/>
                    <a:pt x="1" y="24"/>
                  </a:cubicBezTo>
                  <a:lnTo>
                    <a:pt x="1" y="300"/>
                  </a:lnTo>
                  <a:cubicBezTo>
                    <a:pt x="1" y="310"/>
                    <a:pt x="11" y="321"/>
                    <a:pt x="21" y="321"/>
                  </a:cubicBezTo>
                  <a:cubicBezTo>
                    <a:pt x="44" y="321"/>
                    <a:pt x="44" y="310"/>
                    <a:pt x="44" y="300"/>
                  </a:cubicBezTo>
                  <a:lnTo>
                    <a:pt x="44" y="24"/>
                  </a:lnTo>
                  <a:cubicBezTo>
                    <a:pt x="44" y="13"/>
                    <a:pt x="4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32"/>
            <p:cNvSpPr/>
            <p:nvPr/>
          </p:nvSpPr>
          <p:spPr>
            <a:xfrm>
              <a:off x="7572557" y="2931852"/>
              <a:ext cx="5557" cy="34005"/>
            </a:xfrm>
            <a:custGeom>
              <a:rect b="b" l="l" r="r" t="t"/>
              <a:pathLst>
                <a:path extrusionOk="0" h="257" w="42">
                  <a:moveTo>
                    <a:pt x="21" y="0"/>
                  </a:moveTo>
                  <a:cubicBezTo>
                    <a:pt x="11" y="0"/>
                    <a:pt x="1" y="11"/>
                    <a:pt x="1" y="21"/>
                  </a:cubicBezTo>
                  <a:lnTo>
                    <a:pt x="1" y="233"/>
                  </a:lnTo>
                  <a:cubicBezTo>
                    <a:pt x="1" y="244"/>
                    <a:pt x="11" y="256"/>
                    <a:pt x="21" y="256"/>
                  </a:cubicBezTo>
                  <a:cubicBezTo>
                    <a:pt x="32" y="256"/>
                    <a:pt x="42" y="244"/>
                    <a:pt x="42" y="233"/>
                  </a:cubicBezTo>
                  <a:lnTo>
                    <a:pt x="42" y="21"/>
                  </a:lnTo>
                  <a:cubicBezTo>
                    <a:pt x="42" y="11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32"/>
            <p:cNvSpPr/>
            <p:nvPr/>
          </p:nvSpPr>
          <p:spPr>
            <a:xfrm>
              <a:off x="7523204" y="2950111"/>
              <a:ext cx="5557" cy="29639"/>
            </a:xfrm>
            <a:custGeom>
              <a:rect b="b" l="l" r="r" t="t"/>
              <a:pathLst>
                <a:path extrusionOk="0" h="224" w="42">
                  <a:moveTo>
                    <a:pt x="21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203"/>
                  </a:lnTo>
                  <a:cubicBezTo>
                    <a:pt x="0" y="213"/>
                    <a:pt x="10" y="223"/>
                    <a:pt x="21" y="223"/>
                  </a:cubicBezTo>
                  <a:cubicBezTo>
                    <a:pt x="31" y="223"/>
                    <a:pt x="41" y="213"/>
                    <a:pt x="41" y="203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32"/>
            <p:cNvSpPr/>
            <p:nvPr/>
          </p:nvSpPr>
          <p:spPr>
            <a:xfrm>
              <a:off x="7467896" y="2945745"/>
              <a:ext cx="5954" cy="37048"/>
            </a:xfrm>
            <a:custGeom>
              <a:rect b="b" l="l" r="r" t="t"/>
              <a:pathLst>
                <a:path extrusionOk="0" h="280" w="45">
                  <a:moveTo>
                    <a:pt x="24" y="0"/>
                  </a:moveTo>
                  <a:cubicBezTo>
                    <a:pt x="11" y="0"/>
                    <a:pt x="1" y="11"/>
                    <a:pt x="1" y="23"/>
                  </a:cubicBezTo>
                  <a:lnTo>
                    <a:pt x="1" y="256"/>
                  </a:lnTo>
                  <a:cubicBezTo>
                    <a:pt x="1" y="267"/>
                    <a:pt x="11" y="280"/>
                    <a:pt x="24" y="280"/>
                  </a:cubicBezTo>
                  <a:cubicBezTo>
                    <a:pt x="44" y="280"/>
                    <a:pt x="44" y="267"/>
                    <a:pt x="44" y="256"/>
                  </a:cubicBezTo>
                  <a:lnTo>
                    <a:pt x="44" y="23"/>
                  </a:lnTo>
                  <a:cubicBezTo>
                    <a:pt x="44" y="11"/>
                    <a:pt x="44" y="0"/>
                    <a:pt x="2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32"/>
            <p:cNvSpPr/>
            <p:nvPr/>
          </p:nvSpPr>
          <p:spPr>
            <a:xfrm>
              <a:off x="7307001" y="2927485"/>
              <a:ext cx="5822" cy="21435"/>
            </a:xfrm>
            <a:custGeom>
              <a:rect b="b" l="l" r="r" t="t"/>
              <a:pathLst>
                <a:path extrusionOk="0" h="162" w="44">
                  <a:moveTo>
                    <a:pt x="23" y="0"/>
                  </a:moveTo>
                  <a:cubicBezTo>
                    <a:pt x="10" y="0"/>
                    <a:pt x="0" y="0"/>
                    <a:pt x="0" y="21"/>
                  </a:cubicBezTo>
                  <a:lnTo>
                    <a:pt x="0" y="138"/>
                  </a:lnTo>
                  <a:cubicBezTo>
                    <a:pt x="0" y="149"/>
                    <a:pt x="10" y="161"/>
                    <a:pt x="23" y="161"/>
                  </a:cubicBezTo>
                  <a:cubicBezTo>
                    <a:pt x="34" y="161"/>
                    <a:pt x="44" y="149"/>
                    <a:pt x="44" y="138"/>
                  </a:cubicBezTo>
                  <a:lnTo>
                    <a:pt x="44" y="21"/>
                  </a:lnTo>
                  <a:cubicBezTo>
                    <a:pt x="44" y="0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32"/>
            <p:cNvSpPr/>
            <p:nvPr/>
          </p:nvSpPr>
          <p:spPr>
            <a:xfrm>
              <a:off x="7328304" y="2952890"/>
              <a:ext cx="5557" cy="24081"/>
            </a:xfrm>
            <a:custGeom>
              <a:rect b="b" l="l" r="r" t="t"/>
              <a:pathLst>
                <a:path extrusionOk="0" h="182" w="42">
                  <a:moveTo>
                    <a:pt x="21" y="0"/>
                  </a:moveTo>
                  <a:cubicBezTo>
                    <a:pt x="11" y="0"/>
                    <a:pt x="1" y="10"/>
                    <a:pt x="1" y="21"/>
                  </a:cubicBezTo>
                  <a:lnTo>
                    <a:pt x="1" y="162"/>
                  </a:lnTo>
                  <a:cubicBezTo>
                    <a:pt x="1" y="172"/>
                    <a:pt x="11" y="182"/>
                    <a:pt x="21" y="182"/>
                  </a:cubicBezTo>
                  <a:cubicBezTo>
                    <a:pt x="31" y="182"/>
                    <a:pt x="42" y="172"/>
                    <a:pt x="42" y="162"/>
                  </a:cubicBezTo>
                  <a:lnTo>
                    <a:pt x="42" y="21"/>
                  </a:lnTo>
                  <a:cubicBezTo>
                    <a:pt x="42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32"/>
            <p:cNvSpPr/>
            <p:nvPr/>
          </p:nvSpPr>
          <p:spPr>
            <a:xfrm>
              <a:off x="7411662" y="2950111"/>
              <a:ext cx="5557" cy="28315"/>
            </a:xfrm>
            <a:custGeom>
              <a:rect b="b" l="l" r="r" t="t"/>
              <a:pathLst>
                <a:path extrusionOk="0" h="214" w="42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193"/>
                  </a:lnTo>
                  <a:cubicBezTo>
                    <a:pt x="1" y="203"/>
                    <a:pt x="11" y="213"/>
                    <a:pt x="21" y="213"/>
                  </a:cubicBezTo>
                  <a:cubicBezTo>
                    <a:pt x="31" y="213"/>
                    <a:pt x="42" y="203"/>
                    <a:pt x="42" y="193"/>
                  </a:cubicBezTo>
                  <a:lnTo>
                    <a:pt x="42" y="21"/>
                  </a:lnTo>
                  <a:cubicBezTo>
                    <a:pt x="42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32"/>
            <p:cNvSpPr/>
            <p:nvPr/>
          </p:nvSpPr>
          <p:spPr>
            <a:xfrm>
              <a:off x="6965364" y="3637619"/>
              <a:ext cx="358706" cy="55043"/>
            </a:xfrm>
            <a:custGeom>
              <a:rect b="b" l="l" r="r" t="t"/>
              <a:pathLst>
                <a:path extrusionOk="0" h="416" w="2711">
                  <a:moveTo>
                    <a:pt x="1" y="1"/>
                  </a:moveTo>
                  <a:lnTo>
                    <a:pt x="1" y="341"/>
                  </a:lnTo>
                  <a:cubicBezTo>
                    <a:pt x="1" y="385"/>
                    <a:pt x="597" y="416"/>
                    <a:pt x="1356" y="416"/>
                  </a:cubicBezTo>
                  <a:cubicBezTo>
                    <a:pt x="2103" y="416"/>
                    <a:pt x="2710" y="385"/>
                    <a:pt x="2710" y="341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32"/>
            <p:cNvSpPr/>
            <p:nvPr/>
          </p:nvSpPr>
          <p:spPr>
            <a:xfrm>
              <a:off x="6962718" y="3634972"/>
              <a:ext cx="364396" cy="60733"/>
            </a:xfrm>
            <a:custGeom>
              <a:rect b="b" l="l" r="r" t="t"/>
              <a:pathLst>
                <a:path extrusionOk="0" h="459" w="2754">
                  <a:moveTo>
                    <a:pt x="2710" y="41"/>
                  </a:moveTo>
                  <a:lnTo>
                    <a:pt x="2710" y="351"/>
                  </a:lnTo>
                  <a:cubicBezTo>
                    <a:pt x="2636" y="385"/>
                    <a:pt x="2100" y="415"/>
                    <a:pt x="1376" y="415"/>
                  </a:cubicBezTo>
                  <a:cubicBezTo>
                    <a:pt x="651" y="415"/>
                    <a:pt x="105" y="385"/>
                    <a:pt x="41" y="351"/>
                  </a:cubicBezTo>
                  <a:lnTo>
                    <a:pt x="41" y="41"/>
                  </a:lnTo>
                  <a:close/>
                  <a:moveTo>
                    <a:pt x="21" y="0"/>
                  </a:moveTo>
                  <a:cubicBezTo>
                    <a:pt x="11" y="0"/>
                    <a:pt x="0" y="11"/>
                    <a:pt x="0" y="21"/>
                  </a:cubicBezTo>
                  <a:lnTo>
                    <a:pt x="0" y="361"/>
                  </a:lnTo>
                  <a:cubicBezTo>
                    <a:pt x="0" y="385"/>
                    <a:pt x="0" y="415"/>
                    <a:pt x="415" y="436"/>
                  </a:cubicBezTo>
                  <a:cubicBezTo>
                    <a:pt x="671" y="449"/>
                    <a:pt x="1012" y="459"/>
                    <a:pt x="1376" y="459"/>
                  </a:cubicBezTo>
                  <a:cubicBezTo>
                    <a:pt x="1739" y="459"/>
                    <a:pt x="2080" y="449"/>
                    <a:pt x="2336" y="436"/>
                  </a:cubicBezTo>
                  <a:cubicBezTo>
                    <a:pt x="2753" y="415"/>
                    <a:pt x="2753" y="385"/>
                    <a:pt x="2753" y="361"/>
                  </a:cubicBezTo>
                  <a:lnTo>
                    <a:pt x="2753" y="21"/>
                  </a:lnTo>
                  <a:cubicBezTo>
                    <a:pt x="2753" y="11"/>
                    <a:pt x="2741" y="0"/>
                    <a:pt x="273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32"/>
            <p:cNvSpPr/>
            <p:nvPr/>
          </p:nvSpPr>
          <p:spPr>
            <a:xfrm>
              <a:off x="6965364" y="3627827"/>
              <a:ext cx="358706" cy="19847"/>
            </a:xfrm>
            <a:custGeom>
              <a:rect b="b" l="l" r="r" t="t"/>
              <a:pathLst>
                <a:path extrusionOk="0" h="150" w="2711">
                  <a:moveTo>
                    <a:pt x="1356" y="1"/>
                  </a:moveTo>
                  <a:cubicBezTo>
                    <a:pt x="597" y="1"/>
                    <a:pt x="1" y="31"/>
                    <a:pt x="1" y="75"/>
                  </a:cubicBezTo>
                  <a:cubicBezTo>
                    <a:pt x="1" y="118"/>
                    <a:pt x="597" y="149"/>
                    <a:pt x="1356" y="149"/>
                  </a:cubicBezTo>
                  <a:cubicBezTo>
                    <a:pt x="2103" y="149"/>
                    <a:pt x="2710" y="118"/>
                    <a:pt x="2710" y="75"/>
                  </a:cubicBezTo>
                  <a:cubicBezTo>
                    <a:pt x="2710" y="31"/>
                    <a:pt x="2103" y="1"/>
                    <a:pt x="1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32"/>
            <p:cNvSpPr/>
            <p:nvPr/>
          </p:nvSpPr>
          <p:spPr>
            <a:xfrm>
              <a:off x="6962718" y="3624784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6" y="44"/>
                  </a:moveTo>
                  <a:cubicBezTo>
                    <a:pt x="2026" y="44"/>
                    <a:pt x="2528" y="65"/>
                    <a:pt x="2676" y="98"/>
                  </a:cubicBezTo>
                  <a:cubicBezTo>
                    <a:pt x="2528" y="129"/>
                    <a:pt x="2026" y="152"/>
                    <a:pt x="1376" y="152"/>
                  </a:cubicBezTo>
                  <a:cubicBezTo>
                    <a:pt x="715" y="152"/>
                    <a:pt x="213" y="129"/>
                    <a:pt x="75" y="98"/>
                  </a:cubicBezTo>
                  <a:cubicBezTo>
                    <a:pt x="213" y="65"/>
                    <a:pt x="715" y="44"/>
                    <a:pt x="1376" y="44"/>
                  </a:cubicBezTo>
                  <a:close/>
                  <a:moveTo>
                    <a:pt x="1376" y="1"/>
                  </a:moveTo>
                  <a:cubicBezTo>
                    <a:pt x="1012" y="1"/>
                    <a:pt x="671" y="13"/>
                    <a:pt x="415" y="24"/>
                  </a:cubicBezTo>
                  <a:cubicBezTo>
                    <a:pt x="0" y="44"/>
                    <a:pt x="0" y="77"/>
                    <a:pt x="0" y="98"/>
                  </a:cubicBezTo>
                  <a:cubicBezTo>
                    <a:pt x="0" y="118"/>
                    <a:pt x="0" y="152"/>
                    <a:pt x="415" y="172"/>
                  </a:cubicBezTo>
                  <a:cubicBezTo>
                    <a:pt x="671" y="182"/>
                    <a:pt x="1012" y="193"/>
                    <a:pt x="1376" y="193"/>
                  </a:cubicBezTo>
                  <a:cubicBezTo>
                    <a:pt x="1739" y="193"/>
                    <a:pt x="2080" y="182"/>
                    <a:pt x="2336" y="172"/>
                  </a:cubicBezTo>
                  <a:cubicBezTo>
                    <a:pt x="2753" y="152"/>
                    <a:pt x="2753" y="118"/>
                    <a:pt x="2753" y="98"/>
                  </a:cubicBezTo>
                  <a:cubicBezTo>
                    <a:pt x="2753" y="77"/>
                    <a:pt x="2753" y="44"/>
                    <a:pt x="2336" y="24"/>
                  </a:cubicBezTo>
                  <a:cubicBezTo>
                    <a:pt x="2080" y="13"/>
                    <a:pt x="1739" y="1"/>
                    <a:pt x="137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32"/>
            <p:cNvSpPr/>
            <p:nvPr/>
          </p:nvSpPr>
          <p:spPr>
            <a:xfrm>
              <a:off x="7006382" y="3630606"/>
              <a:ext cx="275348" cy="12967"/>
            </a:xfrm>
            <a:custGeom>
              <a:rect b="b" l="l" r="r" t="t"/>
              <a:pathLst>
                <a:path extrusionOk="0" h="98" w="2081">
                  <a:moveTo>
                    <a:pt x="1046" y="0"/>
                  </a:moveTo>
                  <a:cubicBezTo>
                    <a:pt x="469" y="0"/>
                    <a:pt x="1" y="21"/>
                    <a:pt x="1" y="44"/>
                  </a:cubicBezTo>
                  <a:cubicBezTo>
                    <a:pt x="1" y="74"/>
                    <a:pt x="469" y="97"/>
                    <a:pt x="1046" y="97"/>
                  </a:cubicBezTo>
                  <a:cubicBezTo>
                    <a:pt x="1622" y="97"/>
                    <a:pt x="2080" y="74"/>
                    <a:pt x="2080" y="44"/>
                  </a:cubicBezTo>
                  <a:cubicBezTo>
                    <a:pt x="2080" y="21"/>
                    <a:pt x="1622" y="0"/>
                    <a:pt x="10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32"/>
            <p:cNvSpPr/>
            <p:nvPr/>
          </p:nvSpPr>
          <p:spPr>
            <a:xfrm>
              <a:off x="7003338" y="3627827"/>
              <a:ext cx="281434" cy="18392"/>
            </a:xfrm>
            <a:custGeom>
              <a:rect b="b" l="l" r="r" t="t"/>
              <a:pathLst>
                <a:path extrusionOk="0" h="139" w="2127">
                  <a:moveTo>
                    <a:pt x="1069" y="42"/>
                  </a:moveTo>
                  <a:cubicBezTo>
                    <a:pt x="1506" y="42"/>
                    <a:pt x="1847" y="54"/>
                    <a:pt x="1998" y="65"/>
                  </a:cubicBezTo>
                  <a:cubicBezTo>
                    <a:pt x="1847" y="75"/>
                    <a:pt x="1506" y="95"/>
                    <a:pt x="1069" y="95"/>
                  </a:cubicBezTo>
                  <a:cubicBezTo>
                    <a:pt x="620" y="95"/>
                    <a:pt x="280" y="75"/>
                    <a:pt x="129" y="65"/>
                  </a:cubicBezTo>
                  <a:cubicBezTo>
                    <a:pt x="280" y="54"/>
                    <a:pt x="620" y="42"/>
                    <a:pt x="1069" y="42"/>
                  </a:cubicBezTo>
                  <a:close/>
                  <a:moveTo>
                    <a:pt x="1069" y="1"/>
                  </a:moveTo>
                  <a:cubicBezTo>
                    <a:pt x="792" y="1"/>
                    <a:pt x="526" y="1"/>
                    <a:pt x="334" y="11"/>
                  </a:cubicBezTo>
                  <a:cubicBezTo>
                    <a:pt x="1" y="21"/>
                    <a:pt x="1" y="42"/>
                    <a:pt x="1" y="65"/>
                  </a:cubicBezTo>
                  <a:cubicBezTo>
                    <a:pt x="1" y="85"/>
                    <a:pt x="1" y="106"/>
                    <a:pt x="334" y="118"/>
                  </a:cubicBezTo>
                  <a:cubicBezTo>
                    <a:pt x="526" y="129"/>
                    <a:pt x="792" y="139"/>
                    <a:pt x="1069" y="139"/>
                  </a:cubicBezTo>
                  <a:cubicBezTo>
                    <a:pt x="1345" y="139"/>
                    <a:pt x="1601" y="129"/>
                    <a:pt x="1806" y="118"/>
                  </a:cubicBezTo>
                  <a:cubicBezTo>
                    <a:pt x="2126" y="106"/>
                    <a:pt x="2126" y="85"/>
                    <a:pt x="2126" y="65"/>
                  </a:cubicBezTo>
                  <a:cubicBezTo>
                    <a:pt x="2126" y="42"/>
                    <a:pt x="2126" y="21"/>
                    <a:pt x="1806" y="11"/>
                  </a:cubicBezTo>
                  <a:cubicBezTo>
                    <a:pt x="1601" y="1"/>
                    <a:pt x="1345" y="1"/>
                    <a:pt x="106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32"/>
            <p:cNvSpPr/>
            <p:nvPr/>
          </p:nvSpPr>
          <p:spPr>
            <a:xfrm>
              <a:off x="7302899" y="3640397"/>
              <a:ext cx="5557" cy="39694"/>
            </a:xfrm>
            <a:custGeom>
              <a:rect b="b" l="l" r="r" t="t"/>
              <a:pathLst>
                <a:path extrusionOk="0" h="300" w="42">
                  <a:moveTo>
                    <a:pt x="21" y="0"/>
                  </a:moveTo>
                  <a:cubicBezTo>
                    <a:pt x="11" y="0"/>
                    <a:pt x="0" y="11"/>
                    <a:pt x="0" y="23"/>
                  </a:cubicBezTo>
                  <a:lnTo>
                    <a:pt x="0" y="279"/>
                  </a:lnTo>
                  <a:cubicBezTo>
                    <a:pt x="0" y="290"/>
                    <a:pt x="11" y="300"/>
                    <a:pt x="21" y="300"/>
                  </a:cubicBezTo>
                  <a:cubicBezTo>
                    <a:pt x="31" y="300"/>
                    <a:pt x="41" y="290"/>
                    <a:pt x="41" y="279"/>
                  </a:cubicBezTo>
                  <a:lnTo>
                    <a:pt x="41" y="23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32"/>
            <p:cNvSpPr/>
            <p:nvPr/>
          </p:nvSpPr>
          <p:spPr>
            <a:xfrm>
              <a:off x="7277495" y="3643440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0"/>
                  </a:moveTo>
                  <a:cubicBezTo>
                    <a:pt x="11" y="0"/>
                    <a:pt x="0" y="11"/>
                    <a:pt x="0" y="21"/>
                  </a:cubicBezTo>
                  <a:lnTo>
                    <a:pt x="0" y="297"/>
                  </a:lnTo>
                  <a:cubicBezTo>
                    <a:pt x="0" y="308"/>
                    <a:pt x="11" y="321"/>
                    <a:pt x="21" y="321"/>
                  </a:cubicBezTo>
                  <a:cubicBezTo>
                    <a:pt x="31" y="321"/>
                    <a:pt x="41" y="308"/>
                    <a:pt x="41" y="297"/>
                  </a:cubicBezTo>
                  <a:lnTo>
                    <a:pt x="41" y="21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32"/>
            <p:cNvSpPr/>
            <p:nvPr/>
          </p:nvSpPr>
          <p:spPr>
            <a:xfrm>
              <a:off x="7239256" y="3644764"/>
              <a:ext cx="5822" cy="34005"/>
            </a:xfrm>
            <a:custGeom>
              <a:rect b="b" l="l" r="r" t="t"/>
              <a:pathLst>
                <a:path extrusionOk="0" h="257" w="44">
                  <a:moveTo>
                    <a:pt x="23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234"/>
                  </a:lnTo>
                  <a:cubicBezTo>
                    <a:pt x="0" y="246"/>
                    <a:pt x="10" y="257"/>
                    <a:pt x="23" y="257"/>
                  </a:cubicBezTo>
                  <a:cubicBezTo>
                    <a:pt x="33" y="257"/>
                    <a:pt x="44" y="246"/>
                    <a:pt x="44" y="234"/>
                  </a:cubicBezTo>
                  <a:lnTo>
                    <a:pt x="44" y="21"/>
                  </a:lnTo>
                  <a:cubicBezTo>
                    <a:pt x="44" y="11"/>
                    <a:pt x="33" y="1"/>
                    <a:pt x="2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32"/>
            <p:cNvSpPr/>
            <p:nvPr/>
          </p:nvSpPr>
          <p:spPr>
            <a:xfrm>
              <a:off x="7188315" y="3663023"/>
              <a:ext cx="5954" cy="29639"/>
            </a:xfrm>
            <a:custGeom>
              <a:rect b="b" l="l" r="r" t="t"/>
              <a:pathLst>
                <a:path extrusionOk="0" h="224" w="45">
                  <a:moveTo>
                    <a:pt x="24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03"/>
                  </a:lnTo>
                  <a:cubicBezTo>
                    <a:pt x="1" y="213"/>
                    <a:pt x="11" y="224"/>
                    <a:pt x="24" y="224"/>
                  </a:cubicBezTo>
                  <a:cubicBezTo>
                    <a:pt x="34" y="224"/>
                    <a:pt x="44" y="213"/>
                    <a:pt x="44" y="203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32"/>
            <p:cNvSpPr/>
            <p:nvPr/>
          </p:nvSpPr>
          <p:spPr>
            <a:xfrm>
              <a:off x="7134859" y="3658657"/>
              <a:ext cx="5822" cy="37048"/>
            </a:xfrm>
            <a:custGeom>
              <a:rect b="b" l="l" r="r" t="t"/>
              <a:pathLst>
                <a:path extrusionOk="0" h="280" w="44">
                  <a:moveTo>
                    <a:pt x="21" y="1"/>
                  </a:moveTo>
                  <a:cubicBezTo>
                    <a:pt x="10" y="1"/>
                    <a:pt x="0" y="13"/>
                    <a:pt x="0" y="24"/>
                  </a:cubicBezTo>
                  <a:lnTo>
                    <a:pt x="0" y="257"/>
                  </a:lnTo>
                  <a:cubicBezTo>
                    <a:pt x="0" y="270"/>
                    <a:pt x="10" y="280"/>
                    <a:pt x="21" y="280"/>
                  </a:cubicBezTo>
                  <a:cubicBezTo>
                    <a:pt x="31" y="280"/>
                    <a:pt x="44" y="270"/>
                    <a:pt x="44" y="257"/>
                  </a:cubicBezTo>
                  <a:lnTo>
                    <a:pt x="44" y="24"/>
                  </a:lnTo>
                  <a:cubicBezTo>
                    <a:pt x="44" y="13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32"/>
            <p:cNvSpPr/>
            <p:nvPr/>
          </p:nvSpPr>
          <p:spPr>
            <a:xfrm>
              <a:off x="6973832" y="3640397"/>
              <a:ext cx="5954" cy="21435"/>
            </a:xfrm>
            <a:custGeom>
              <a:rect b="b" l="l" r="r" t="t"/>
              <a:pathLst>
                <a:path extrusionOk="0" h="162" w="45">
                  <a:moveTo>
                    <a:pt x="21" y="0"/>
                  </a:moveTo>
                  <a:cubicBezTo>
                    <a:pt x="11" y="0"/>
                    <a:pt x="1" y="11"/>
                    <a:pt x="1" y="23"/>
                  </a:cubicBezTo>
                  <a:lnTo>
                    <a:pt x="1" y="139"/>
                  </a:lnTo>
                  <a:cubicBezTo>
                    <a:pt x="1" y="151"/>
                    <a:pt x="11" y="162"/>
                    <a:pt x="21" y="162"/>
                  </a:cubicBezTo>
                  <a:cubicBezTo>
                    <a:pt x="32" y="162"/>
                    <a:pt x="44" y="151"/>
                    <a:pt x="44" y="139"/>
                  </a:cubicBezTo>
                  <a:lnTo>
                    <a:pt x="44" y="23"/>
                  </a:lnTo>
                  <a:cubicBezTo>
                    <a:pt x="44" y="11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32"/>
            <p:cNvSpPr/>
            <p:nvPr/>
          </p:nvSpPr>
          <p:spPr>
            <a:xfrm>
              <a:off x="6994870" y="3665802"/>
              <a:ext cx="5954" cy="24214"/>
            </a:xfrm>
            <a:custGeom>
              <a:rect b="b" l="l" r="r" t="t"/>
              <a:pathLst>
                <a:path extrusionOk="0" h="183" w="45">
                  <a:moveTo>
                    <a:pt x="24" y="0"/>
                  </a:moveTo>
                  <a:cubicBezTo>
                    <a:pt x="13" y="0"/>
                    <a:pt x="1" y="11"/>
                    <a:pt x="1" y="23"/>
                  </a:cubicBezTo>
                  <a:lnTo>
                    <a:pt x="1" y="162"/>
                  </a:lnTo>
                  <a:cubicBezTo>
                    <a:pt x="1" y="172"/>
                    <a:pt x="13" y="182"/>
                    <a:pt x="24" y="182"/>
                  </a:cubicBezTo>
                  <a:cubicBezTo>
                    <a:pt x="34" y="182"/>
                    <a:pt x="44" y="172"/>
                    <a:pt x="44" y="162"/>
                  </a:cubicBezTo>
                  <a:lnTo>
                    <a:pt x="44" y="23"/>
                  </a:lnTo>
                  <a:cubicBezTo>
                    <a:pt x="44" y="11"/>
                    <a:pt x="34" y="0"/>
                    <a:pt x="2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2"/>
            <p:cNvSpPr/>
            <p:nvPr/>
          </p:nvSpPr>
          <p:spPr>
            <a:xfrm>
              <a:off x="7078229" y="3663023"/>
              <a:ext cx="5954" cy="28315"/>
            </a:xfrm>
            <a:custGeom>
              <a:rect b="b" l="l" r="r" t="t"/>
              <a:pathLst>
                <a:path extrusionOk="0" h="214" w="45">
                  <a:moveTo>
                    <a:pt x="24" y="1"/>
                  </a:moveTo>
                  <a:cubicBezTo>
                    <a:pt x="1" y="1"/>
                    <a:pt x="1" y="11"/>
                    <a:pt x="1" y="21"/>
                  </a:cubicBezTo>
                  <a:lnTo>
                    <a:pt x="1" y="193"/>
                  </a:lnTo>
                  <a:cubicBezTo>
                    <a:pt x="1" y="203"/>
                    <a:pt x="1" y="213"/>
                    <a:pt x="24" y="213"/>
                  </a:cubicBezTo>
                  <a:cubicBezTo>
                    <a:pt x="34" y="213"/>
                    <a:pt x="44" y="203"/>
                    <a:pt x="44" y="193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2"/>
            <p:cNvSpPr/>
            <p:nvPr/>
          </p:nvSpPr>
          <p:spPr>
            <a:xfrm>
              <a:off x="6975288" y="3590911"/>
              <a:ext cx="358574" cy="55308"/>
            </a:xfrm>
            <a:custGeom>
              <a:rect b="b" l="l" r="r" t="t"/>
              <a:pathLst>
                <a:path extrusionOk="0" h="418" w="2710">
                  <a:moveTo>
                    <a:pt x="0" y="0"/>
                  </a:moveTo>
                  <a:lnTo>
                    <a:pt x="0" y="344"/>
                  </a:lnTo>
                  <a:cubicBezTo>
                    <a:pt x="0" y="385"/>
                    <a:pt x="610" y="418"/>
                    <a:pt x="1355" y="418"/>
                  </a:cubicBezTo>
                  <a:cubicBezTo>
                    <a:pt x="2113" y="418"/>
                    <a:pt x="2710" y="385"/>
                    <a:pt x="2710" y="344"/>
                  </a:cubicBez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32"/>
            <p:cNvSpPr/>
            <p:nvPr/>
          </p:nvSpPr>
          <p:spPr>
            <a:xfrm>
              <a:off x="6972509" y="3588133"/>
              <a:ext cx="364396" cy="60865"/>
            </a:xfrm>
            <a:custGeom>
              <a:rect b="b" l="l" r="r" t="t"/>
              <a:pathLst>
                <a:path extrusionOk="0" h="460" w="2754">
                  <a:moveTo>
                    <a:pt x="2710" y="44"/>
                  </a:moveTo>
                  <a:lnTo>
                    <a:pt x="2710" y="354"/>
                  </a:lnTo>
                  <a:cubicBezTo>
                    <a:pt x="2646" y="385"/>
                    <a:pt x="2103" y="418"/>
                    <a:pt x="1376" y="418"/>
                  </a:cubicBezTo>
                  <a:cubicBezTo>
                    <a:pt x="651" y="418"/>
                    <a:pt x="118" y="385"/>
                    <a:pt x="42" y="354"/>
                  </a:cubicBezTo>
                  <a:lnTo>
                    <a:pt x="42" y="44"/>
                  </a:lnTo>
                  <a:close/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365"/>
                  </a:lnTo>
                  <a:cubicBezTo>
                    <a:pt x="1" y="395"/>
                    <a:pt x="1" y="418"/>
                    <a:pt x="426" y="439"/>
                  </a:cubicBezTo>
                  <a:cubicBezTo>
                    <a:pt x="682" y="449"/>
                    <a:pt x="1025" y="459"/>
                    <a:pt x="1376" y="459"/>
                  </a:cubicBezTo>
                  <a:cubicBezTo>
                    <a:pt x="1739" y="459"/>
                    <a:pt x="2080" y="449"/>
                    <a:pt x="2336" y="439"/>
                  </a:cubicBezTo>
                  <a:cubicBezTo>
                    <a:pt x="2754" y="418"/>
                    <a:pt x="2754" y="395"/>
                    <a:pt x="2754" y="365"/>
                  </a:cubicBezTo>
                  <a:lnTo>
                    <a:pt x="2754" y="21"/>
                  </a:lnTo>
                  <a:cubicBezTo>
                    <a:pt x="2754" y="11"/>
                    <a:pt x="2754" y="1"/>
                    <a:pt x="273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32"/>
            <p:cNvSpPr/>
            <p:nvPr/>
          </p:nvSpPr>
          <p:spPr>
            <a:xfrm>
              <a:off x="6975288" y="3581120"/>
              <a:ext cx="358574" cy="20112"/>
            </a:xfrm>
            <a:custGeom>
              <a:rect b="b" l="l" r="r" t="t"/>
              <a:pathLst>
                <a:path extrusionOk="0" h="152" w="2710">
                  <a:moveTo>
                    <a:pt x="1355" y="0"/>
                  </a:moveTo>
                  <a:cubicBezTo>
                    <a:pt x="610" y="0"/>
                    <a:pt x="0" y="44"/>
                    <a:pt x="0" y="74"/>
                  </a:cubicBezTo>
                  <a:cubicBezTo>
                    <a:pt x="0" y="118"/>
                    <a:pt x="610" y="151"/>
                    <a:pt x="1355" y="151"/>
                  </a:cubicBezTo>
                  <a:cubicBezTo>
                    <a:pt x="2113" y="151"/>
                    <a:pt x="2710" y="118"/>
                    <a:pt x="2710" y="74"/>
                  </a:cubicBezTo>
                  <a:cubicBezTo>
                    <a:pt x="2710" y="44"/>
                    <a:pt x="2113" y="0"/>
                    <a:pt x="13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32"/>
            <p:cNvSpPr/>
            <p:nvPr/>
          </p:nvSpPr>
          <p:spPr>
            <a:xfrm>
              <a:off x="6972509" y="3578342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6" y="44"/>
                  </a:moveTo>
                  <a:cubicBezTo>
                    <a:pt x="2039" y="44"/>
                    <a:pt x="2538" y="75"/>
                    <a:pt x="2679" y="95"/>
                  </a:cubicBezTo>
                  <a:cubicBezTo>
                    <a:pt x="2538" y="129"/>
                    <a:pt x="2039" y="149"/>
                    <a:pt x="1376" y="149"/>
                  </a:cubicBezTo>
                  <a:cubicBezTo>
                    <a:pt x="725" y="149"/>
                    <a:pt x="223" y="129"/>
                    <a:pt x="85" y="95"/>
                  </a:cubicBezTo>
                  <a:cubicBezTo>
                    <a:pt x="223" y="75"/>
                    <a:pt x="725" y="44"/>
                    <a:pt x="1376" y="44"/>
                  </a:cubicBezTo>
                  <a:close/>
                  <a:moveTo>
                    <a:pt x="1376" y="1"/>
                  </a:moveTo>
                  <a:cubicBezTo>
                    <a:pt x="1025" y="1"/>
                    <a:pt x="682" y="11"/>
                    <a:pt x="426" y="21"/>
                  </a:cubicBezTo>
                  <a:cubicBezTo>
                    <a:pt x="1" y="54"/>
                    <a:pt x="1" y="75"/>
                    <a:pt x="1" y="95"/>
                  </a:cubicBezTo>
                  <a:cubicBezTo>
                    <a:pt x="1" y="129"/>
                    <a:pt x="1" y="149"/>
                    <a:pt x="426" y="172"/>
                  </a:cubicBezTo>
                  <a:cubicBezTo>
                    <a:pt x="682" y="193"/>
                    <a:pt x="1025" y="193"/>
                    <a:pt x="1376" y="193"/>
                  </a:cubicBezTo>
                  <a:cubicBezTo>
                    <a:pt x="1739" y="193"/>
                    <a:pt x="2080" y="193"/>
                    <a:pt x="2336" y="172"/>
                  </a:cubicBezTo>
                  <a:cubicBezTo>
                    <a:pt x="2754" y="149"/>
                    <a:pt x="2754" y="129"/>
                    <a:pt x="2754" y="95"/>
                  </a:cubicBezTo>
                  <a:cubicBezTo>
                    <a:pt x="2754" y="75"/>
                    <a:pt x="2754" y="54"/>
                    <a:pt x="2336" y="21"/>
                  </a:cubicBezTo>
                  <a:cubicBezTo>
                    <a:pt x="2080" y="11"/>
                    <a:pt x="1739" y="1"/>
                    <a:pt x="137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32"/>
            <p:cNvSpPr/>
            <p:nvPr/>
          </p:nvSpPr>
          <p:spPr>
            <a:xfrm>
              <a:off x="7017628" y="3584163"/>
              <a:ext cx="275612" cy="12570"/>
            </a:xfrm>
            <a:custGeom>
              <a:rect b="b" l="l" r="r" t="t"/>
              <a:pathLst>
                <a:path extrusionOk="0" h="95" w="2083">
                  <a:moveTo>
                    <a:pt x="1035" y="0"/>
                  </a:moveTo>
                  <a:cubicBezTo>
                    <a:pt x="469" y="0"/>
                    <a:pt x="0" y="21"/>
                    <a:pt x="0" y="51"/>
                  </a:cubicBezTo>
                  <a:cubicBezTo>
                    <a:pt x="0" y="74"/>
                    <a:pt x="469" y="95"/>
                    <a:pt x="1035" y="95"/>
                  </a:cubicBezTo>
                  <a:cubicBezTo>
                    <a:pt x="1611" y="95"/>
                    <a:pt x="2082" y="74"/>
                    <a:pt x="2082" y="51"/>
                  </a:cubicBezTo>
                  <a:cubicBezTo>
                    <a:pt x="2082" y="21"/>
                    <a:pt x="1611" y="0"/>
                    <a:pt x="1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2"/>
            <p:cNvSpPr/>
            <p:nvPr/>
          </p:nvSpPr>
          <p:spPr>
            <a:xfrm>
              <a:off x="7014850" y="3581120"/>
              <a:ext cx="281037" cy="18392"/>
            </a:xfrm>
            <a:custGeom>
              <a:rect b="b" l="l" r="r" t="t"/>
              <a:pathLst>
                <a:path extrusionOk="0" h="139" w="2124">
                  <a:moveTo>
                    <a:pt x="1056" y="44"/>
                  </a:moveTo>
                  <a:cubicBezTo>
                    <a:pt x="1504" y="44"/>
                    <a:pt x="1847" y="54"/>
                    <a:pt x="1996" y="74"/>
                  </a:cubicBezTo>
                  <a:cubicBezTo>
                    <a:pt x="1847" y="87"/>
                    <a:pt x="1504" y="97"/>
                    <a:pt x="1056" y="97"/>
                  </a:cubicBezTo>
                  <a:cubicBezTo>
                    <a:pt x="618" y="97"/>
                    <a:pt x="277" y="87"/>
                    <a:pt x="129" y="74"/>
                  </a:cubicBezTo>
                  <a:cubicBezTo>
                    <a:pt x="277" y="54"/>
                    <a:pt x="618" y="44"/>
                    <a:pt x="1056" y="44"/>
                  </a:cubicBezTo>
                  <a:close/>
                  <a:moveTo>
                    <a:pt x="1056" y="0"/>
                  </a:moveTo>
                  <a:cubicBezTo>
                    <a:pt x="779" y="0"/>
                    <a:pt x="523" y="0"/>
                    <a:pt x="321" y="10"/>
                  </a:cubicBezTo>
                  <a:cubicBezTo>
                    <a:pt x="1" y="33"/>
                    <a:pt x="1" y="44"/>
                    <a:pt x="1" y="74"/>
                  </a:cubicBezTo>
                  <a:cubicBezTo>
                    <a:pt x="1" y="97"/>
                    <a:pt x="1" y="108"/>
                    <a:pt x="321" y="128"/>
                  </a:cubicBezTo>
                  <a:cubicBezTo>
                    <a:pt x="523" y="138"/>
                    <a:pt x="779" y="138"/>
                    <a:pt x="1056" y="138"/>
                  </a:cubicBezTo>
                  <a:cubicBezTo>
                    <a:pt x="1345" y="138"/>
                    <a:pt x="1601" y="138"/>
                    <a:pt x="1804" y="128"/>
                  </a:cubicBezTo>
                  <a:cubicBezTo>
                    <a:pt x="2124" y="108"/>
                    <a:pt x="2124" y="97"/>
                    <a:pt x="2124" y="74"/>
                  </a:cubicBezTo>
                  <a:cubicBezTo>
                    <a:pt x="2124" y="44"/>
                    <a:pt x="2124" y="33"/>
                    <a:pt x="1804" y="10"/>
                  </a:cubicBezTo>
                  <a:cubicBezTo>
                    <a:pt x="1601" y="0"/>
                    <a:pt x="1345" y="0"/>
                    <a:pt x="105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2"/>
            <p:cNvSpPr/>
            <p:nvPr/>
          </p:nvSpPr>
          <p:spPr>
            <a:xfrm>
              <a:off x="7314014" y="3593955"/>
              <a:ext cx="5954" cy="41150"/>
            </a:xfrm>
            <a:custGeom>
              <a:rect b="b" l="l" r="r" t="t"/>
              <a:pathLst>
                <a:path extrusionOk="0" h="311" w="45">
                  <a:moveTo>
                    <a:pt x="21" y="0"/>
                  </a:moveTo>
                  <a:cubicBezTo>
                    <a:pt x="11" y="0"/>
                    <a:pt x="1" y="11"/>
                    <a:pt x="1" y="21"/>
                  </a:cubicBezTo>
                  <a:lnTo>
                    <a:pt x="1" y="287"/>
                  </a:lnTo>
                  <a:cubicBezTo>
                    <a:pt x="1" y="298"/>
                    <a:pt x="11" y="310"/>
                    <a:pt x="21" y="310"/>
                  </a:cubicBezTo>
                  <a:cubicBezTo>
                    <a:pt x="34" y="310"/>
                    <a:pt x="45" y="298"/>
                    <a:pt x="45" y="287"/>
                  </a:cubicBezTo>
                  <a:lnTo>
                    <a:pt x="45" y="21"/>
                  </a:lnTo>
                  <a:cubicBezTo>
                    <a:pt x="45" y="11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2"/>
            <p:cNvSpPr/>
            <p:nvPr/>
          </p:nvSpPr>
          <p:spPr>
            <a:xfrm>
              <a:off x="7288609" y="3598056"/>
              <a:ext cx="5954" cy="42473"/>
            </a:xfrm>
            <a:custGeom>
              <a:rect b="b" l="l" r="r" t="t"/>
              <a:pathLst>
                <a:path extrusionOk="0" h="321" w="45">
                  <a:moveTo>
                    <a:pt x="21" y="0"/>
                  </a:moveTo>
                  <a:cubicBezTo>
                    <a:pt x="11" y="0"/>
                    <a:pt x="1" y="10"/>
                    <a:pt x="1" y="23"/>
                  </a:cubicBezTo>
                  <a:lnTo>
                    <a:pt x="1" y="300"/>
                  </a:lnTo>
                  <a:cubicBezTo>
                    <a:pt x="1" y="310"/>
                    <a:pt x="11" y="320"/>
                    <a:pt x="21" y="320"/>
                  </a:cubicBezTo>
                  <a:cubicBezTo>
                    <a:pt x="34" y="320"/>
                    <a:pt x="44" y="310"/>
                    <a:pt x="44" y="300"/>
                  </a:cubicBezTo>
                  <a:lnTo>
                    <a:pt x="44" y="23"/>
                  </a:lnTo>
                  <a:cubicBezTo>
                    <a:pt x="44" y="1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32"/>
            <p:cNvSpPr/>
            <p:nvPr/>
          </p:nvSpPr>
          <p:spPr>
            <a:xfrm>
              <a:off x="7249047" y="3598056"/>
              <a:ext cx="5822" cy="34005"/>
            </a:xfrm>
            <a:custGeom>
              <a:rect b="b" l="l" r="r" t="t"/>
              <a:pathLst>
                <a:path extrusionOk="0" h="257" w="44">
                  <a:moveTo>
                    <a:pt x="23" y="0"/>
                  </a:moveTo>
                  <a:cubicBezTo>
                    <a:pt x="13" y="0"/>
                    <a:pt x="0" y="10"/>
                    <a:pt x="0" y="23"/>
                  </a:cubicBezTo>
                  <a:lnTo>
                    <a:pt x="0" y="236"/>
                  </a:lnTo>
                  <a:cubicBezTo>
                    <a:pt x="0" y="246"/>
                    <a:pt x="13" y="256"/>
                    <a:pt x="23" y="256"/>
                  </a:cubicBezTo>
                  <a:cubicBezTo>
                    <a:pt x="44" y="256"/>
                    <a:pt x="44" y="246"/>
                    <a:pt x="44" y="236"/>
                  </a:cubicBezTo>
                  <a:lnTo>
                    <a:pt x="44" y="23"/>
                  </a:lnTo>
                  <a:cubicBezTo>
                    <a:pt x="44" y="10"/>
                    <a:pt x="4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32"/>
            <p:cNvSpPr/>
            <p:nvPr/>
          </p:nvSpPr>
          <p:spPr>
            <a:xfrm>
              <a:off x="7199826" y="3616316"/>
              <a:ext cx="5557" cy="31359"/>
            </a:xfrm>
            <a:custGeom>
              <a:rect b="b" l="l" r="r" t="t"/>
              <a:pathLst>
                <a:path extrusionOk="0" h="237" w="42">
                  <a:moveTo>
                    <a:pt x="21" y="1"/>
                  </a:moveTo>
                  <a:cubicBezTo>
                    <a:pt x="11" y="1"/>
                    <a:pt x="1" y="13"/>
                    <a:pt x="1" y="24"/>
                  </a:cubicBezTo>
                  <a:lnTo>
                    <a:pt x="1" y="216"/>
                  </a:lnTo>
                  <a:cubicBezTo>
                    <a:pt x="1" y="226"/>
                    <a:pt x="11" y="236"/>
                    <a:pt x="21" y="236"/>
                  </a:cubicBezTo>
                  <a:cubicBezTo>
                    <a:pt x="32" y="236"/>
                    <a:pt x="42" y="226"/>
                    <a:pt x="42" y="216"/>
                  </a:cubicBezTo>
                  <a:lnTo>
                    <a:pt x="42" y="24"/>
                  </a:lnTo>
                  <a:cubicBezTo>
                    <a:pt x="42" y="13"/>
                    <a:pt x="32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32"/>
            <p:cNvSpPr/>
            <p:nvPr/>
          </p:nvSpPr>
          <p:spPr>
            <a:xfrm>
              <a:off x="7145974" y="3613670"/>
              <a:ext cx="5954" cy="36651"/>
            </a:xfrm>
            <a:custGeom>
              <a:rect b="b" l="l" r="r" t="t"/>
              <a:pathLst>
                <a:path extrusionOk="0" h="277" w="45">
                  <a:moveTo>
                    <a:pt x="24" y="0"/>
                  </a:moveTo>
                  <a:cubicBezTo>
                    <a:pt x="1" y="0"/>
                    <a:pt x="1" y="10"/>
                    <a:pt x="1" y="21"/>
                  </a:cubicBezTo>
                  <a:lnTo>
                    <a:pt x="1" y="256"/>
                  </a:lnTo>
                  <a:cubicBezTo>
                    <a:pt x="1" y="266"/>
                    <a:pt x="1" y="277"/>
                    <a:pt x="24" y="277"/>
                  </a:cubicBezTo>
                  <a:cubicBezTo>
                    <a:pt x="34" y="277"/>
                    <a:pt x="44" y="266"/>
                    <a:pt x="44" y="256"/>
                  </a:cubicBezTo>
                  <a:lnTo>
                    <a:pt x="44" y="21"/>
                  </a:lnTo>
                  <a:cubicBezTo>
                    <a:pt x="44" y="10"/>
                    <a:pt x="34" y="0"/>
                    <a:pt x="2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32"/>
            <p:cNvSpPr/>
            <p:nvPr/>
          </p:nvSpPr>
          <p:spPr>
            <a:xfrm>
              <a:off x="6985079" y="3593955"/>
              <a:ext cx="5822" cy="21170"/>
            </a:xfrm>
            <a:custGeom>
              <a:rect b="b" l="l" r="r" t="t"/>
              <a:pathLst>
                <a:path extrusionOk="0" h="160" w="44">
                  <a:moveTo>
                    <a:pt x="23" y="0"/>
                  </a:moveTo>
                  <a:cubicBezTo>
                    <a:pt x="0" y="0"/>
                    <a:pt x="0" y="11"/>
                    <a:pt x="0" y="21"/>
                  </a:cubicBezTo>
                  <a:lnTo>
                    <a:pt x="0" y="139"/>
                  </a:lnTo>
                  <a:cubicBezTo>
                    <a:pt x="0" y="149"/>
                    <a:pt x="0" y="159"/>
                    <a:pt x="23" y="159"/>
                  </a:cubicBezTo>
                  <a:cubicBezTo>
                    <a:pt x="34" y="159"/>
                    <a:pt x="44" y="149"/>
                    <a:pt x="44" y="139"/>
                  </a:cubicBezTo>
                  <a:lnTo>
                    <a:pt x="44" y="21"/>
                  </a:lnTo>
                  <a:cubicBezTo>
                    <a:pt x="44" y="11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32"/>
            <p:cNvSpPr/>
            <p:nvPr/>
          </p:nvSpPr>
          <p:spPr>
            <a:xfrm>
              <a:off x="7005058" y="3619359"/>
              <a:ext cx="5557" cy="24214"/>
            </a:xfrm>
            <a:custGeom>
              <a:rect b="b" l="l" r="r" t="t"/>
              <a:pathLst>
                <a:path extrusionOk="0" h="183" w="42">
                  <a:moveTo>
                    <a:pt x="21" y="1"/>
                  </a:moveTo>
                  <a:cubicBezTo>
                    <a:pt x="11" y="1"/>
                    <a:pt x="0" y="11"/>
                    <a:pt x="0" y="21"/>
                  </a:cubicBezTo>
                  <a:lnTo>
                    <a:pt x="0" y="159"/>
                  </a:lnTo>
                  <a:cubicBezTo>
                    <a:pt x="0" y="170"/>
                    <a:pt x="11" y="182"/>
                    <a:pt x="21" y="182"/>
                  </a:cubicBezTo>
                  <a:cubicBezTo>
                    <a:pt x="41" y="182"/>
                    <a:pt x="41" y="170"/>
                    <a:pt x="41" y="159"/>
                  </a:cubicBezTo>
                  <a:lnTo>
                    <a:pt x="41" y="21"/>
                  </a:lnTo>
                  <a:cubicBezTo>
                    <a:pt x="41" y="11"/>
                    <a:pt x="4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32"/>
            <p:cNvSpPr/>
            <p:nvPr/>
          </p:nvSpPr>
          <p:spPr>
            <a:xfrm>
              <a:off x="7088020" y="3618036"/>
              <a:ext cx="5954" cy="26860"/>
            </a:xfrm>
            <a:custGeom>
              <a:rect b="b" l="l" r="r" t="t"/>
              <a:pathLst>
                <a:path extrusionOk="0" h="203" w="45">
                  <a:moveTo>
                    <a:pt x="24" y="0"/>
                  </a:moveTo>
                  <a:cubicBezTo>
                    <a:pt x="14" y="0"/>
                    <a:pt x="1" y="11"/>
                    <a:pt x="1" y="21"/>
                  </a:cubicBezTo>
                  <a:lnTo>
                    <a:pt x="1" y="180"/>
                  </a:lnTo>
                  <a:cubicBezTo>
                    <a:pt x="1" y="203"/>
                    <a:pt x="14" y="203"/>
                    <a:pt x="24" y="203"/>
                  </a:cubicBezTo>
                  <a:cubicBezTo>
                    <a:pt x="44" y="203"/>
                    <a:pt x="44" y="203"/>
                    <a:pt x="44" y="180"/>
                  </a:cubicBezTo>
                  <a:lnTo>
                    <a:pt x="44" y="21"/>
                  </a:lnTo>
                  <a:cubicBezTo>
                    <a:pt x="44" y="11"/>
                    <a:pt x="44" y="0"/>
                    <a:pt x="2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2"/>
            <p:cNvSpPr/>
            <p:nvPr/>
          </p:nvSpPr>
          <p:spPr>
            <a:xfrm>
              <a:off x="6982300" y="3545792"/>
              <a:ext cx="358706" cy="55440"/>
            </a:xfrm>
            <a:custGeom>
              <a:rect b="b" l="l" r="r" t="t"/>
              <a:pathLst>
                <a:path extrusionOk="0" h="419" w="2711">
                  <a:moveTo>
                    <a:pt x="1" y="1"/>
                  </a:moveTo>
                  <a:lnTo>
                    <a:pt x="1" y="341"/>
                  </a:lnTo>
                  <a:cubicBezTo>
                    <a:pt x="1" y="375"/>
                    <a:pt x="608" y="418"/>
                    <a:pt x="1356" y="418"/>
                  </a:cubicBezTo>
                  <a:cubicBezTo>
                    <a:pt x="2103" y="418"/>
                    <a:pt x="2710" y="375"/>
                    <a:pt x="2710" y="341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2"/>
            <p:cNvSpPr/>
            <p:nvPr/>
          </p:nvSpPr>
          <p:spPr>
            <a:xfrm>
              <a:off x="6979654" y="3543146"/>
              <a:ext cx="364396" cy="60733"/>
            </a:xfrm>
            <a:custGeom>
              <a:rect b="b" l="l" r="r" t="t"/>
              <a:pathLst>
                <a:path extrusionOk="0" h="459" w="2754">
                  <a:moveTo>
                    <a:pt x="2710" y="41"/>
                  </a:moveTo>
                  <a:lnTo>
                    <a:pt x="2710" y="351"/>
                  </a:lnTo>
                  <a:cubicBezTo>
                    <a:pt x="2636" y="384"/>
                    <a:pt x="2100" y="415"/>
                    <a:pt x="1376" y="415"/>
                  </a:cubicBezTo>
                  <a:cubicBezTo>
                    <a:pt x="651" y="415"/>
                    <a:pt x="105" y="384"/>
                    <a:pt x="41" y="351"/>
                  </a:cubicBezTo>
                  <a:lnTo>
                    <a:pt x="41" y="41"/>
                  </a:lnTo>
                  <a:close/>
                  <a:moveTo>
                    <a:pt x="21" y="0"/>
                  </a:moveTo>
                  <a:cubicBezTo>
                    <a:pt x="11" y="0"/>
                    <a:pt x="0" y="11"/>
                    <a:pt x="0" y="21"/>
                  </a:cubicBezTo>
                  <a:lnTo>
                    <a:pt x="0" y="361"/>
                  </a:lnTo>
                  <a:cubicBezTo>
                    <a:pt x="0" y="384"/>
                    <a:pt x="0" y="405"/>
                    <a:pt x="415" y="438"/>
                  </a:cubicBezTo>
                  <a:cubicBezTo>
                    <a:pt x="671" y="449"/>
                    <a:pt x="1012" y="459"/>
                    <a:pt x="1376" y="459"/>
                  </a:cubicBezTo>
                  <a:cubicBezTo>
                    <a:pt x="1739" y="459"/>
                    <a:pt x="2080" y="449"/>
                    <a:pt x="2336" y="438"/>
                  </a:cubicBezTo>
                  <a:cubicBezTo>
                    <a:pt x="2753" y="405"/>
                    <a:pt x="2753" y="384"/>
                    <a:pt x="2753" y="361"/>
                  </a:cubicBezTo>
                  <a:lnTo>
                    <a:pt x="2753" y="21"/>
                  </a:lnTo>
                  <a:cubicBezTo>
                    <a:pt x="2753" y="11"/>
                    <a:pt x="2741" y="0"/>
                    <a:pt x="273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2"/>
            <p:cNvSpPr/>
            <p:nvPr/>
          </p:nvSpPr>
          <p:spPr>
            <a:xfrm>
              <a:off x="6982300" y="3536001"/>
              <a:ext cx="358706" cy="19847"/>
            </a:xfrm>
            <a:custGeom>
              <a:rect b="b" l="l" r="r" t="t"/>
              <a:pathLst>
                <a:path extrusionOk="0" h="150" w="2711">
                  <a:moveTo>
                    <a:pt x="1356" y="1"/>
                  </a:moveTo>
                  <a:cubicBezTo>
                    <a:pt x="608" y="1"/>
                    <a:pt x="1" y="31"/>
                    <a:pt x="1" y="75"/>
                  </a:cubicBezTo>
                  <a:cubicBezTo>
                    <a:pt x="1" y="118"/>
                    <a:pt x="608" y="149"/>
                    <a:pt x="1356" y="149"/>
                  </a:cubicBezTo>
                  <a:cubicBezTo>
                    <a:pt x="2103" y="149"/>
                    <a:pt x="2710" y="118"/>
                    <a:pt x="2710" y="75"/>
                  </a:cubicBezTo>
                  <a:cubicBezTo>
                    <a:pt x="2710" y="31"/>
                    <a:pt x="2103" y="1"/>
                    <a:pt x="1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32"/>
            <p:cNvSpPr/>
            <p:nvPr/>
          </p:nvSpPr>
          <p:spPr>
            <a:xfrm>
              <a:off x="6979654" y="3533355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6" y="41"/>
                  </a:moveTo>
                  <a:cubicBezTo>
                    <a:pt x="2026" y="41"/>
                    <a:pt x="2538" y="64"/>
                    <a:pt x="2677" y="95"/>
                  </a:cubicBezTo>
                  <a:cubicBezTo>
                    <a:pt x="2538" y="115"/>
                    <a:pt x="2026" y="149"/>
                    <a:pt x="1376" y="149"/>
                  </a:cubicBezTo>
                  <a:cubicBezTo>
                    <a:pt x="715" y="149"/>
                    <a:pt x="213" y="115"/>
                    <a:pt x="75" y="95"/>
                  </a:cubicBezTo>
                  <a:cubicBezTo>
                    <a:pt x="213" y="64"/>
                    <a:pt x="715" y="41"/>
                    <a:pt x="1376" y="41"/>
                  </a:cubicBezTo>
                  <a:close/>
                  <a:moveTo>
                    <a:pt x="1376" y="0"/>
                  </a:moveTo>
                  <a:cubicBezTo>
                    <a:pt x="1012" y="0"/>
                    <a:pt x="671" y="0"/>
                    <a:pt x="415" y="21"/>
                  </a:cubicBezTo>
                  <a:cubicBezTo>
                    <a:pt x="0" y="41"/>
                    <a:pt x="0" y="64"/>
                    <a:pt x="0" y="95"/>
                  </a:cubicBezTo>
                  <a:cubicBezTo>
                    <a:pt x="0" y="115"/>
                    <a:pt x="0" y="149"/>
                    <a:pt x="415" y="169"/>
                  </a:cubicBezTo>
                  <a:cubicBezTo>
                    <a:pt x="671" y="179"/>
                    <a:pt x="1012" y="192"/>
                    <a:pt x="1376" y="192"/>
                  </a:cubicBezTo>
                  <a:cubicBezTo>
                    <a:pt x="1739" y="192"/>
                    <a:pt x="2080" y="179"/>
                    <a:pt x="2336" y="169"/>
                  </a:cubicBezTo>
                  <a:cubicBezTo>
                    <a:pt x="2753" y="149"/>
                    <a:pt x="2753" y="115"/>
                    <a:pt x="2753" y="95"/>
                  </a:cubicBezTo>
                  <a:cubicBezTo>
                    <a:pt x="2753" y="64"/>
                    <a:pt x="2753" y="41"/>
                    <a:pt x="2336" y="21"/>
                  </a:cubicBezTo>
                  <a:cubicBezTo>
                    <a:pt x="2080" y="0"/>
                    <a:pt x="1739" y="0"/>
                    <a:pt x="137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32"/>
            <p:cNvSpPr/>
            <p:nvPr/>
          </p:nvSpPr>
          <p:spPr>
            <a:xfrm>
              <a:off x="7023318" y="3537324"/>
              <a:ext cx="275348" cy="13099"/>
            </a:xfrm>
            <a:custGeom>
              <a:rect b="b" l="l" r="r" t="t"/>
              <a:pathLst>
                <a:path extrusionOk="0" h="99" w="2081">
                  <a:moveTo>
                    <a:pt x="1046" y="1"/>
                  </a:moveTo>
                  <a:cubicBezTo>
                    <a:pt x="469" y="1"/>
                    <a:pt x="1" y="21"/>
                    <a:pt x="1" y="55"/>
                  </a:cubicBezTo>
                  <a:cubicBezTo>
                    <a:pt x="1" y="75"/>
                    <a:pt x="469" y="98"/>
                    <a:pt x="1046" y="98"/>
                  </a:cubicBezTo>
                  <a:cubicBezTo>
                    <a:pt x="1622" y="98"/>
                    <a:pt x="2080" y="75"/>
                    <a:pt x="2080" y="55"/>
                  </a:cubicBezTo>
                  <a:cubicBezTo>
                    <a:pt x="2080" y="21"/>
                    <a:pt x="1622" y="1"/>
                    <a:pt x="10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32"/>
            <p:cNvSpPr/>
            <p:nvPr/>
          </p:nvSpPr>
          <p:spPr>
            <a:xfrm>
              <a:off x="7020275" y="3534678"/>
              <a:ext cx="281434" cy="18392"/>
            </a:xfrm>
            <a:custGeom>
              <a:rect b="b" l="l" r="r" t="t"/>
              <a:pathLst>
                <a:path extrusionOk="0" h="139" w="2127">
                  <a:moveTo>
                    <a:pt x="1069" y="41"/>
                  </a:moveTo>
                  <a:cubicBezTo>
                    <a:pt x="1506" y="41"/>
                    <a:pt x="1847" y="64"/>
                    <a:pt x="2008" y="75"/>
                  </a:cubicBezTo>
                  <a:cubicBezTo>
                    <a:pt x="1847" y="85"/>
                    <a:pt x="1506" y="95"/>
                    <a:pt x="1069" y="95"/>
                  </a:cubicBezTo>
                  <a:cubicBezTo>
                    <a:pt x="620" y="95"/>
                    <a:pt x="290" y="85"/>
                    <a:pt x="129" y="75"/>
                  </a:cubicBezTo>
                  <a:cubicBezTo>
                    <a:pt x="290" y="64"/>
                    <a:pt x="620" y="41"/>
                    <a:pt x="1069" y="41"/>
                  </a:cubicBezTo>
                  <a:close/>
                  <a:moveTo>
                    <a:pt x="1069" y="0"/>
                  </a:moveTo>
                  <a:cubicBezTo>
                    <a:pt x="792" y="0"/>
                    <a:pt x="526" y="11"/>
                    <a:pt x="334" y="21"/>
                  </a:cubicBezTo>
                  <a:cubicBezTo>
                    <a:pt x="1" y="31"/>
                    <a:pt x="1" y="54"/>
                    <a:pt x="1" y="75"/>
                  </a:cubicBezTo>
                  <a:cubicBezTo>
                    <a:pt x="1" y="95"/>
                    <a:pt x="1" y="118"/>
                    <a:pt x="334" y="128"/>
                  </a:cubicBezTo>
                  <a:cubicBezTo>
                    <a:pt x="526" y="139"/>
                    <a:pt x="792" y="139"/>
                    <a:pt x="1069" y="139"/>
                  </a:cubicBezTo>
                  <a:cubicBezTo>
                    <a:pt x="1345" y="139"/>
                    <a:pt x="1601" y="139"/>
                    <a:pt x="1806" y="128"/>
                  </a:cubicBezTo>
                  <a:cubicBezTo>
                    <a:pt x="2126" y="118"/>
                    <a:pt x="2126" y="95"/>
                    <a:pt x="2126" y="75"/>
                  </a:cubicBezTo>
                  <a:cubicBezTo>
                    <a:pt x="2126" y="54"/>
                    <a:pt x="2126" y="31"/>
                    <a:pt x="1806" y="21"/>
                  </a:cubicBezTo>
                  <a:cubicBezTo>
                    <a:pt x="1601" y="11"/>
                    <a:pt x="1345" y="0"/>
                    <a:pt x="106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2"/>
            <p:cNvSpPr/>
            <p:nvPr/>
          </p:nvSpPr>
          <p:spPr>
            <a:xfrm>
              <a:off x="7319836" y="3547248"/>
              <a:ext cx="5557" cy="41018"/>
            </a:xfrm>
            <a:custGeom>
              <a:rect b="b" l="l" r="r" t="t"/>
              <a:pathLst>
                <a:path extrusionOk="0" h="310" w="42">
                  <a:moveTo>
                    <a:pt x="21" y="0"/>
                  </a:moveTo>
                  <a:cubicBezTo>
                    <a:pt x="11" y="0"/>
                    <a:pt x="1" y="10"/>
                    <a:pt x="1" y="23"/>
                  </a:cubicBezTo>
                  <a:lnTo>
                    <a:pt x="1" y="289"/>
                  </a:lnTo>
                  <a:cubicBezTo>
                    <a:pt x="1" y="300"/>
                    <a:pt x="11" y="310"/>
                    <a:pt x="21" y="310"/>
                  </a:cubicBezTo>
                  <a:cubicBezTo>
                    <a:pt x="31" y="310"/>
                    <a:pt x="42" y="300"/>
                    <a:pt x="42" y="289"/>
                  </a:cubicBezTo>
                  <a:lnTo>
                    <a:pt x="42" y="23"/>
                  </a:lnTo>
                  <a:cubicBezTo>
                    <a:pt x="42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2"/>
            <p:cNvSpPr/>
            <p:nvPr/>
          </p:nvSpPr>
          <p:spPr>
            <a:xfrm>
              <a:off x="7294431" y="3551614"/>
              <a:ext cx="5557" cy="42473"/>
            </a:xfrm>
            <a:custGeom>
              <a:rect b="b" l="l" r="r" t="t"/>
              <a:pathLst>
                <a:path extrusionOk="0" h="321" w="42">
                  <a:moveTo>
                    <a:pt x="21" y="0"/>
                  </a:moveTo>
                  <a:cubicBezTo>
                    <a:pt x="11" y="0"/>
                    <a:pt x="0" y="11"/>
                    <a:pt x="0" y="21"/>
                  </a:cubicBezTo>
                  <a:lnTo>
                    <a:pt x="0" y="297"/>
                  </a:lnTo>
                  <a:cubicBezTo>
                    <a:pt x="0" y="310"/>
                    <a:pt x="11" y="320"/>
                    <a:pt x="21" y="320"/>
                  </a:cubicBezTo>
                  <a:cubicBezTo>
                    <a:pt x="31" y="320"/>
                    <a:pt x="41" y="310"/>
                    <a:pt x="41" y="297"/>
                  </a:cubicBezTo>
                  <a:lnTo>
                    <a:pt x="41" y="21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32"/>
            <p:cNvSpPr/>
            <p:nvPr/>
          </p:nvSpPr>
          <p:spPr>
            <a:xfrm>
              <a:off x="7256192" y="3552937"/>
              <a:ext cx="5822" cy="34005"/>
            </a:xfrm>
            <a:custGeom>
              <a:rect b="b" l="l" r="r" t="t"/>
              <a:pathLst>
                <a:path extrusionOk="0" h="257" w="44">
                  <a:moveTo>
                    <a:pt x="23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236"/>
                  </a:lnTo>
                  <a:cubicBezTo>
                    <a:pt x="0" y="246"/>
                    <a:pt x="10" y="257"/>
                    <a:pt x="23" y="257"/>
                  </a:cubicBezTo>
                  <a:cubicBezTo>
                    <a:pt x="33" y="257"/>
                    <a:pt x="44" y="246"/>
                    <a:pt x="44" y="236"/>
                  </a:cubicBezTo>
                  <a:lnTo>
                    <a:pt x="44" y="21"/>
                  </a:lnTo>
                  <a:cubicBezTo>
                    <a:pt x="44" y="11"/>
                    <a:pt x="33" y="1"/>
                    <a:pt x="2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32"/>
            <p:cNvSpPr/>
            <p:nvPr/>
          </p:nvSpPr>
          <p:spPr>
            <a:xfrm>
              <a:off x="7205251" y="3571197"/>
              <a:ext cx="5954" cy="30036"/>
            </a:xfrm>
            <a:custGeom>
              <a:rect b="b" l="l" r="r" t="t"/>
              <a:pathLst>
                <a:path extrusionOk="0" h="227" w="45">
                  <a:moveTo>
                    <a:pt x="24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03"/>
                  </a:lnTo>
                  <a:cubicBezTo>
                    <a:pt x="1" y="213"/>
                    <a:pt x="11" y="226"/>
                    <a:pt x="24" y="226"/>
                  </a:cubicBezTo>
                  <a:cubicBezTo>
                    <a:pt x="34" y="226"/>
                    <a:pt x="44" y="213"/>
                    <a:pt x="44" y="203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32"/>
            <p:cNvSpPr/>
            <p:nvPr/>
          </p:nvSpPr>
          <p:spPr>
            <a:xfrm>
              <a:off x="7151796" y="3567227"/>
              <a:ext cx="5822" cy="36651"/>
            </a:xfrm>
            <a:custGeom>
              <a:rect b="b" l="l" r="r" t="t"/>
              <a:pathLst>
                <a:path extrusionOk="0" h="277" w="44">
                  <a:moveTo>
                    <a:pt x="21" y="0"/>
                  </a:moveTo>
                  <a:cubicBezTo>
                    <a:pt x="11" y="0"/>
                    <a:pt x="0" y="10"/>
                    <a:pt x="0" y="21"/>
                  </a:cubicBezTo>
                  <a:lnTo>
                    <a:pt x="0" y="256"/>
                  </a:lnTo>
                  <a:cubicBezTo>
                    <a:pt x="0" y="267"/>
                    <a:pt x="11" y="277"/>
                    <a:pt x="21" y="277"/>
                  </a:cubicBezTo>
                  <a:cubicBezTo>
                    <a:pt x="31" y="277"/>
                    <a:pt x="44" y="267"/>
                    <a:pt x="44" y="256"/>
                  </a:cubicBezTo>
                  <a:lnTo>
                    <a:pt x="44" y="21"/>
                  </a:lnTo>
                  <a:cubicBezTo>
                    <a:pt x="44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32"/>
            <p:cNvSpPr/>
            <p:nvPr/>
          </p:nvSpPr>
          <p:spPr>
            <a:xfrm>
              <a:off x="6990768" y="3547248"/>
              <a:ext cx="5954" cy="21435"/>
            </a:xfrm>
            <a:custGeom>
              <a:rect b="b" l="l" r="r" t="t"/>
              <a:pathLst>
                <a:path extrusionOk="0" h="162" w="45">
                  <a:moveTo>
                    <a:pt x="21" y="0"/>
                  </a:moveTo>
                  <a:cubicBezTo>
                    <a:pt x="11" y="0"/>
                    <a:pt x="1" y="10"/>
                    <a:pt x="1" y="23"/>
                  </a:cubicBezTo>
                  <a:lnTo>
                    <a:pt x="1" y="138"/>
                  </a:lnTo>
                  <a:cubicBezTo>
                    <a:pt x="1" y="161"/>
                    <a:pt x="11" y="161"/>
                    <a:pt x="21" y="161"/>
                  </a:cubicBezTo>
                  <a:cubicBezTo>
                    <a:pt x="32" y="161"/>
                    <a:pt x="44" y="161"/>
                    <a:pt x="44" y="138"/>
                  </a:cubicBezTo>
                  <a:lnTo>
                    <a:pt x="44" y="23"/>
                  </a:lnTo>
                  <a:cubicBezTo>
                    <a:pt x="44" y="10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2"/>
            <p:cNvSpPr/>
            <p:nvPr/>
          </p:nvSpPr>
          <p:spPr>
            <a:xfrm>
              <a:off x="7011807" y="3573975"/>
              <a:ext cx="5954" cy="24214"/>
            </a:xfrm>
            <a:custGeom>
              <a:rect b="b" l="l" r="r" t="t"/>
              <a:pathLst>
                <a:path extrusionOk="0" h="183" w="45">
                  <a:moveTo>
                    <a:pt x="24" y="0"/>
                  </a:moveTo>
                  <a:cubicBezTo>
                    <a:pt x="13" y="0"/>
                    <a:pt x="1" y="0"/>
                    <a:pt x="1" y="23"/>
                  </a:cubicBezTo>
                  <a:lnTo>
                    <a:pt x="1" y="162"/>
                  </a:lnTo>
                  <a:cubicBezTo>
                    <a:pt x="1" y="172"/>
                    <a:pt x="13" y="182"/>
                    <a:pt x="24" y="182"/>
                  </a:cubicBezTo>
                  <a:cubicBezTo>
                    <a:pt x="34" y="182"/>
                    <a:pt x="44" y="172"/>
                    <a:pt x="44" y="162"/>
                  </a:cubicBezTo>
                  <a:lnTo>
                    <a:pt x="44" y="23"/>
                  </a:lnTo>
                  <a:cubicBezTo>
                    <a:pt x="44" y="0"/>
                    <a:pt x="34" y="0"/>
                    <a:pt x="2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2"/>
            <p:cNvSpPr/>
            <p:nvPr/>
          </p:nvSpPr>
          <p:spPr>
            <a:xfrm>
              <a:off x="7095165" y="3571197"/>
              <a:ext cx="5954" cy="28315"/>
            </a:xfrm>
            <a:custGeom>
              <a:rect b="b" l="l" r="r" t="t"/>
              <a:pathLst>
                <a:path extrusionOk="0" h="214" w="45">
                  <a:moveTo>
                    <a:pt x="24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193"/>
                  </a:lnTo>
                  <a:cubicBezTo>
                    <a:pt x="1" y="203"/>
                    <a:pt x="11" y="213"/>
                    <a:pt x="24" y="213"/>
                  </a:cubicBezTo>
                  <a:cubicBezTo>
                    <a:pt x="34" y="213"/>
                    <a:pt x="44" y="203"/>
                    <a:pt x="44" y="193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32"/>
            <p:cNvSpPr/>
            <p:nvPr/>
          </p:nvSpPr>
          <p:spPr>
            <a:xfrm>
              <a:off x="6975288" y="3499350"/>
              <a:ext cx="358574" cy="55043"/>
            </a:xfrm>
            <a:custGeom>
              <a:rect b="b" l="l" r="r" t="t"/>
              <a:pathLst>
                <a:path extrusionOk="0" h="416" w="2710">
                  <a:moveTo>
                    <a:pt x="0" y="1"/>
                  </a:moveTo>
                  <a:lnTo>
                    <a:pt x="0" y="342"/>
                  </a:lnTo>
                  <a:cubicBezTo>
                    <a:pt x="0" y="385"/>
                    <a:pt x="610" y="416"/>
                    <a:pt x="1355" y="416"/>
                  </a:cubicBezTo>
                  <a:cubicBezTo>
                    <a:pt x="2113" y="416"/>
                    <a:pt x="2710" y="385"/>
                    <a:pt x="2710" y="342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32"/>
            <p:cNvSpPr/>
            <p:nvPr/>
          </p:nvSpPr>
          <p:spPr>
            <a:xfrm>
              <a:off x="6972509" y="3496306"/>
              <a:ext cx="364396" cy="60865"/>
            </a:xfrm>
            <a:custGeom>
              <a:rect b="b" l="l" r="r" t="t"/>
              <a:pathLst>
                <a:path extrusionOk="0" h="460" w="2754">
                  <a:moveTo>
                    <a:pt x="2710" y="44"/>
                  </a:moveTo>
                  <a:lnTo>
                    <a:pt x="2710" y="354"/>
                  </a:lnTo>
                  <a:cubicBezTo>
                    <a:pt x="2646" y="385"/>
                    <a:pt x="2103" y="418"/>
                    <a:pt x="1376" y="418"/>
                  </a:cubicBezTo>
                  <a:cubicBezTo>
                    <a:pt x="651" y="418"/>
                    <a:pt x="118" y="385"/>
                    <a:pt x="42" y="354"/>
                  </a:cubicBezTo>
                  <a:lnTo>
                    <a:pt x="42" y="44"/>
                  </a:lnTo>
                  <a:close/>
                  <a:moveTo>
                    <a:pt x="21" y="1"/>
                  </a:moveTo>
                  <a:cubicBezTo>
                    <a:pt x="11" y="1"/>
                    <a:pt x="1" y="11"/>
                    <a:pt x="1" y="24"/>
                  </a:cubicBezTo>
                  <a:lnTo>
                    <a:pt x="1" y="365"/>
                  </a:lnTo>
                  <a:cubicBezTo>
                    <a:pt x="1" y="385"/>
                    <a:pt x="1" y="418"/>
                    <a:pt x="426" y="439"/>
                  </a:cubicBezTo>
                  <a:cubicBezTo>
                    <a:pt x="682" y="449"/>
                    <a:pt x="1025" y="459"/>
                    <a:pt x="1376" y="459"/>
                  </a:cubicBezTo>
                  <a:cubicBezTo>
                    <a:pt x="1739" y="459"/>
                    <a:pt x="2080" y="449"/>
                    <a:pt x="2336" y="439"/>
                  </a:cubicBezTo>
                  <a:cubicBezTo>
                    <a:pt x="2754" y="418"/>
                    <a:pt x="2754" y="385"/>
                    <a:pt x="2754" y="365"/>
                  </a:cubicBezTo>
                  <a:lnTo>
                    <a:pt x="2754" y="24"/>
                  </a:lnTo>
                  <a:cubicBezTo>
                    <a:pt x="2754" y="11"/>
                    <a:pt x="2754" y="1"/>
                    <a:pt x="273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32"/>
            <p:cNvSpPr/>
            <p:nvPr/>
          </p:nvSpPr>
          <p:spPr>
            <a:xfrm>
              <a:off x="6975288" y="3489294"/>
              <a:ext cx="358574" cy="20112"/>
            </a:xfrm>
            <a:custGeom>
              <a:rect b="b" l="l" r="r" t="t"/>
              <a:pathLst>
                <a:path extrusionOk="0" h="152" w="2710">
                  <a:moveTo>
                    <a:pt x="1355" y="0"/>
                  </a:moveTo>
                  <a:cubicBezTo>
                    <a:pt x="610" y="0"/>
                    <a:pt x="0" y="33"/>
                    <a:pt x="0" y="77"/>
                  </a:cubicBezTo>
                  <a:cubicBezTo>
                    <a:pt x="0" y="118"/>
                    <a:pt x="610" y="151"/>
                    <a:pt x="1355" y="151"/>
                  </a:cubicBezTo>
                  <a:cubicBezTo>
                    <a:pt x="2113" y="151"/>
                    <a:pt x="2710" y="118"/>
                    <a:pt x="2710" y="77"/>
                  </a:cubicBezTo>
                  <a:cubicBezTo>
                    <a:pt x="2710" y="33"/>
                    <a:pt x="2113" y="0"/>
                    <a:pt x="13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32"/>
            <p:cNvSpPr/>
            <p:nvPr/>
          </p:nvSpPr>
          <p:spPr>
            <a:xfrm>
              <a:off x="6972509" y="3486515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6" y="44"/>
                  </a:moveTo>
                  <a:cubicBezTo>
                    <a:pt x="2039" y="44"/>
                    <a:pt x="2538" y="75"/>
                    <a:pt x="2679" y="98"/>
                  </a:cubicBezTo>
                  <a:cubicBezTo>
                    <a:pt x="2538" y="129"/>
                    <a:pt x="2039" y="149"/>
                    <a:pt x="1376" y="149"/>
                  </a:cubicBezTo>
                  <a:cubicBezTo>
                    <a:pt x="725" y="149"/>
                    <a:pt x="223" y="129"/>
                    <a:pt x="85" y="98"/>
                  </a:cubicBezTo>
                  <a:cubicBezTo>
                    <a:pt x="223" y="75"/>
                    <a:pt x="725" y="44"/>
                    <a:pt x="1376" y="44"/>
                  </a:cubicBezTo>
                  <a:close/>
                  <a:moveTo>
                    <a:pt x="1376" y="1"/>
                  </a:moveTo>
                  <a:cubicBezTo>
                    <a:pt x="1025" y="1"/>
                    <a:pt x="682" y="11"/>
                    <a:pt x="426" y="21"/>
                  </a:cubicBezTo>
                  <a:cubicBezTo>
                    <a:pt x="1" y="44"/>
                    <a:pt x="1" y="75"/>
                    <a:pt x="1" y="98"/>
                  </a:cubicBezTo>
                  <a:cubicBezTo>
                    <a:pt x="1" y="129"/>
                    <a:pt x="1" y="149"/>
                    <a:pt x="426" y="172"/>
                  </a:cubicBezTo>
                  <a:cubicBezTo>
                    <a:pt x="682" y="193"/>
                    <a:pt x="1025" y="193"/>
                    <a:pt x="1376" y="193"/>
                  </a:cubicBezTo>
                  <a:cubicBezTo>
                    <a:pt x="1739" y="193"/>
                    <a:pt x="2080" y="193"/>
                    <a:pt x="2336" y="172"/>
                  </a:cubicBezTo>
                  <a:cubicBezTo>
                    <a:pt x="2754" y="149"/>
                    <a:pt x="2754" y="129"/>
                    <a:pt x="2754" y="98"/>
                  </a:cubicBezTo>
                  <a:cubicBezTo>
                    <a:pt x="2754" y="75"/>
                    <a:pt x="2754" y="44"/>
                    <a:pt x="2336" y="21"/>
                  </a:cubicBezTo>
                  <a:cubicBezTo>
                    <a:pt x="2080" y="11"/>
                    <a:pt x="1739" y="1"/>
                    <a:pt x="137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32"/>
            <p:cNvSpPr/>
            <p:nvPr/>
          </p:nvSpPr>
          <p:spPr>
            <a:xfrm>
              <a:off x="7017628" y="3492337"/>
              <a:ext cx="275612" cy="12570"/>
            </a:xfrm>
            <a:custGeom>
              <a:rect b="b" l="l" r="r" t="t"/>
              <a:pathLst>
                <a:path extrusionOk="0" h="95" w="2083">
                  <a:moveTo>
                    <a:pt x="1035" y="0"/>
                  </a:moveTo>
                  <a:cubicBezTo>
                    <a:pt x="469" y="0"/>
                    <a:pt x="0" y="21"/>
                    <a:pt x="0" y="41"/>
                  </a:cubicBezTo>
                  <a:cubicBezTo>
                    <a:pt x="0" y="74"/>
                    <a:pt x="469" y="95"/>
                    <a:pt x="1035" y="95"/>
                  </a:cubicBezTo>
                  <a:cubicBezTo>
                    <a:pt x="1611" y="95"/>
                    <a:pt x="2082" y="74"/>
                    <a:pt x="2082" y="41"/>
                  </a:cubicBezTo>
                  <a:cubicBezTo>
                    <a:pt x="2082" y="21"/>
                    <a:pt x="1611" y="0"/>
                    <a:pt x="1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32"/>
            <p:cNvSpPr/>
            <p:nvPr/>
          </p:nvSpPr>
          <p:spPr>
            <a:xfrm>
              <a:off x="7014850" y="3489294"/>
              <a:ext cx="281037" cy="18656"/>
            </a:xfrm>
            <a:custGeom>
              <a:rect b="b" l="l" r="r" t="t"/>
              <a:pathLst>
                <a:path extrusionOk="0" h="141" w="2124">
                  <a:moveTo>
                    <a:pt x="1056" y="44"/>
                  </a:moveTo>
                  <a:cubicBezTo>
                    <a:pt x="1504" y="44"/>
                    <a:pt x="1847" y="54"/>
                    <a:pt x="1996" y="64"/>
                  </a:cubicBezTo>
                  <a:cubicBezTo>
                    <a:pt x="1847" y="87"/>
                    <a:pt x="1504" y="97"/>
                    <a:pt x="1056" y="97"/>
                  </a:cubicBezTo>
                  <a:cubicBezTo>
                    <a:pt x="618" y="97"/>
                    <a:pt x="277" y="87"/>
                    <a:pt x="129" y="64"/>
                  </a:cubicBezTo>
                  <a:cubicBezTo>
                    <a:pt x="277" y="54"/>
                    <a:pt x="618" y="44"/>
                    <a:pt x="1056" y="44"/>
                  </a:cubicBezTo>
                  <a:close/>
                  <a:moveTo>
                    <a:pt x="1056" y="0"/>
                  </a:moveTo>
                  <a:cubicBezTo>
                    <a:pt x="779" y="0"/>
                    <a:pt x="523" y="0"/>
                    <a:pt x="321" y="13"/>
                  </a:cubicBezTo>
                  <a:cubicBezTo>
                    <a:pt x="1" y="33"/>
                    <a:pt x="1" y="44"/>
                    <a:pt x="1" y="64"/>
                  </a:cubicBezTo>
                  <a:cubicBezTo>
                    <a:pt x="1" y="97"/>
                    <a:pt x="1" y="108"/>
                    <a:pt x="321" y="128"/>
                  </a:cubicBezTo>
                  <a:cubicBezTo>
                    <a:pt x="523" y="128"/>
                    <a:pt x="779" y="141"/>
                    <a:pt x="1056" y="141"/>
                  </a:cubicBezTo>
                  <a:cubicBezTo>
                    <a:pt x="1345" y="141"/>
                    <a:pt x="1601" y="128"/>
                    <a:pt x="1804" y="128"/>
                  </a:cubicBezTo>
                  <a:cubicBezTo>
                    <a:pt x="2124" y="108"/>
                    <a:pt x="2124" y="97"/>
                    <a:pt x="2124" y="64"/>
                  </a:cubicBezTo>
                  <a:cubicBezTo>
                    <a:pt x="2124" y="44"/>
                    <a:pt x="2124" y="33"/>
                    <a:pt x="1804" y="13"/>
                  </a:cubicBezTo>
                  <a:cubicBezTo>
                    <a:pt x="1601" y="0"/>
                    <a:pt x="1345" y="0"/>
                    <a:pt x="105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32"/>
            <p:cNvSpPr/>
            <p:nvPr/>
          </p:nvSpPr>
          <p:spPr>
            <a:xfrm>
              <a:off x="7314014" y="3502128"/>
              <a:ext cx="5954" cy="39827"/>
            </a:xfrm>
            <a:custGeom>
              <a:rect b="b" l="l" r="r" t="t"/>
              <a:pathLst>
                <a:path extrusionOk="0" h="301" w="45">
                  <a:moveTo>
                    <a:pt x="21" y="0"/>
                  </a:moveTo>
                  <a:cubicBezTo>
                    <a:pt x="11" y="0"/>
                    <a:pt x="1" y="11"/>
                    <a:pt x="1" y="21"/>
                  </a:cubicBezTo>
                  <a:lnTo>
                    <a:pt x="1" y="277"/>
                  </a:lnTo>
                  <a:cubicBezTo>
                    <a:pt x="1" y="300"/>
                    <a:pt x="11" y="300"/>
                    <a:pt x="21" y="300"/>
                  </a:cubicBezTo>
                  <a:cubicBezTo>
                    <a:pt x="34" y="300"/>
                    <a:pt x="45" y="300"/>
                    <a:pt x="45" y="277"/>
                  </a:cubicBezTo>
                  <a:lnTo>
                    <a:pt x="45" y="21"/>
                  </a:lnTo>
                  <a:cubicBezTo>
                    <a:pt x="45" y="11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2"/>
            <p:cNvSpPr/>
            <p:nvPr/>
          </p:nvSpPr>
          <p:spPr>
            <a:xfrm>
              <a:off x="7288609" y="3504775"/>
              <a:ext cx="5954" cy="42605"/>
            </a:xfrm>
            <a:custGeom>
              <a:rect b="b" l="l" r="r" t="t"/>
              <a:pathLst>
                <a:path extrusionOk="0" h="322" w="45">
                  <a:moveTo>
                    <a:pt x="21" y="1"/>
                  </a:moveTo>
                  <a:cubicBezTo>
                    <a:pt x="11" y="1"/>
                    <a:pt x="1" y="11"/>
                    <a:pt x="1" y="24"/>
                  </a:cubicBezTo>
                  <a:lnTo>
                    <a:pt x="1" y="301"/>
                  </a:lnTo>
                  <a:cubicBezTo>
                    <a:pt x="1" y="311"/>
                    <a:pt x="11" y="321"/>
                    <a:pt x="21" y="321"/>
                  </a:cubicBezTo>
                  <a:cubicBezTo>
                    <a:pt x="34" y="321"/>
                    <a:pt x="44" y="311"/>
                    <a:pt x="44" y="301"/>
                  </a:cubicBezTo>
                  <a:lnTo>
                    <a:pt x="44" y="24"/>
                  </a:lnTo>
                  <a:cubicBezTo>
                    <a:pt x="44" y="11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2"/>
            <p:cNvSpPr/>
            <p:nvPr/>
          </p:nvSpPr>
          <p:spPr>
            <a:xfrm>
              <a:off x="7249047" y="3506230"/>
              <a:ext cx="5822" cy="34005"/>
            </a:xfrm>
            <a:custGeom>
              <a:rect b="b" l="l" r="r" t="t"/>
              <a:pathLst>
                <a:path extrusionOk="0" h="257" w="44">
                  <a:moveTo>
                    <a:pt x="23" y="0"/>
                  </a:moveTo>
                  <a:cubicBezTo>
                    <a:pt x="13" y="0"/>
                    <a:pt x="0" y="13"/>
                    <a:pt x="0" y="23"/>
                  </a:cubicBezTo>
                  <a:lnTo>
                    <a:pt x="0" y="236"/>
                  </a:lnTo>
                  <a:cubicBezTo>
                    <a:pt x="0" y="246"/>
                    <a:pt x="13" y="256"/>
                    <a:pt x="23" y="256"/>
                  </a:cubicBezTo>
                  <a:cubicBezTo>
                    <a:pt x="44" y="256"/>
                    <a:pt x="44" y="246"/>
                    <a:pt x="44" y="236"/>
                  </a:cubicBezTo>
                  <a:lnTo>
                    <a:pt x="44" y="23"/>
                  </a:lnTo>
                  <a:cubicBezTo>
                    <a:pt x="44" y="13"/>
                    <a:pt x="4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2"/>
            <p:cNvSpPr/>
            <p:nvPr/>
          </p:nvSpPr>
          <p:spPr>
            <a:xfrm>
              <a:off x="7199826" y="3524886"/>
              <a:ext cx="5557" cy="30962"/>
            </a:xfrm>
            <a:custGeom>
              <a:rect b="b" l="l" r="r" t="t"/>
              <a:pathLst>
                <a:path extrusionOk="0" h="234" w="42">
                  <a:moveTo>
                    <a:pt x="21" y="0"/>
                  </a:moveTo>
                  <a:cubicBezTo>
                    <a:pt x="11" y="0"/>
                    <a:pt x="1" y="10"/>
                    <a:pt x="1" y="21"/>
                  </a:cubicBezTo>
                  <a:lnTo>
                    <a:pt x="1" y="213"/>
                  </a:lnTo>
                  <a:cubicBezTo>
                    <a:pt x="1" y="223"/>
                    <a:pt x="11" y="233"/>
                    <a:pt x="21" y="233"/>
                  </a:cubicBezTo>
                  <a:cubicBezTo>
                    <a:pt x="32" y="233"/>
                    <a:pt x="42" y="223"/>
                    <a:pt x="42" y="213"/>
                  </a:cubicBezTo>
                  <a:lnTo>
                    <a:pt x="42" y="21"/>
                  </a:lnTo>
                  <a:cubicBezTo>
                    <a:pt x="42" y="10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32"/>
            <p:cNvSpPr/>
            <p:nvPr/>
          </p:nvSpPr>
          <p:spPr>
            <a:xfrm>
              <a:off x="7145974" y="3520388"/>
              <a:ext cx="5954" cy="36784"/>
            </a:xfrm>
            <a:custGeom>
              <a:rect b="b" l="l" r="r" t="t"/>
              <a:pathLst>
                <a:path extrusionOk="0" h="278" w="45">
                  <a:moveTo>
                    <a:pt x="24" y="1"/>
                  </a:moveTo>
                  <a:cubicBezTo>
                    <a:pt x="1" y="1"/>
                    <a:pt x="1" y="11"/>
                    <a:pt x="1" y="21"/>
                  </a:cubicBezTo>
                  <a:lnTo>
                    <a:pt x="1" y="257"/>
                  </a:lnTo>
                  <a:cubicBezTo>
                    <a:pt x="1" y="277"/>
                    <a:pt x="1" y="277"/>
                    <a:pt x="24" y="277"/>
                  </a:cubicBezTo>
                  <a:cubicBezTo>
                    <a:pt x="34" y="277"/>
                    <a:pt x="44" y="277"/>
                    <a:pt x="44" y="257"/>
                  </a:cubicBezTo>
                  <a:lnTo>
                    <a:pt x="44" y="21"/>
                  </a:lnTo>
                  <a:cubicBezTo>
                    <a:pt x="44" y="11"/>
                    <a:pt x="34" y="1"/>
                    <a:pt x="2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32"/>
            <p:cNvSpPr/>
            <p:nvPr/>
          </p:nvSpPr>
          <p:spPr>
            <a:xfrm>
              <a:off x="6985079" y="3502128"/>
              <a:ext cx="5822" cy="21170"/>
            </a:xfrm>
            <a:custGeom>
              <a:rect b="b" l="l" r="r" t="t"/>
              <a:pathLst>
                <a:path extrusionOk="0" h="160" w="44">
                  <a:moveTo>
                    <a:pt x="23" y="0"/>
                  </a:moveTo>
                  <a:cubicBezTo>
                    <a:pt x="0" y="0"/>
                    <a:pt x="0" y="11"/>
                    <a:pt x="0" y="21"/>
                  </a:cubicBezTo>
                  <a:lnTo>
                    <a:pt x="0" y="139"/>
                  </a:lnTo>
                  <a:cubicBezTo>
                    <a:pt x="0" y="149"/>
                    <a:pt x="0" y="159"/>
                    <a:pt x="23" y="159"/>
                  </a:cubicBezTo>
                  <a:cubicBezTo>
                    <a:pt x="34" y="159"/>
                    <a:pt x="44" y="149"/>
                    <a:pt x="44" y="139"/>
                  </a:cubicBezTo>
                  <a:lnTo>
                    <a:pt x="44" y="21"/>
                  </a:lnTo>
                  <a:cubicBezTo>
                    <a:pt x="44" y="11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32"/>
            <p:cNvSpPr/>
            <p:nvPr/>
          </p:nvSpPr>
          <p:spPr>
            <a:xfrm>
              <a:off x="7005058" y="3527533"/>
              <a:ext cx="5557" cy="24214"/>
            </a:xfrm>
            <a:custGeom>
              <a:rect b="b" l="l" r="r" t="t"/>
              <a:pathLst>
                <a:path extrusionOk="0" h="183" w="42">
                  <a:moveTo>
                    <a:pt x="21" y="1"/>
                  </a:moveTo>
                  <a:cubicBezTo>
                    <a:pt x="11" y="1"/>
                    <a:pt x="0" y="11"/>
                    <a:pt x="0" y="21"/>
                  </a:cubicBezTo>
                  <a:lnTo>
                    <a:pt x="0" y="159"/>
                  </a:lnTo>
                  <a:cubicBezTo>
                    <a:pt x="0" y="172"/>
                    <a:pt x="11" y="182"/>
                    <a:pt x="21" y="182"/>
                  </a:cubicBezTo>
                  <a:cubicBezTo>
                    <a:pt x="41" y="182"/>
                    <a:pt x="41" y="172"/>
                    <a:pt x="41" y="159"/>
                  </a:cubicBezTo>
                  <a:lnTo>
                    <a:pt x="41" y="21"/>
                  </a:lnTo>
                  <a:cubicBezTo>
                    <a:pt x="41" y="11"/>
                    <a:pt x="4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2"/>
            <p:cNvSpPr/>
            <p:nvPr/>
          </p:nvSpPr>
          <p:spPr>
            <a:xfrm>
              <a:off x="7088020" y="3526210"/>
              <a:ext cx="5954" cy="26860"/>
            </a:xfrm>
            <a:custGeom>
              <a:rect b="b" l="l" r="r" t="t"/>
              <a:pathLst>
                <a:path extrusionOk="0" h="203" w="45">
                  <a:moveTo>
                    <a:pt x="24" y="0"/>
                  </a:moveTo>
                  <a:cubicBezTo>
                    <a:pt x="14" y="0"/>
                    <a:pt x="1" y="11"/>
                    <a:pt x="1" y="21"/>
                  </a:cubicBezTo>
                  <a:lnTo>
                    <a:pt x="1" y="182"/>
                  </a:lnTo>
                  <a:cubicBezTo>
                    <a:pt x="1" y="192"/>
                    <a:pt x="14" y="203"/>
                    <a:pt x="24" y="203"/>
                  </a:cubicBezTo>
                  <a:cubicBezTo>
                    <a:pt x="44" y="203"/>
                    <a:pt x="44" y="192"/>
                    <a:pt x="44" y="182"/>
                  </a:cubicBezTo>
                  <a:lnTo>
                    <a:pt x="44" y="21"/>
                  </a:lnTo>
                  <a:cubicBezTo>
                    <a:pt x="44" y="11"/>
                    <a:pt x="44" y="0"/>
                    <a:pt x="2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2"/>
            <p:cNvSpPr/>
            <p:nvPr/>
          </p:nvSpPr>
          <p:spPr>
            <a:xfrm>
              <a:off x="6986402" y="3453966"/>
              <a:ext cx="358971" cy="53985"/>
            </a:xfrm>
            <a:custGeom>
              <a:rect b="b" l="l" r="r" t="t"/>
              <a:pathLst>
                <a:path extrusionOk="0" h="408" w="2713">
                  <a:moveTo>
                    <a:pt x="1" y="1"/>
                  </a:moveTo>
                  <a:lnTo>
                    <a:pt x="1" y="331"/>
                  </a:lnTo>
                  <a:cubicBezTo>
                    <a:pt x="1" y="375"/>
                    <a:pt x="600" y="408"/>
                    <a:pt x="1358" y="408"/>
                  </a:cubicBezTo>
                  <a:cubicBezTo>
                    <a:pt x="2103" y="408"/>
                    <a:pt x="2713" y="375"/>
                    <a:pt x="2713" y="331"/>
                  </a:cubicBezTo>
                  <a:lnTo>
                    <a:pt x="27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32"/>
            <p:cNvSpPr/>
            <p:nvPr/>
          </p:nvSpPr>
          <p:spPr>
            <a:xfrm>
              <a:off x="6983756" y="3451319"/>
              <a:ext cx="364396" cy="59409"/>
            </a:xfrm>
            <a:custGeom>
              <a:rect b="b" l="l" r="r" t="t"/>
              <a:pathLst>
                <a:path extrusionOk="0" h="449" w="2754">
                  <a:moveTo>
                    <a:pt x="2710" y="44"/>
                  </a:moveTo>
                  <a:lnTo>
                    <a:pt x="2710" y="351"/>
                  </a:lnTo>
                  <a:cubicBezTo>
                    <a:pt x="2635" y="374"/>
                    <a:pt x="2092" y="405"/>
                    <a:pt x="1378" y="405"/>
                  </a:cubicBezTo>
                  <a:cubicBezTo>
                    <a:pt x="651" y="405"/>
                    <a:pt x="108" y="374"/>
                    <a:pt x="44" y="351"/>
                  </a:cubicBezTo>
                  <a:lnTo>
                    <a:pt x="44" y="44"/>
                  </a:lnTo>
                  <a:close/>
                  <a:moveTo>
                    <a:pt x="21" y="0"/>
                  </a:moveTo>
                  <a:cubicBezTo>
                    <a:pt x="0" y="0"/>
                    <a:pt x="0" y="11"/>
                    <a:pt x="0" y="21"/>
                  </a:cubicBezTo>
                  <a:lnTo>
                    <a:pt x="0" y="351"/>
                  </a:lnTo>
                  <a:cubicBezTo>
                    <a:pt x="0" y="384"/>
                    <a:pt x="0" y="405"/>
                    <a:pt x="418" y="428"/>
                  </a:cubicBezTo>
                  <a:cubicBezTo>
                    <a:pt x="674" y="448"/>
                    <a:pt x="1014" y="448"/>
                    <a:pt x="1378" y="448"/>
                  </a:cubicBezTo>
                  <a:cubicBezTo>
                    <a:pt x="1729" y="448"/>
                    <a:pt x="2069" y="448"/>
                    <a:pt x="2325" y="428"/>
                  </a:cubicBezTo>
                  <a:cubicBezTo>
                    <a:pt x="2753" y="405"/>
                    <a:pt x="2753" y="384"/>
                    <a:pt x="2753" y="351"/>
                  </a:cubicBezTo>
                  <a:lnTo>
                    <a:pt x="2753" y="21"/>
                  </a:lnTo>
                  <a:cubicBezTo>
                    <a:pt x="2753" y="11"/>
                    <a:pt x="2743" y="0"/>
                    <a:pt x="27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32"/>
            <p:cNvSpPr/>
            <p:nvPr/>
          </p:nvSpPr>
          <p:spPr>
            <a:xfrm>
              <a:off x="6986402" y="3444174"/>
              <a:ext cx="358971" cy="19847"/>
            </a:xfrm>
            <a:custGeom>
              <a:rect b="b" l="l" r="r" t="t"/>
              <a:pathLst>
                <a:path extrusionOk="0" h="150" w="2713">
                  <a:moveTo>
                    <a:pt x="1358" y="1"/>
                  </a:moveTo>
                  <a:cubicBezTo>
                    <a:pt x="600" y="1"/>
                    <a:pt x="1" y="34"/>
                    <a:pt x="1" y="75"/>
                  </a:cubicBezTo>
                  <a:cubicBezTo>
                    <a:pt x="1" y="118"/>
                    <a:pt x="600" y="149"/>
                    <a:pt x="1358" y="149"/>
                  </a:cubicBezTo>
                  <a:cubicBezTo>
                    <a:pt x="2103" y="149"/>
                    <a:pt x="2713" y="118"/>
                    <a:pt x="2713" y="75"/>
                  </a:cubicBezTo>
                  <a:cubicBezTo>
                    <a:pt x="2713" y="34"/>
                    <a:pt x="2103" y="1"/>
                    <a:pt x="1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32"/>
            <p:cNvSpPr/>
            <p:nvPr/>
          </p:nvSpPr>
          <p:spPr>
            <a:xfrm>
              <a:off x="6983756" y="3441528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8" y="41"/>
                  </a:moveTo>
                  <a:cubicBezTo>
                    <a:pt x="2028" y="41"/>
                    <a:pt x="2530" y="64"/>
                    <a:pt x="2669" y="95"/>
                  </a:cubicBezTo>
                  <a:cubicBezTo>
                    <a:pt x="2530" y="118"/>
                    <a:pt x="2028" y="149"/>
                    <a:pt x="1378" y="149"/>
                  </a:cubicBezTo>
                  <a:cubicBezTo>
                    <a:pt x="715" y="149"/>
                    <a:pt x="213" y="118"/>
                    <a:pt x="74" y="95"/>
                  </a:cubicBezTo>
                  <a:cubicBezTo>
                    <a:pt x="213" y="64"/>
                    <a:pt x="715" y="41"/>
                    <a:pt x="1378" y="41"/>
                  </a:cubicBezTo>
                  <a:close/>
                  <a:moveTo>
                    <a:pt x="1378" y="0"/>
                  </a:moveTo>
                  <a:cubicBezTo>
                    <a:pt x="1014" y="0"/>
                    <a:pt x="674" y="0"/>
                    <a:pt x="418" y="21"/>
                  </a:cubicBezTo>
                  <a:cubicBezTo>
                    <a:pt x="0" y="41"/>
                    <a:pt x="0" y="64"/>
                    <a:pt x="0" y="95"/>
                  </a:cubicBezTo>
                  <a:cubicBezTo>
                    <a:pt x="0" y="118"/>
                    <a:pt x="0" y="138"/>
                    <a:pt x="418" y="169"/>
                  </a:cubicBezTo>
                  <a:cubicBezTo>
                    <a:pt x="674" y="182"/>
                    <a:pt x="1014" y="192"/>
                    <a:pt x="1378" y="192"/>
                  </a:cubicBezTo>
                  <a:cubicBezTo>
                    <a:pt x="1729" y="192"/>
                    <a:pt x="2069" y="182"/>
                    <a:pt x="2325" y="169"/>
                  </a:cubicBezTo>
                  <a:cubicBezTo>
                    <a:pt x="2753" y="138"/>
                    <a:pt x="2753" y="118"/>
                    <a:pt x="2753" y="95"/>
                  </a:cubicBezTo>
                  <a:cubicBezTo>
                    <a:pt x="2753" y="64"/>
                    <a:pt x="2753" y="41"/>
                    <a:pt x="2325" y="21"/>
                  </a:cubicBezTo>
                  <a:cubicBezTo>
                    <a:pt x="2069" y="0"/>
                    <a:pt x="1729" y="0"/>
                    <a:pt x="137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32"/>
            <p:cNvSpPr/>
            <p:nvPr/>
          </p:nvSpPr>
          <p:spPr>
            <a:xfrm>
              <a:off x="7027420" y="3445498"/>
              <a:ext cx="275612" cy="13099"/>
            </a:xfrm>
            <a:custGeom>
              <a:rect b="b" l="l" r="r" t="t"/>
              <a:pathLst>
                <a:path extrusionOk="0" h="99" w="2083">
                  <a:moveTo>
                    <a:pt x="1048" y="1"/>
                  </a:moveTo>
                  <a:cubicBezTo>
                    <a:pt x="472" y="1"/>
                    <a:pt x="0" y="24"/>
                    <a:pt x="0" y="55"/>
                  </a:cubicBezTo>
                  <a:cubicBezTo>
                    <a:pt x="0" y="75"/>
                    <a:pt x="472" y="98"/>
                    <a:pt x="1048" y="98"/>
                  </a:cubicBezTo>
                  <a:cubicBezTo>
                    <a:pt x="1611" y="98"/>
                    <a:pt x="2082" y="75"/>
                    <a:pt x="2082" y="55"/>
                  </a:cubicBezTo>
                  <a:cubicBezTo>
                    <a:pt x="2082" y="24"/>
                    <a:pt x="1611" y="1"/>
                    <a:pt x="1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2"/>
            <p:cNvSpPr/>
            <p:nvPr/>
          </p:nvSpPr>
          <p:spPr>
            <a:xfrm>
              <a:off x="7024641" y="3442851"/>
              <a:ext cx="281037" cy="18392"/>
            </a:xfrm>
            <a:custGeom>
              <a:rect b="b" l="l" r="r" t="t"/>
              <a:pathLst>
                <a:path extrusionOk="0" h="139" w="2124">
                  <a:moveTo>
                    <a:pt x="1069" y="44"/>
                  </a:moveTo>
                  <a:cubicBezTo>
                    <a:pt x="1504" y="44"/>
                    <a:pt x="1847" y="54"/>
                    <a:pt x="1996" y="75"/>
                  </a:cubicBezTo>
                  <a:cubicBezTo>
                    <a:pt x="1847" y="85"/>
                    <a:pt x="1504" y="95"/>
                    <a:pt x="1069" y="95"/>
                  </a:cubicBezTo>
                  <a:cubicBezTo>
                    <a:pt x="621" y="95"/>
                    <a:pt x="278" y="85"/>
                    <a:pt x="129" y="75"/>
                  </a:cubicBezTo>
                  <a:cubicBezTo>
                    <a:pt x="278" y="54"/>
                    <a:pt x="621" y="44"/>
                    <a:pt x="1069" y="44"/>
                  </a:cubicBezTo>
                  <a:close/>
                  <a:moveTo>
                    <a:pt x="1069" y="0"/>
                  </a:moveTo>
                  <a:cubicBezTo>
                    <a:pt x="779" y="0"/>
                    <a:pt x="523" y="11"/>
                    <a:pt x="321" y="21"/>
                  </a:cubicBezTo>
                  <a:cubicBezTo>
                    <a:pt x="1" y="31"/>
                    <a:pt x="1" y="44"/>
                    <a:pt x="1" y="75"/>
                  </a:cubicBezTo>
                  <a:cubicBezTo>
                    <a:pt x="1" y="95"/>
                    <a:pt x="1" y="118"/>
                    <a:pt x="321" y="128"/>
                  </a:cubicBezTo>
                  <a:cubicBezTo>
                    <a:pt x="523" y="139"/>
                    <a:pt x="779" y="139"/>
                    <a:pt x="1069" y="139"/>
                  </a:cubicBezTo>
                  <a:cubicBezTo>
                    <a:pt x="1345" y="139"/>
                    <a:pt x="1602" y="139"/>
                    <a:pt x="1804" y="128"/>
                  </a:cubicBezTo>
                  <a:cubicBezTo>
                    <a:pt x="2124" y="118"/>
                    <a:pt x="2124" y="95"/>
                    <a:pt x="2124" y="75"/>
                  </a:cubicBezTo>
                  <a:cubicBezTo>
                    <a:pt x="2124" y="44"/>
                    <a:pt x="2124" y="31"/>
                    <a:pt x="1804" y="21"/>
                  </a:cubicBezTo>
                  <a:cubicBezTo>
                    <a:pt x="1602" y="11"/>
                    <a:pt x="1345" y="0"/>
                    <a:pt x="106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2"/>
            <p:cNvSpPr/>
            <p:nvPr/>
          </p:nvSpPr>
          <p:spPr>
            <a:xfrm>
              <a:off x="7323938" y="3455421"/>
              <a:ext cx="5822" cy="41018"/>
            </a:xfrm>
            <a:custGeom>
              <a:rect b="b" l="l" r="r" t="t"/>
              <a:pathLst>
                <a:path extrusionOk="0" h="310" w="44">
                  <a:moveTo>
                    <a:pt x="23" y="0"/>
                  </a:moveTo>
                  <a:cubicBezTo>
                    <a:pt x="11" y="0"/>
                    <a:pt x="0" y="13"/>
                    <a:pt x="0" y="23"/>
                  </a:cubicBezTo>
                  <a:lnTo>
                    <a:pt x="0" y="289"/>
                  </a:lnTo>
                  <a:cubicBezTo>
                    <a:pt x="0" y="300"/>
                    <a:pt x="11" y="310"/>
                    <a:pt x="23" y="310"/>
                  </a:cubicBezTo>
                  <a:cubicBezTo>
                    <a:pt x="34" y="310"/>
                    <a:pt x="44" y="300"/>
                    <a:pt x="44" y="289"/>
                  </a:cubicBezTo>
                  <a:lnTo>
                    <a:pt x="44" y="23"/>
                  </a:lnTo>
                  <a:cubicBezTo>
                    <a:pt x="44" y="13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32"/>
            <p:cNvSpPr/>
            <p:nvPr/>
          </p:nvSpPr>
          <p:spPr>
            <a:xfrm>
              <a:off x="7298533" y="3459788"/>
              <a:ext cx="5822" cy="42473"/>
            </a:xfrm>
            <a:custGeom>
              <a:rect b="b" l="l" r="r" t="t"/>
              <a:pathLst>
                <a:path extrusionOk="0" h="321" w="44">
                  <a:moveTo>
                    <a:pt x="23" y="0"/>
                  </a:moveTo>
                  <a:cubicBezTo>
                    <a:pt x="10" y="0"/>
                    <a:pt x="0" y="11"/>
                    <a:pt x="0" y="21"/>
                  </a:cubicBezTo>
                  <a:lnTo>
                    <a:pt x="0" y="300"/>
                  </a:lnTo>
                  <a:cubicBezTo>
                    <a:pt x="0" y="310"/>
                    <a:pt x="10" y="320"/>
                    <a:pt x="23" y="320"/>
                  </a:cubicBezTo>
                  <a:cubicBezTo>
                    <a:pt x="33" y="320"/>
                    <a:pt x="44" y="310"/>
                    <a:pt x="44" y="300"/>
                  </a:cubicBezTo>
                  <a:lnTo>
                    <a:pt x="44" y="21"/>
                  </a:lnTo>
                  <a:cubicBezTo>
                    <a:pt x="44" y="11"/>
                    <a:pt x="33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32"/>
            <p:cNvSpPr/>
            <p:nvPr/>
          </p:nvSpPr>
          <p:spPr>
            <a:xfrm>
              <a:off x="7260559" y="3459788"/>
              <a:ext cx="5557" cy="35328"/>
            </a:xfrm>
            <a:custGeom>
              <a:rect b="b" l="l" r="r" t="t"/>
              <a:pathLst>
                <a:path extrusionOk="0" h="267" w="42">
                  <a:moveTo>
                    <a:pt x="21" y="0"/>
                  </a:moveTo>
                  <a:cubicBezTo>
                    <a:pt x="0" y="0"/>
                    <a:pt x="0" y="11"/>
                    <a:pt x="0" y="21"/>
                  </a:cubicBezTo>
                  <a:lnTo>
                    <a:pt x="0" y="246"/>
                  </a:lnTo>
                  <a:cubicBezTo>
                    <a:pt x="0" y="256"/>
                    <a:pt x="0" y="267"/>
                    <a:pt x="21" y="267"/>
                  </a:cubicBezTo>
                  <a:cubicBezTo>
                    <a:pt x="31" y="267"/>
                    <a:pt x="41" y="256"/>
                    <a:pt x="41" y="246"/>
                  </a:cubicBezTo>
                  <a:lnTo>
                    <a:pt x="41" y="21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32"/>
            <p:cNvSpPr/>
            <p:nvPr/>
          </p:nvSpPr>
          <p:spPr>
            <a:xfrm>
              <a:off x="7209750" y="3478047"/>
              <a:ext cx="5557" cy="31359"/>
            </a:xfrm>
            <a:custGeom>
              <a:rect b="b" l="l" r="r" t="t"/>
              <a:pathLst>
                <a:path extrusionOk="0" h="237" w="42">
                  <a:moveTo>
                    <a:pt x="21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213"/>
                  </a:lnTo>
                  <a:cubicBezTo>
                    <a:pt x="0" y="226"/>
                    <a:pt x="10" y="236"/>
                    <a:pt x="21" y="236"/>
                  </a:cubicBezTo>
                  <a:cubicBezTo>
                    <a:pt x="31" y="236"/>
                    <a:pt x="41" y="226"/>
                    <a:pt x="41" y="213"/>
                  </a:cubicBezTo>
                  <a:lnTo>
                    <a:pt x="41" y="21"/>
                  </a:lnTo>
                  <a:cubicBezTo>
                    <a:pt x="41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32"/>
            <p:cNvSpPr/>
            <p:nvPr/>
          </p:nvSpPr>
          <p:spPr>
            <a:xfrm>
              <a:off x="7155898" y="3475401"/>
              <a:ext cx="5822" cy="36651"/>
            </a:xfrm>
            <a:custGeom>
              <a:rect b="b" l="l" r="r" t="t"/>
              <a:pathLst>
                <a:path extrusionOk="0" h="277" w="44">
                  <a:moveTo>
                    <a:pt x="23" y="0"/>
                  </a:moveTo>
                  <a:cubicBezTo>
                    <a:pt x="13" y="0"/>
                    <a:pt x="0" y="10"/>
                    <a:pt x="0" y="21"/>
                  </a:cubicBezTo>
                  <a:lnTo>
                    <a:pt x="0" y="256"/>
                  </a:lnTo>
                  <a:cubicBezTo>
                    <a:pt x="0" y="266"/>
                    <a:pt x="13" y="277"/>
                    <a:pt x="23" y="277"/>
                  </a:cubicBezTo>
                  <a:cubicBezTo>
                    <a:pt x="33" y="277"/>
                    <a:pt x="44" y="266"/>
                    <a:pt x="44" y="256"/>
                  </a:cubicBezTo>
                  <a:lnTo>
                    <a:pt x="44" y="21"/>
                  </a:lnTo>
                  <a:cubicBezTo>
                    <a:pt x="44" y="10"/>
                    <a:pt x="33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32"/>
            <p:cNvSpPr/>
            <p:nvPr/>
          </p:nvSpPr>
          <p:spPr>
            <a:xfrm>
              <a:off x="6994870" y="3455421"/>
              <a:ext cx="5954" cy="21435"/>
            </a:xfrm>
            <a:custGeom>
              <a:rect b="b" l="l" r="r" t="t"/>
              <a:pathLst>
                <a:path extrusionOk="0" h="162" w="45">
                  <a:moveTo>
                    <a:pt x="24" y="0"/>
                  </a:moveTo>
                  <a:cubicBezTo>
                    <a:pt x="13" y="0"/>
                    <a:pt x="1" y="13"/>
                    <a:pt x="1" y="23"/>
                  </a:cubicBezTo>
                  <a:lnTo>
                    <a:pt x="1" y="141"/>
                  </a:lnTo>
                  <a:cubicBezTo>
                    <a:pt x="1" y="151"/>
                    <a:pt x="13" y="161"/>
                    <a:pt x="24" y="161"/>
                  </a:cubicBezTo>
                  <a:cubicBezTo>
                    <a:pt x="34" y="161"/>
                    <a:pt x="44" y="151"/>
                    <a:pt x="44" y="141"/>
                  </a:cubicBezTo>
                  <a:lnTo>
                    <a:pt x="44" y="23"/>
                  </a:lnTo>
                  <a:cubicBezTo>
                    <a:pt x="44" y="13"/>
                    <a:pt x="34" y="0"/>
                    <a:pt x="2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32"/>
            <p:cNvSpPr/>
            <p:nvPr/>
          </p:nvSpPr>
          <p:spPr>
            <a:xfrm>
              <a:off x="7016173" y="3480826"/>
              <a:ext cx="5954" cy="24081"/>
            </a:xfrm>
            <a:custGeom>
              <a:rect b="b" l="l" r="r" t="t"/>
              <a:pathLst>
                <a:path extrusionOk="0" h="182" w="45">
                  <a:moveTo>
                    <a:pt x="21" y="0"/>
                  </a:moveTo>
                  <a:cubicBezTo>
                    <a:pt x="1" y="0"/>
                    <a:pt x="1" y="13"/>
                    <a:pt x="1" y="23"/>
                  </a:cubicBezTo>
                  <a:lnTo>
                    <a:pt x="1" y="161"/>
                  </a:lnTo>
                  <a:cubicBezTo>
                    <a:pt x="1" y="172"/>
                    <a:pt x="1" y="182"/>
                    <a:pt x="21" y="182"/>
                  </a:cubicBezTo>
                  <a:cubicBezTo>
                    <a:pt x="32" y="182"/>
                    <a:pt x="44" y="172"/>
                    <a:pt x="44" y="161"/>
                  </a:cubicBezTo>
                  <a:lnTo>
                    <a:pt x="44" y="23"/>
                  </a:lnTo>
                  <a:cubicBezTo>
                    <a:pt x="44" y="13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32"/>
            <p:cNvSpPr/>
            <p:nvPr/>
          </p:nvSpPr>
          <p:spPr>
            <a:xfrm>
              <a:off x="7098208" y="3479370"/>
              <a:ext cx="5557" cy="28580"/>
            </a:xfrm>
            <a:custGeom>
              <a:rect b="b" l="l" r="r" t="t"/>
              <a:pathLst>
                <a:path extrusionOk="0" h="216" w="42">
                  <a:moveTo>
                    <a:pt x="21" y="1"/>
                  </a:moveTo>
                  <a:cubicBezTo>
                    <a:pt x="11" y="1"/>
                    <a:pt x="1" y="11"/>
                    <a:pt x="1" y="24"/>
                  </a:cubicBezTo>
                  <a:lnTo>
                    <a:pt x="1" y="193"/>
                  </a:lnTo>
                  <a:cubicBezTo>
                    <a:pt x="1" y="203"/>
                    <a:pt x="11" y="216"/>
                    <a:pt x="21" y="216"/>
                  </a:cubicBezTo>
                  <a:cubicBezTo>
                    <a:pt x="42" y="216"/>
                    <a:pt x="42" y="203"/>
                    <a:pt x="42" y="193"/>
                  </a:cubicBezTo>
                  <a:lnTo>
                    <a:pt x="42" y="24"/>
                  </a:lnTo>
                  <a:cubicBezTo>
                    <a:pt x="42" y="11"/>
                    <a:pt x="42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2"/>
            <p:cNvSpPr/>
            <p:nvPr/>
          </p:nvSpPr>
          <p:spPr>
            <a:xfrm>
              <a:off x="6962718" y="3407523"/>
              <a:ext cx="358574" cy="55043"/>
            </a:xfrm>
            <a:custGeom>
              <a:rect b="b" l="l" r="r" t="t"/>
              <a:pathLst>
                <a:path extrusionOk="0" h="416" w="2710">
                  <a:moveTo>
                    <a:pt x="0" y="1"/>
                  </a:moveTo>
                  <a:lnTo>
                    <a:pt x="0" y="342"/>
                  </a:lnTo>
                  <a:cubicBezTo>
                    <a:pt x="0" y="385"/>
                    <a:pt x="607" y="416"/>
                    <a:pt x="1355" y="416"/>
                  </a:cubicBezTo>
                  <a:cubicBezTo>
                    <a:pt x="2100" y="416"/>
                    <a:pt x="2710" y="385"/>
                    <a:pt x="2710" y="342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2"/>
            <p:cNvSpPr/>
            <p:nvPr/>
          </p:nvSpPr>
          <p:spPr>
            <a:xfrm>
              <a:off x="6959674" y="3404480"/>
              <a:ext cx="364396" cy="61130"/>
            </a:xfrm>
            <a:custGeom>
              <a:rect b="b" l="l" r="r" t="t"/>
              <a:pathLst>
                <a:path extrusionOk="0" h="462" w="2754">
                  <a:moveTo>
                    <a:pt x="2712" y="44"/>
                  </a:moveTo>
                  <a:lnTo>
                    <a:pt x="2712" y="354"/>
                  </a:lnTo>
                  <a:cubicBezTo>
                    <a:pt x="2635" y="385"/>
                    <a:pt x="2103" y="418"/>
                    <a:pt x="1378" y="418"/>
                  </a:cubicBezTo>
                  <a:cubicBezTo>
                    <a:pt x="651" y="418"/>
                    <a:pt x="108" y="385"/>
                    <a:pt x="44" y="354"/>
                  </a:cubicBezTo>
                  <a:lnTo>
                    <a:pt x="44" y="44"/>
                  </a:lnTo>
                  <a:close/>
                  <a:moveTo>
                    <a:pt x="23" y="1"/>
                  </a:moveTo>
                  <a:cubicBezTo>
                    <a:pt x="10" y="1"/>
                    <a:pt x="0" y="14"/>
                    <a:pt x="0" y="24"/>
                  </a:cubicBezTo>
                  <a:lnTo>
                    <a:pt x="0" y="365"/>
                  </a:lnTo>
                  <a:cubicBezTo>
                    <a:pt x="0" y="385"/>
                    <a:pt x="0" y="418"/>
                    <a:pt x="418" y="439"/>
                  </a:cubicBezTo>
                  <a:cubicBezTo>
                    <a:pt x="674" y="449"/>
                    <a:pt x="1014" y="462"/>
                    <a:pt x="1378" y="462"/>
                  </a:cubicBezTo>
                  <a:cubicBezTo>
                    <a:pt x="1739" y="462"/>
                    <a:pt x="2082" y="449"/>
                    <a:pt x="2338" y="439"/>
                  </a:cubicBezTo>
                  <a:cubicBezTo>
                    <a:pt x="2753" y="418"/>
                    <a:pt x="2753" y="385"/>
                    <a:pt x="2753" y="365"/>
                  </a:cubicBezTo>
                  <a:lnTo>
                    <a:pt x="2753" y="24"/>
                  </a:lnTo>
                  <a:cubicBezTo>
                    <a:pt x="2753" y="14"/>
                    <a:pt x="2743" y="1"/>
                    <a:pt x="273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2"/>
            <p:cNvSpPr/>
            <p:nvPr/>
          </p:nvSpPr>
          <p:spPr>
            <a:xfrm>
              <a:off x="6962718" y="3397732"/>
              <a:ext cx="358574" cy="19847"/>
            </a:xfrm>
            <a:custGeom>
              <a:rect b="b" l="l" r="r" t="t"/>
              <a:pathLst>
                <a:path extrusionOk="0" h="150" w="2710">
                  <a:moveTo>
                    <a:pt x="1355" y="1"/>
                  </a:moveTo>
                  <a:cubicBezTo>
                    <a:pt x="607" y="1"/>
                    <a:pt x="0" y="31"/>
                    <a:pt x="0" y="75"/>
                  </a:cubicBezTo>
                  <a:cubicBezTo>
                    <a:pt x="0" y="116"/>
                    <a:pt x="607" y="149"/>
                    <a:pt x="1355" y="149"/>
                  </a:cubicBezTo>
                  <a:cubicBezTo>
                    <a:pt x="2100" y="149"/>
                    <a:pt x="2710" y="116"/>
                    <a:pt x="2710" y="75"/>
                  </a:cubicBezTo>
                  <a:cubicBezTo>
                    <a:pt x="2710" y="31"/>
                    <a:pt x="2100" y="1"/>
                    <a:pt x="1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32"/>
            <p:cNvSpPr/>
            <p:nvPr/>
          </p:nvSpPr>
          <p:spPr>
            <a:xfrm>
              <a:off x="6959674" y="3394689"/>
              <a:ext cx="364396" cy="25537"/>
            </a:xfrm>
            <a:custGeom>
              <a:rect b="b" l="l" r="r" t="t"/>
              <a:pathLst>
                <a:path extrusionOk="0" h="193" w="2754">
                  <a:moveTo>
                    <a:pt x="1378" y="44"/>
                  </a:moveTo>
                  <a:cubicBezTo>
                    <a:pt x="2029" y="44"/>
                    <a:pt x="2530" y="65"/>
                    <a:pt x="2679" y="98"/>
                  </a:cubicBezTo>
                  <a:cubicBezTo>
                    <a:pt x="2530" y="129"/>
                    <a:pt x="2029" y="152"/>
                    <a:pt x="1378" y="152"/>
                  </a:cubicBezTo>
                  <a:cubicBezTo>
                    <a:pt x="715" y="152"/>
                    <a:pt x="215" y="129"/>
                    <a:pt x="75" y="98"/>
                  </a:cubicBezTo>
                  <a:cubicBezTo>
                    <a:pt x="215" y="65"/>
                    <a:pt x="715" y="44"/>
                    <a:pt x="1378" y="44"/>
                  </a:cubicBezTo>
                  <a:close/>
                  <a:moveTo>
                    <a:pt x="1378" y="1"/>
                  </a:moveTo>
                  <a:cubicBezTo>
                    <a:pt x="1014" y="1"/>
                    <a:pt x="674" y="11"/>
                    <a:pt x="418" y="24"/>
                  </a:cubicBezTo>
                  <a:cubicBezTo>
                    <a:pt x="0" y="44"/>
                    <a:pt x="0" y="75"/>
                    <a:pt x="0" y="98"/>
                  </a:cubicBezTo>
                  <a:cubicBezTo>
                    <a:pt x="0" y="118"/>
                    <a:pt x="0" y="152"/>
                    <a:pt x="418" y="172"/>
                  </a:cubicBezTo>
                  <a:cubicBezTo>
                    <a:pt x="674" y="182"/>
                    <a:pt x="1014" y="193"/>
                    <a:pt x="1378" y="193"/>
                  </a:cubicBezTo>
                  <a:cubicBezTo>
                    <a:pt x="1739" y="193"/>
                    <a:pt x="2082" y="182"/>
                    <a:pt x="2338" y="172"/>
                  </a:cubicBezTo>
                  <a:cubicBezTo>
                    <a:pt x="2753" y="152"/>
                    <a:pt x="2753" y="118"/>
                    <a:pt x="2753" y="98"/>
                  </a:cubicBezTo>
                  <a:cubicBezTo>
                    <a:pt x="2753" y="75"/>
                    <a:pt x="2753" y="44"/>
                    <a:pt x="2338" y="24"/>
                  </a:cubicBezTo>
                  <a:cubicBezTo>
                    <a:pt x="2082" y="11"/>
                    <a:pt x="1739" y="1"/>
                    <a:pt x="137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32"/>
            <p:cNvSpPr/>
            <p:nvPr/>
          </p:nvSpPr>
          <p:spPr>
            <a:xfrm>
              <a:off x="7003338" y="3400511"/>
              <a:ext cx="275612" cy="12570"/>
            </a:xfrm>
            <a:custGeom>
              <a:rect b="b" l="l" r="r" t="t"/>
              <a:pathLst>
                <a:path extrusionOk="0" h="95" w="2083">
                  <a:moveTo>
                    <a:pt x="1048" y="0"/>
                  </a:moveTo>
                  <a:cubicBezTo>
                    <a:pt x="472" y="0"/>
                    <a:pt x="1" y="21"/>
                    <a:pt x="1" y="44"/>
                  </a:cubicBezTo>
                  <a:cubicBezTo>
                    <a:pt x="1" y="74"/>
                    <a:pt x="472" y="95"/>
                    <a:pt x="1048" y="95"/>
                  </a:cubicBezTo>
                  <a:cubicBezTo>
                    <a:pt x="1624" y="95"/>
                    <a:pt x="2083" y="74"/>
                    <a:pt x="2083" y="44"/>
                  </a:cubicBezTo>
                  <a:cubicBezTo>
                    <a:pt x="2083" y="21"/>
                    <a:pt x="1624" y="0"/>
                    <a:pt x="1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32"/>
            <p:cNvSpPr/>
            <p:nvPr/>
          </p:nvSpPr>
          <p:spPr>
            <a:xfrm>
              <a:off x="7000692" y="3397732"/>
              <a:ext cx="281037" cy="18392"/>
            </a:xfrm>
            <a:custGeom>
              <a:rect b="b" l="l" r="r" t="t"/>
              <a:pathLst>
                <a:path extrusionOk="0" h="139" w="2124">
                  <a:moveTo>
                    <a:pt x="1068" y="42"/>
                  </a:moveTo>
                  <a:cubicBezTo>
                    <a:pt x="1506" y="42"/>
                    <a:pt x="1847" y="52"/>
                    <a:pt x="2005" y="65"/>
                  </a:cubicBezTo>
                  <a:cubicBezTo>
                    <a:pt x="1847" y="75"/>
                    <a:pt x="1506" y="95"/>
                    <a:pt x="1068" y="95"/>
                  </a:cubicBezTo>
                  <a:cubicBezTo>
                    <a:pt x="620" y="95"/>
                    <a:pt x="290" y="75"/>
                    <a:pt x="128" y="65"/>
                  </a:cubicBezTo>
                  <a:cubicBezTo>
                    <a:pt x="290" y="52"/>
                    <a:pt x="620" y="42"/>
                    <a:pt x="1068" y="42"/>
                  </a:cubicBezTo>
                  <a:close/>
                  <a:moveTo>
                    <a:pt x="1068" y="1"/>
                  </a:moveTo>
                  <a:cubicBezTo>
                    <a:pt x="789" y="1"/>
                    <a:pt x="523" y="1"/>
                    <a:pt x="330" y="11"/>
                  </a:cubicBezTo>
                  <a:cubicBezTo>
                    <a:pt x="0" y="21"/>
                    <a:pt x="0" y="42"/>
                    <a:pt x="0" y="65"/>
                  </a:cubicBezTo>
                  <a:cubicBezTo>
                    <a:pt x="0" y="85"/>
                    <a:pt x="0" y="106"/>
                    <a:pt x="330" y="116"/>
                  </a:cubicBezTo>
                  <a:cubicBezTo>
                    <a:pt x="523" y="129"/>
                    <a:pt x="789" y="139"/>
                    <a:pt x="1068" y="139"/>
                  </a:cubicBezTo>
                  <a:cubicBezTo>
                    <a:pt x="1345" y="139"/>
                    <a:pt x="1601" y="129"/>
                    <a:pt x="1803" y="116"/>
                  </a:cubicBezTo>
                  <a:cubicBezTo>
                    <a:pt x="2123" y="106"/>
                    <a:pt x="2123" y="85"/>
                    <a:pt x="2123" y="65"/>
                  </a:cubicBezTo>
                  <a:cubicBezTo>
                    <a:pt x="2123" y="42"/>
                    <a:pt x="2123" y="21"/>
                    <a:pt x="1803" y="11"/>
                  </a:cubicBezTo>
                  <a:cubicBezTo>
                    <a:pt x="1601" y="1"/>
                    <a:pt x="1345" y="1"/>
                    <a:pt x="10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2"/>
            <p:cNvSpPr/>
            <p:nvPr/>
          </p:nvSpPr>
          <p:spPr>
            <a:xfrm>
              <a:off x="7299856" y="3410302"/>
              <a:ext cx="5822" cy="39827"/>
            </a:xfrm>
            <a:custGeom>
              <a:rect b="b" l="l" r="r" t="t"/>
              <a:pathLst>
                <a:path extrusionOk="0" h="301" w="44">
                  <a:moveTo>
                    <a:pt x="23" y="0"/>
                  </a:moveTo>
                  <a:cubicBezTo>
                    <a:pt x="13" y="0"/>
                    <a:pt x="0" y="11"/>
                    <a:pt x="0" y="21"/>
                  </a:cubicBezTo>
                  <a:lnTo>
                    <a:pt x="0" y="277"/>
                  </a:lnTo>
                  <a:cubicBezTo>
                    <a:pt x="0" y="290"/>
                    <a:pt x="13" y="300"/>
                    <a:pt x="23" y="300"/>
                  </a:cubicBezTo>
                  <a:cubicBezTo>
                    <a:pt x="34" y="300"/>
                    <a:pt x="44" y="290"/>
                    <a:pt x="44" y="277"/>
                  </a:cubicBezTo>
                  <a:lnTo>
                    <a:pt x="44" y="21"/>
                  </a:lnTo>
                  <a:cubicBezTo>
                    <a:pt x="44" y="11"/>
                    <a:pt x="34" y="0"/>
                    <a:pt x="2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2"/>
            <p:cNvSpPr/>
            <p:nvPr/>
          </p:nvSpPr>
          <p:spPr>
            <a:xfrm>
              <a:off x="7274452" y="3412948"/>
              <a:ext cx="5822" cy="42605"/>
            </a:xfrm>
            <a:custGeom>
              <a:rect b="b" l="l" r="r" t="t"/>
              <a:pathLst>
                <a:path extrusionOk="0" h="322" w="44">
                  <a:moveTo>
                    <a:pt x="23" y="1"/>
                  </a:moveTo>
                  <a:cubicBezTo>
                    <a:pt x="13" y="1"/>
                    <a:pt x="0" y="14"/>
                    <a:pt x="0" y="24"/>
                  </a:cubicBezTo>
                  <a:lnTo>
                    <a:pt x="0" y="301"/>
                  </a:lnTo>
                  <a:cubicBezTo>
                    <a:pt x="0" y="311"/>
                    <a:pt x="13" y="321"/>
                    <a:pt x="23" y="321"/>
                  </a:cubicBezTo>
                  <a:cubicBezTo>
                    <a:pt x="34" y="321"/>
                    <a:pt x="44" y="311"/>
                    <a:pt x="44" y="301"/>
                  </a:cubicBezTo>
                  <a:lnTo>
                    <a:pt x="44" y="24"/>
                  </a:lnTo>
                  <a:cubicBezTo>
                    <a:pt x="44" y="14"/>
                    <a:pt x="34" y="1"/>
                    <a:pt x="2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32"/>
            <p:cNvSpPr/>
            <p:nvPr/>
          </p:nvSpPr>
          <p:spPr>
            <a:xfrm>
              <a:off x="7236477" y="3414668"/>
              <a:ext cx="5954" cy="34005"/>
            </a:xfrm>
            <a:custGeom>
              <a:rect b="b" l="l" r="r" t="t"/>
              <a:pathLst>
                <a:path extrusionOk="0" h="257" w="45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lnTo>
                    <a:pt x="1" y="234"/>
                  </a:lnTo>
                  <a:cubicBezTo>
                    <a:pt x="1" y="244"/>
                    <a:pt x="11" y="257"/>
                    <a:pt x="21" y="257"/>
                  </a:cubicBezTo>
                  <a:cubicBezTo>
                    <a:pt x="31" y="257"/>
                    <a:pt x="44" y="244"/>
                    <a:pt x="44" y="234"/>
                  </a:cubicBezTo>
                  <a:lnTo>
                    <a:pt x="44" y="21"/>
                  </a:lnTo>
                  <a:cubicBezTo>
                    <a:pt x="44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32"/>
            <p:cNvSpPr/>
            <p:nvPr/>
          </p:nvSpPr>
          <p:spPr>
            <a:xfrm>
              <a:off x="7185668" y="3433060"/>
              <a:ext cx="5822" cy="29506"/>
            </a:xfrm>
            <a:custGeom>
              <a:rect b="b" l="l" r="r" t="t"/>
              <a:pathLst>
                <a:path extrusionOk="0" h="223" w="44">
                  <a:moveTo>
                    <a:pt x="21" y="0"/>
                  </a:moveTo>
                  <a:cubicBezTo>
                    <a:pt x="11" y="0"/>
                    <a:pt x="0" y="10"/>
                    <a:pt x="0" y="21"/>
                  </a:cubicBezTo>
                  <a:lnTo>
                    <a:pt x="0" y="202"/>
                  </a:lnTo>
                  <a:cubicBezTo>
                    <a:pt x="0" y="213"/>
                    <a:pt x="11" y="223"/>
                    <a:pt x="21" y="223"/>
                  </a:cubicBezTo>
                  <a:cubicBezTo>
                    <a:pt x="31" y="223"/>
                    <a:pt x="44" y="213"/>
                    <a:pt x="44" y="202"/>
                  </a:cubicBezTo>
                  <a:lnTo>
                    <a:pt x="44" y="21"/>
                  </a:lnTo>
                  <a:cubicBezTo>
                    <a:pt x="44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32"/>
            <p:cNvSpPr/>
            <p:nvPr/>
          </p:nvSpPr>
          <p:spPr>
            <a:xfrm>
              <a:off x="7132081" y="3428561"/>
              <a:ext cx="5557" cy="37048"/>
            </a:xfrm>
            <a:custGeom>
              <a:rect b="b" l="l" r="r" t="t"/>
              <a:pathLst>
                <a:path extrusionOk="0" h="280" w="42">
                  <a:moveTo>
                    <a:pt x="21" y="1"/>
                  </a:moveTo>
                  <a:cubicBezTo>
                    <a:pt x="11" y="1"/>
                    <a:pt x="1" y="11"/>
                    <a:pt x="1" y="24"/>
                  </a:cubicBezTo>
                  <a:lnTo>
                    <a:pt x="1" y="257"/>
                  </a:lnTo>
                  <a:cubicBezTo>
                    <a:pt x="1" y="267"/>
                    <a:pt x="11" y="280"/>
                    <a:pt x="21" y="280"/>
                  </a:cubicBezTo>
                  <a:cubicBezTo>
                    <a:pt x="31" y="280"/>
                    <a:pt x="42" y="267"/>
                    <a:pt x="42" y="257"/>
                  </a:cubicBezTo>
                  <a:lnTo>
                    <a:pt x="42" y="24"/>
                  </a:lnTo>
                  <a:cubicBezTo>
                    <a:pt x="42" y="11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32"/>
            <p:cNvSpPr/>
            <p:nvPr/>
          </p:nvSpPr>
          <p:spPr>
            <a:xfrm>
              <a:off x="6971186" y="3410302"/>
              <a:ext cx="5557" cy="21435"/>
            </a:xfrm>
            <a:custGeom>
              <a:rect b="b" l="l" r="r" t="t"/>
              <a:pathLst>
                <a:path extrusionOk="0" h="162" w="42">
                  <a:moveTo>
                    <a:pt x="21" y="0"/>
                  </a:moveTo>
                  <a:cubicBezTo>
                    <a:pt x="11" y="0"/>
                    <a:pt x="0" y="11"/>
                    <a:pt x="0" y="21"/>
                  </a:cubicBezTo>
                  <a:lnTo>
                    <a:pt x="0" y="139"/>
                  </a:lnTo>
                  <a:cubicBezTo>
                    <a:pt x="0" y="149"/>
                    <a:pt x="11" y="162"/>
                    <a:pt x="21" y="162"/>
                  </a:cubicBezTo>
                  <a:cubicBezTo>
                    <a:pt x="31" y="162"/>
                    <a:pt x="41" y="149"/>
                    <a:pt x="41" y="139"/>
                  </a:cubicBezTo>
                  <a:lnTo>
                    <a:pt x="41" y="21"/>
                  </a:lnTo>
                  <a:cubicBezTo>
                    <a:pt x="41" y="11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32"/>
            <p:cNvSpPr/>
            <p:nvPr/>
          </p:nvSpPr>
          <p:spPr>
            <a:xfrm>
              <a:off x="6992224" y="3435706"/>
              <a:ext cx="5822" cy="24214"/>
            </a:xfrm>
            <a:custGeom>
              <a:rect b="b" l="l" r="r" t="t"/>
              <a:pathLst>
                <a:path extrusionOk="0" h="183" w="44">
                  <a:moveTo>
                    <a:pt x="21" y="1"/>
                  </a:moveTo>
                  <a:cubicBezTo>
                    <a:pt x="10" y="1"/>
                    <a:pt x="0" y="11"/>
                    <a:pt x="0" y="21"/>
                  </a:cubicBezTo>
                  <a:lnTo>
                    <a:pt x="0" y="162"/>
                  </a:lnTo>
                  <a:cubicBezTo>
                    <a:pt x="0" y="172"/>
                    <a:pt x="10" y="182"/>
                    <a:pt x="21" y="182"/>
                  </a:cubicBezTo>
                  <a:cubicBezTo>
                    <a:pt x="33" y="182"/>
                    <a:pt x="44" y="172"/>
                    <a:pt x="44" y="162"/>
                  </a:cubicBezTo>
                  <a:lnTo>
                    <a:pt x="44" y="21"/>
                  </a:lnTo>
                  <a:cubicBezTo>
                    <a:pt x="44" y="11"/>
                    <a:pt x="33" y="1"/>
                    <a:pt x="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32"/>
            <p:cNvSpPr/>
            <p:nvPr/>
          </p:nvSpPr>
          <p:spPr>
            <a:xfrm>
              <a:off x="7075582" y="3433060"/>
              <a:ext cx="5822" cy="28183"/>
            </a:xfrm>
            <a:custGeom>
              <a:rect b="b" l="l" r="r" t="t"/>
              <a:pathLst>
                <a:path extrusionOk="0" h="213" w="44">
                  <a:moveTo>
                    <a:pt x="21" y="0"/>
                  </a:moveTo>
                  <a:cubicBezTo>
                    <a:pt x="10" y="0"/>
                    <a:pt x="0" y="10"/>
                    <a:pt x="0" y="21"/>
                  </a:cubicBezTo>
                  <a:lnTo>
                    <a:pt x="0" y="192"/>
                  </a:lnTo>
                  <a:cubicBezTo>
                    <a:pt x="0" y="202"/>
                    <a:pt x="10" y="213"/>
                    <a:pt x="21" y="213"/>
                  </a:cubicBezTo>
                  <a:cubicBezTo>
                    <a:pt x="31" y="213"/>
                    <a:pt x="44" y="202"/>
                    <a:pt x="44" y="192"/>
                  </a:cubicBezTo>
                  <a:lnTo>
                    <a:pt x="44" y="21"/>
                  </a:lnTo>
                  <a:cubicBezTo>
                    <a:pt x="44" y="10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32"/>
            <p:cNvSpPr/>
            <p:nvPr/>
          </p:nvSpPr>
          <p:spPr>
            <a:xfrm>
              <a:off x="7143328" y="3296114"/>
              <a:ext cx="392446" cy="392446"/>
            </a:xfrm>
            <a:custGeom>
              <a:rect b="b" l="l" r="r" t="t"/>
              <a:pathLst>
                <a:path extrusionOk="0" h="2966" w="2966">
                  <a:moveTo>
                    <a:pt x="1483" y="0"/>
                  </a:moveTo>
                  <a:cubicBezTo>
                    <a:pt x="661" y="0"/>
                    <a:pt x="0" y="671"/>
                    <a:pt x="0" y="1483"/>
                  </a:cubicBezTo>
                  <a:cubicBezTo>
                    <a:pt x="0" y="2305"/>
                    <a:pt x="661" y="2966"/>
                    <a:pt x="1483" y="2966"/>
                  </a:cubicBezTo>
                  <a:cubicBezTo>
                    <a:pt x="2295" y="2966"/>
                    <a:pt x="2966" y="2305"/>
                    <a:pt x="2966" y="1483"/>
                  </a:cubicBezTo>
                  <a:cubicBezTo>
                    <a:pt x="2966" y="671"/>
                    <a:pt x="2295" y="0"/>
                    <a:pt x="148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32"/>
            <p:cNvSpPr/>
            <p:nvPr/>
          </p:nvSpPr>
          <p:spPr>
            <a:xfrm>
              <a:off x="7140549" y="3293071"/>
              <a:ext cx="398268" cy="398268"/>
            </a:xfrm>
            <a:custGeom>
              <a:rect b="b" l="l" r="r" t="t"/>
              <a:pathLst>
                <a:path extrusionOk="0" h="3010" w="3010">
                  <a:moveTo>
                    <a:pt x="1504" y="44"/>
                  </a:moveTo>
                  <a:cubicBezTo>
                    <a:pt x="2306" y="44"/>
                    <a:pt x="2966" y="705"/>
                    <a:pt x="2966" y="1506"/>
                  </a:cubicBezTo>
                  <a:cubicBezTo>
                    <a:pt x="2966" y="2315"/>
                    <a:pt x="2306" y="2969"/>
                    <a:pt x="1504" y="2969"/>
                  </a:cubicBezTo>
                  <a:cubicBezTo>
                    <a:pt x="692" y="2969"/>
                    <a:pt x="42" y="2315"/>
                    <a:pt x="42" y="1506"/>
                  </a:cubicBezTo>
                  <a:cubicBezTo>
                    <a:pt x="42" y="705"/>
                    <a:pt x="692" y="44"/>
                    <a:pt x="1504" y="44"/>
                  </a:cubicBezTo>
                  <a:close/>
                  <a:moveTo>
                    <a:pt x="1504" y="0"/>
                  </a:moveTo>
                  <a:cubicBezTo>
                    <a:pt x="672" y="0"/>
                    <a:pt x="1" y="684"/>
                    <a:pt x="1" y="1506"/>
                  </a:cubicBezTo>
                  <a:cubicBezTo>
                    <a:pt x="1" y="2339"/>
                    <a:pt x="672" y="3009"/>
                    <a:pt x="1504" y="3009"/>
                  </a:cubicBezTo>
                  <a:cubicBezTo>
                    <a:pt x="2326" y="3009"/>
                    <a:pt x="3010" y="2339"/>
                    <a:pt x="3010" y="1506"/>
                  </a:cubicBezTo>
                  <a:cubicBezTo>
                    <a:pt x="3010" y="684"/>
                    <a:pt x="2326" y="0"/>
                    <a:pt x="150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32"/>
            <p:cNvSpPr/>
            <p:nvPr/>
          </p:nvSpPr>
          <p:spPr>
            <a:xfrm>
              <a:off x="7132081" y="3296114"/>
              <a:ext cx="392579" cy="392446"/>
            </a:xfrm>
            <a:custGeom>
              <a:rect b="b" l="l" r="r" t="t"/>
              <a:pathLst>
                <a:path extrusionOk="0" h="2966" w="2967">
                  <a:moveTo>
                    <a:pt x="1484" y="0"/>
                  </a:moveTo>
                  <a:cubicBezTo>
                    <a:pt x="661" y="0"/>
                    <a:pt x="1" y="671"/>
                    <a:pt x="1" y="1483"/>
                  </a:cubicBezTo>
                  <a:cubicBezTo>
                    <a:pt x="1" y="2305"/>
                    <a:pt x="661" y="2966"/>
                    <a:pt x="1484" y="2966"/>
                  </a:cubicBezTo>
                  <a:cubicBezTo>
                    <a:pt x="2293" y="2966"/>
                    <a:pt x="2966" y="2305"/>
                    <a:pt x="2966" y="1483"/>
                  </a:cubicBezTo>
                  <a:cubicBezTo>
                    <a:pt x="2966" y="671"/>
                    <a:pt x="2293" y="0"/>
                    <a:pt x="1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2"/>
            <p:cNvSpPr/>
            <p:nvPr/>
          </p:nvSpPr>
          <p:spPr>
            <a:xfrm>
              <a:off x="7129038" y="3293071"/>
              <a:ext cx="398268" cy="398268"/>
            </a:xfrm>
            <a:custGeom>
              <a:rect b="b" l="l" r="r" t="t"/>
              <a:pathLst>
                <a:path extrusionOk="0" h="3010" w="3010">
                  <a:moveTo>
                    <a:pt x="1507" y="44"/>
                  </a:moveTo>
                  <a:cubicBezTo>
                    <a:pt x="2306" y="44"/>
                    <a:pt x="2969" y="705"/>
                    <a:pt x="2969" y="1506"/>
                  </a:cubicBezTo>
                  <a:cubicBezTo>
                    <a:pt x="2969" y="2315"/>
                    <a:pt x="2306" y="2969"/>
                    <a:pt x="1507" y="2969"/>
                  </a:cubicBezTo>
                  <a:cubicBezTo>
                    <a:pt x="695" y="2969"/>
                    <a:pt x="44" y="2315"/>
                    <a:pt x="44" y="1506"/>
                  </a:cubicBezTo>
                  <a:cubicBezTo>
                    <a:pt x="44" y="705"/>
                    <a:pt x="695" y="44"/>
                    <a:pt x="1507" y="44"/>
                  </a:cubicBezTo>
                  <a:close/>
                  <a:moveTo>
                    <a:pt x="1507" y="0"/>
                  </a:moveTo>
                  <a:cubicBezTo>
                    <a:pt x="674" y="0"/>
                    <a:pt x="1" y="684"/>
                    <a:pt x="1" y="1506"/>
                  </a:cubicBezTo>
                  <a:cubicBezTo>
                    <a:pt x="1" y="2339"/>
                    <a:pt x="674" y="3009"/>
                    <a:pt x="1507" y="3009"/>
                  </a:cubicBezTo>
                  <a:cubicBezTo>
                    <a:pt x="2329" y="3009"/>
                    <a:pt x="3010" y="2339"/>
                    <a:pt x="3010" y="1506"/>
                  </a:cubicBezTo>
                  <a:cubicBezTo>
                    <a:pt x="3010" y="684"/>
                    <a:pt x="2329" y="0"/>
                    <a:pt x="150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2"/>
            <p:cNvSpPr/>
            <p:nvPr/>
          </p:nvSpPr>
          <p:spPr>
            <a:xfrm>
              <a:off x="7157485" y="3322842"/>
              <a:ext cx="340446" cy="340314"/>
            </a:xfrm>
            <a:custGeom>
              <a:rect b="b" l="l" r="r" t="t"/>
              <a:pathLst>
                <a:path extrusionOk="0" h="2572" w="2573">
                  <a:moveTo>
                    <a:pt x="1292" y="1"/>
                  </a:moveTo>
                  <a:cubicBezTo>
                    <a:pt x="577" y="1"/>
                    <a:pt x="1" y="577"/>
                    <a:pt x="1" y="1281"/>
                  </a:cubicBezTo>
                  <a:cubicBezTo>
                    <a:pt x="1" y="1996"/>
                    <a:pt x="577" y="2572"/>
                    <a:pt x="1292" y="2572"/>
                  </a:cubicBezTo>
                  <a:cubicBezTo>
                    <a:pt x="1996" y="2572"/>
                    <a:pt x="2572" y="1996"/>
                    <a:pt x="2572" y="1281"/>
                  </a:cubicBezTo>
                  <a:cubicBezTo>
                    <a:pt x="2572" y="577"/>
                    <a:pt x="1996" y="1"/>
                    <a:pt x="1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32"/>
            <p:cNvSpPr/>
            <p:nvPr/>
          </p:nvSpPr>
          <p:spPr>
            <a:xfrm>
              <a:off x="7626145" y="2557401"/>
              <a:ext cx="920780" cy="1132616"/>
            </a:xfrm>
            <a:custGeom>
              <a:rect b="b" l="l" r="r" t="t"/>
              <a:pathLst>
                <a:path extrusionOk="0" h="8560" w="6959">
                  <a:moveTo>
                    <a:pt x="5870" y="44"/>
                  </a:moveTo>
                  <a:cubicBezTo>
                    <a:pt x="5858" y="182"/>
                    <a:pt x="5870" y="364"/>
                    <a:pt x="5934" y="513"/>
                  </a:cubicBezTo>
                  <a:cubicBezTo>
                    <a:pt x="5986" y="654"/>
                    <a:pt x="6178" y="748"/>
                    <a:pt x="6382" y="846"/>
                  </a:cubicBezTo>
                  <a:cubicBezTo>
                    <a:pt x="6562" y="940"/>
                    <a:pt x="6744" y="1025"/>
                    <a:pt x="6808" y="1153"/>
                  </a:cubicBezTo>
                  <a:cubicBezTo>
                    <a:pt x="6895" y="1325"/>
                    <a:pt x="6861" y="4910"/>
                    <a:pt x="6808" y="8196"/>
                  </a:cubicBezTo>
                  <a:cubicBezTo>
                    <a:pt x="6808" y="8377"/>
                    <a:pt x="6669" y="8516"/>
                    <a:pt x="6511" y="8516"/>
                  </a:cubicBezTo>
                  <a:lnTo>
                    <a:pt x="449" y="8516"/>
                  </a:lnTo>
                  <a:cubicBezTo>
                    <a:pt x="287" y="8516"/>
                    <a:pt x="159" y="8377"/>
                    <a:pt x="149" y="8196"/>
                  </a:cubicBezTo>
                  <a:cubicBezTo>
                    <a:pt x="95" y="4910"/>
                    <a:pt x="65" y="1325"/>
                    <a:pt x="159" y="1153"/>
                  </a:cubicBezTo>
                  <a:cubicBezTo>
                    <a:pt x="213" y="1025"/>
                    <a:pt x="405" y="940"/>
                    <a:pt x="587" y="846"/>
                  </a:cubicBezTo>
                  <a:cubicBezTo>
                    <a:pt x="779" y="748"/>
                    <a:pt x="971" y="654"/>
                    <a:pt x="1025" y="513"/>
                  </a:cubicBezTo>
                  <a:cubicBezTo>
                    <a:pt x="1089" y="364"/>
                    <a:pt x="1099" y="182"/>
                    <a:pt x="1089" y="44"/>
                  </a:cubicBezTo>
                  <a:close/>
                  <a:moveTo>
                    <a:pt x="1045" y="1"/>
                  </a:moveTo>
                  <a:lnTo>
                    <a:pt x="1045" y="24"/>
                  </a:lnTo>
                  <a:cubicBezTo>
                    <a:pt x="1056" y="152"/>
                    <a:pt x="1045" y="344"/>
                    <a:pt x="981" y="502"/>
                  </a:cubicBezTo>
                  <a:cubicBezTo>
                    <a:pt x="940" y="631"/>
                    <a:pt x="748" y="718"/>
                    <a:pt x="567" y="812"/>
                  </a:cubicBezTo>
                  <a:cubicBezTo>
                    <a:pt x="375" y="910"/>
                    <a:pt x="182" y="994"/>
                    <a:pt x="118" y="1132"/>
                  </a:cubicBezTo>
                  <a:cubicBezTo>
                    <a:pt x="1" y="1358"/>
                    <a:pt x="85" y="6595"/>
                    <a:pt x="108" y="8208"/>
                  </a:cubicBezTo>
                  <a:cubicBezTo>
                    <a:pt x="118" y="8400"/>
                    <a:pt x="267" y="8559"/>
                    <a:pt x="449" y="8559"/>
                  </a:cubicBezTo>
                  <a:lnTo>
                    <a:pt x="6511" y="8559"/>
                  </a:lnTo>
                  <a:cubicBezTo>
                    <a:pt x="6690" y="8559"/>
                    <a:pt x="6851" y="8400"/>
                    <a:pt x="6851" y="8208"/>
                  </a:cubicBezTo>
                  <a:cubicBezTo>
                    <a:pt x="6882" y="6595"/>
                    <a:pt x="6959" y="1358"/>
                    <a:pt x="6841" y="1132"/>
                  </a:cubicBezTo>
                  <a:cubicBezTo>
                    <a:pt x="6777" y="994"/>
                    <a:pt x="6585" y="910"/>
                    <a:pt x="6403" y="812"/>
                  </a:cubicBezTo>
                  <a:cubicBezTo>
                    <a:pt x="6211" y="718"/>
                    <a:pt x="6029" y="631"/>
                    <a:pt x="5975" y="502"/>
                  </a:cubicBezTo>
                  <a:cubicBezTo>
                    <a:pt x="5911" y="344"/>
                    <a:pt x="5901" y="152"/>
                    <a:pt x="5911" y="24"/>
                  </a:cubicBezTo>
                  <a:lnTo>
                    <a:pt x="591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32"/>
            <p:cNvSpPr/>
            <p:nvPr/>
          </p:nvSpPr>
          <p:spPr>
            <a:xfrm>
              <a:off x="7767457" y="2333127"/>
              <a:ext cx="643977" cy="116040"/>
            </a:xfrm>
            <a:custGeom>
              <a:rect b="b" l="l" r="r" t="t"/>
              <a:pathLst>
                <a:path extrusionOk="0" h="877" w="4867">
                  <a:moveTo>
                    <a:pt x="4725" y="44"/>
                  </a:moveTo>
                  <a:cubicBezTo>
                    <a:pt x="4779" y="44"/>
                    <a:pt x="4823" y="85"/>
                    <a:pt x="4823" y="138"/>
                  </a:cubicBezTo>
                  <a:lnTo>
                    <a:pt x="4823" y="832"/>
                  </a:lnTo>
                  <a:lnTo>
                    <a:pt x="42" y="832"/>
                  </a:lnTo>
                  <a:lnTo>
                    <a:pt x="42" y="138"/>
                  </a:lnTo>
                  <a:cubicBezTo>
                    <a:pt x="42" y="85"/>
                    <a:pt x="85" y="44"/>
                    <a:pt x="139" y="44"/>
                  </a:cubicBezTo>
                  <a:close/>
                  <a:moveTo>
                    <a:pt x="139" y="0"/>
                  </a:moveTo>
                  <a:cubicBezTo>
                    <a:pt x="65" y="0"/>
                    <a:pt x="1" y="64"/>
                    <a:pt x="1" y="138"/>
                  </a:cubicBezTo>
                  <a:lnTo>
                    <a:pt x="1" y="876"/>
                  </a:lnTo>
                  <a:lnTo>
                    <a:pt x="4866" y="876"/>
                  </a:lnTo>
                  <a:lnTo>
                    <a:pt x="4866" y="138"/>
                  </a:lnTo>
                  <a:cubicBezTo>
                    <a:pt x="4866" y="64"/>
                    <a:pt x="4802" y="0"/>
                    <a:pt x="472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32"/>
            <p:cNvSpPr/>
            <p:nvPr/>
          </p:nvSpPr>
          <p:spPr>
            <a:xfrm>
              <a:off x="7733585" y="2443213"/>
              <a:ext cx="714369" cy="120142"/>
            </a:xfrm>
            <a:custGeom>
              <a:rect b="b" l="l" r="r" t="t"/>
              <a:pathLst>
                <a:path extrusionOk="0" h="908" w="5399">
                  <a:moveTo>
                    <a:pt x="5271" y="44"/>
                  </a:moveTo>
                  <a:cubicBezTo>
                    <a:pt x="5325" y="44"/>
                    <a:pt x="5355" y="85"/>
                    <a:pt x="5355" y="129"/>
                  </a:cubicBezTo>
                  <a:lnTo>
                    <a:pt x="5355" y="779"/>
                  </a:lnTo>
                  <a:cubicBezTo>
                    <a:pt x="5355" y="823"/>
                    <a:pt x="5325" y="864"/>
                    <a:pt x="5271" y="864"/>
                  </a:cubicBezTo>
                  <a:lnTo>
                    <a:pt x="128" y="864"/>
                  </a:lnTo>
                  <a:cubicBezTo>
                    <a:pt x="85" y="864"/>
                    <a:pt x="41" y="823"/>
                    <a:pt x="41" y="779"/>
                  </a:cubicBezTo>
                  <a:lnTo>
                    <a:pt x="41" y="129"/>
                  </a:lnTo>
                  <a:cubicBezTo>
                    <a:pt x="41" y="85"/>
                    <a:pt x="85" y="44"/>
                    <a:pt x="128" y="44"/>
                  </a:cubicBezTo>
                  <a:close/>
                  <a:moveTo>
                    <a:pt x="128" y="0"/>
                  </a:moveTo>
                  <a:cubicBezTo>
                    <a:pt x="52" y="0"/>
                    <a:pt x="0" y="65"/>
                    <a:pt x="0" y="129"/>
                  </a:cubicBezTo>
                  <a:lnTo>
                    <a:pt x="0" y="779"/>
                  </a:lnTo>
                  <a:cubicBezTo>
                    <a:pt x="0" y="853"/>
                    <a:pt x="52" y="907"/>
                    <a:pt x="128" y="907"/>
                  </a:cubicBezTo>
                  <a:lnTo>
                    <a:pt x="5271" y="907"/>
                  </a:lnTo>
                  <a:cubicBezTo>
                    <a:pt x="5345" y="907"/>
                    <a:pt x="5399" y="853"/>
                    <a:pt x="5399" y="779"/>
                  </a:cubicBezTo>
                  <a:lnTo>
                    <a:pt x="5399" y="129"/>
                  </a:lnTo>
                  <a:cubicBezTo>
                    <a:pt x="5399" y="65"/>
                    <a:pt x="5345" y="0"/>
                    <a:pt x="527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32"/>
            <p:cNvSpPr/>
            <p:nvPr/>
          </p:nvSpPr>
          <p:spPr>
            <a:xfrm>
              <a:off x="8479047" y="3113784"/>
              <a:ext cx="5557" cy="60865"/>
            </a:xfrm>
            <a:custGeom>
              <a:rect b="b" l="l" r="r" t="t"/>
              <a:pathLst>
                <a:path extrusionOk="0" h="460" w="42">
                  <a:moveTo>
                    <a:pt x="1" y="1"/>
                  </a:moveTo>
                  <a:lnTo>
                    <a:pt x="1" y="459"/>
                  </a:lnTo>
                  <a:lnTo>
                    <a:pt x="41" y="459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32"/>
            <p:cNvSpPr/>
            <p:nvPr/>
          </p:nvSpPr>
          <p:spPr>
            <a:xfrm>
              <a:off x="8394366" y="2697390"/>
              <a:ext cx="91562" cy="387021"/>
            </a:xfrm>
            <a:custGeom>
              <a:rect b="b" l="l" r="r" t="t"/>
              <a:pathLst>
                <a:path extrusionOk="0" h="2925" w="692">
                  <a:moveTo>
                    <a:pt x="21" y="0"/>
                  </a:moveTo>
                  <a:lnTo>
                    <a:pt x="0" y="44"/>
                  </a:lnTo>
                  <a:cubicBezTo>
                    <a:pt x="52" y="74"/>
                    <a:pt x="105" y="118"/>
                    <a:pt x="169" y="149"/>
                  </a:cubicBezTo>
                  <a:cubicBezTo>
                    <a:pt x="405" y="310"/>
                    <a:pt x="617" y="459"/>
                    <a:pt x="641" y="587"/>
                  </a:cubicBezTo>
                  <a:cubicBezTo>
                    <a:pt x="651" y="725"/>
                    <a:pt x="641" y="2103"/>
                    <a:pt x="641" y="2925"/>
                  </a:cubicBezTo>
                  <a:lnTo>
                    <a:pt x="681" y="2925"/>
                  </a:lnTo>
                  <a:cubicBezTo>
                    <a:pt x="692" y="1921"/>
                    <a:pt x="692" y="715"/>
                    <a:pt x="681" y="587"/>
                  </a:cubicBezTo>
                  <a:cubicBezTo>
                    <a:pt x="661" y="428"/>
                    <a:pt x="448" y="287"/>
                    <a:pt x="192" y="118"/>
                  </a:cubicBezTo>
                  <a:cubicBezTo>
                    <a:pt x="139" y="85"/>
                    <a:pt x="75" y="44"/>
                    <a:pt x="2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32"/>
            <p:cNvSpPr/>
            <p:nvPr/>
          </p:nvSpPr>
          <p:spPr>
            <a:xfrm>
              <a:off x="7950846" y="2588627"/>
              <a:ext cx="420894" cy="91959"/>
            </a:xfrm>
            <a:custGeom>
              <a:rect b="b" l="l" r="r" t="t"/>
              <a:pathLst>
                <a:path extrusionOk="0" h="695" w="3181">
                  <a:moveTo>
                    <a:pt x="0" y="0"/>
                  </a:moveTo>
                  <a:lnTo>
                    <a:pt x="0" y="44"/>
                  </a:lnTo>
                  <a:lnTo>
                    <a:pt x="2968" y="44"/>
                  </a:lnTo>
                  <a:cubicBezTo>
                    <a:pt x="2968" y="128"/>
                    <a:pt x="2968" y="459"/>
                    <a:pt x="3147" y="694"/>
                  </a:cubicBezTo>
                  <a:lnTo>
                    <a:pt x="3181" y="661"/>
                  </a:lnTo>
                  <a:cubicBezTo>
                    <a:pt x="2978" y="418"/>
                    <a:pt x="3009" y="21"/>
                    <a:pt x="3009" y="21"/>
                  </a:cubicBezTo>
                  <a:lnTo>
                    <a:pt x="300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32"/>
            <p:cNvSpPr/>
            <p:nvPr/>
          </p:nvSpPr>
          <p:spPr>
            <a:xfrm>
              <a:off x="7832159" y="2588627"/>
              <a:ext cx="84814" cy="5822"/>
            </a:xfrm>
            <a:custGeom>
              <a:rect b="b" l="l" r="r" t="t"/>
              <a:pathLst>
                <a:path extrusionOk="0" h="44" w="641">
                  <a:moveTo>
                    <a:pt x="1" y="0"/>
                  </a:moveTo>
                  <a:lnTo>
                    <a:pt x="1" y="44"/>
                  </a:lnTo>
                  <a:lnTo>
                    <a:pt x="641" y="44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2"/>
            <p:cNvSpPr/>
            <p:nvPr/>
          </p:nvSpPr>
          <p:spPr>
            <a:xfrm>
              <a:off x="7751844" y="2464251"/>
              <a:ext cx="674807" cy="80712"/>
            </a:xfrm>
            <a:custGeom>
              <a:rect b="b" l="l" r="r" t="t"/>
              <a:pathLst>
                <a:path extrusionOk="0" h="610" w="5100">
                  <a:moveTo>
                    <a:pt x="5100" y="0"/>
                  </a:moveTo>
                  <a:lnTo>
                    <a:pt x="1" y="566"/>
                  </a:lnTo>
                  <a:lnTo>
                    <a:pt x="11" y="610"/>
                  </a:lnTo>
                  <a:lnTo>
                    <a:pt x="5100" y="44"/>
                  </a:lnTo>
                  <a:lnTo>
                    <a:pt x="510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2"/>
            <p:cNvSpPr/>
            <p:nvPr/>
          </p:nvSpPr>
          <p:spPr>
            <a:xfrm>
              <a:off x="8128677" y="2491376"/>
              <a:ext cx="303795" cy="46443"/>
            </a:xfrm>
            <a:custGeom>
              <a:rect b="b" l="l" r="r" t="t"/>
              <a:pathLst>
                <a:path extrusionOk="0" h="351" w="2296">
                  <a:moveTo>
                    <a:pt x="2295" y="0"/>
                  </a:moveTo>
                  <a:lnTo>
                    <a:pt x="1" y="307"/>
                  </a:lnTo>
                  <a:lnTo>
                    <a:pt x="11" y="351"/>
                  </a:lnTo>
                  <a:lnTo>
                    <a:pt x="2295" y="41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2"/>
            <p:cNvSpPr/>
            <p:nvPr/>
          </p:nvSpPr>
          <p:spPr>
            <a:xfrm>
              <a:off x="7154442" y="3319799"/>
              <a:ext cx="346136" cy="346136"/>
            </a:xfrm>
            <a:custGeom>
              <a:rect b="b" l="l" r="r" t="t"/>
              <a:pathLst>
                <a:path extrusionOk="0" h="2616" w="2616">
                  <a:moveTo>
                    <a:pt x="1315" y="44"/>
                  </a:moveTo>
                  <a:cubicBezTo>
                    <a:pt x="2009" y="44"/>
                    <a:pt x="2572" y="610"/>
                    <a:pt x="2572" y="1304"/>
                  </a:cubicBezTo>
                  <a:cubicBezTo>
                    <a:pt x="2572" y="2008"/>
                    <a:pt x="2009" y="2574"/>
                    <a:pt x="1315" y="2574"/>
                  </a:cubicBezTo>
                  <a:cubicBezTo>
                    <a:pt x="610" y="2574"/>
                    <a:pt x="44" y="2008"/>
                    <a:pt x="44" y="1304"/>
                  </a:cubicBezTo>
                  <a:cubicBezTo>
                    <a:pt x="44" y="610"/>
                    <a:pt x="610" y="44"/>
                    <a:pt x="1315" y="44"/>
                  </a:cubicBezTo>
                  <a:close/>
                  <a:moveTo>
                    <a:pt x="1315" y="1"/>
                  </a:moveTo>
                  <a:cubicBezTo>
                    <a:pt x="587" y="1"/>
                    <a:pt x="1" y="590"/>
                    <a:pt x="1" y="1304"/>
                  </a:cubicBezTo>
                  <a:cubicBezTo>
                    <a:pt x="1" y="2029"/>
                    <a:pt x="587" y="2615"/>
                    <a:pt x="1315" y="2615"/>
                  </a:cubicBezTo>
                  <a:cubicBezTo>
                    <a:pt x="2029" y="2615"/>
                    <a:pt x="2616" y="2029"/>
                    <a:pt x="2616" y="1304"/>
                  </a:cubicBezTo>
                  <a:cubicBezTo>
                    <a:pt x="2616" y="590"/>
                    <a:pt x="2029" y="1"/>
                    <a:pt x="131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53" name="Google Shape;2253;p32"/>
          <p:cNvSpPr/>
          <p:nvPr/>
        </p:nvSpPr>
        <p:spPr>
          <a:xfrm rot="-1425556">
            <a:off x="6075817" y="4261797"/>
            <a:ext cx="284479" cy="448217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480000" dist="9525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54" name="Google Shape;2254;p32"/>
          <p:cNvGrpSpPr/>
          <p:nvPr/>
        </p:nvGrpSpPr>
        <p:grpSpPr>
          <a:xfrm>
            <a:off x="713218" y="3448246"/>
            <a:ext cx="1554838" cy="1379478"/>
            <a:chOff x="1668675" y="774025"/>
            <a:chExt cx="4542325" cy="4030025"/>
          </a:xfrm>
        </p:grpSpPr>
        <p:sp>
          <p:nvSpPr>
            <p:cNvPr id="2255" name="Google Shape;2255;p32"/>
            <p:cNvSpPr/>
            <p:nvPr/>
          </p:nvSpPr>
          <p:spPr>
            <a:xfrm>
              <a:off x="3264625" y="1220225"/>
              <a:ext cx="2122425" cy="2122450"/>
            </a:xfrm>
            <a:custGeom>
              <a:rect b="b" l="l" r="r" t="t"/>
              <a:pathLst>
                <a:path extrusionOk="0" h="84898" w="84897">
                  <a:moveTo>
                    <a:pt x="42496" y="1134"/>
                  </a:moveTo>
                  <a:cubicBezTo>
                    <a:pt x="65443" y="1134"/>
                    <a:pt x="83763" y="19549"/>
                    <a:pt x="83763" y="42402"/>
                  </a:cubicBezTo>
                  <a:cubicBezTo>
                    <a:pt x="83763" y="65255"/>
                    <a:pt x="65443" y="83764"/>
                    <a:pt x="42496" y="83764"/>
                  </a:cubicBezTo>
                  <a:cubicBezTo>
                    <a:pt x="19548" y="83764"/>
                    <a:pt x="1228" y="65066"/>
                    <a:pt x="1228" y="42402"/>
                  </a:cubicBezTo>
                  <a:cubicBezTo>
                    <a:pt x="1228" y="19738"/>
                    <a:pt x="19548" y="1134"/>
                    <a:pt x="42496" y="1134"/>
                  </a:cubicBezTo>
                  <a:close/>
                  <a:moveTo>
                    <a:pt x="42496" y="1"/>
                  </a:moveTo>
                  <a:cubicBezTo>
                    <a:pt x="18981" y="1"/>
                    <a:pt x="0" y="18888"/>
                    <a:pt x="0" y="42402"/>
                  </a:cubicBezTo>
                  <a:cubicBezTo>
                    <a:pt x="0" y="65916"/>
                    <a:pt x="18981" y="84897"/>
                    <a:pt x="42496" y="84897"/>
                  </a:cubicBezTo>
                  <a:cubicBezTo>
                    <a:pt x="66010" y="84897"/>
                    <a:pt x="84897" y="65916"/>
                    <a:pt x="84897" y="42402"/>
                  </a:cubicBezTo>
                  <a:cubicBezTo>
                    <a:pt x="84897" y="18888"/>
                    <a:pt x="66010" y="1"/>
                    <a:pt x="4249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32"/>
            <p:cNvSpPr/>
            <p:nvPr/>
          </p:nvSpPr>
          <p:spPr>
            <a:xfrm>
              <a:off x="3281150" y="1234400"/>
              <a:ext cx="2091725" cy="2094100"/>
            </a:xfrm>
            <a:custGeom>
              <a:rect b="b" l="l" r="r" t="t"/>
              <a:pathLst>
                <a:path extrusionOk="0" h="83764" w="83669">
                  <a:moveTo>
                    <a:pt x="41835" y="0"/>
                  </a:moveTo>
                  <a:cubicBezTo>
                    <a:pt x="18604" y="0"/>
                    <a:pt x="0" y="18604"/>
                    <a:pt x="0" y="41835"/>
                  </a:cubicBezTo>
                  <a:cubicBezTo>
                    <a:pt x="0" y="65066"/>
                    <a:pt x="18604" y="83764"/>
                    <a:pt x="41835" y="83764"/>
                  </a:cubicBezTo>
                  <a:cubicBezTo>
                    <a:pt x="65065" y="83764"/>
                    <a:pt x="83669" y="65066"/>
                    <a:pt x="83669" y="41835"/>
                  </a:cubicBezTo>
                  <a:cubicBezTo>
                    <a:pt x="83669" y="18604"/>
                    <a:pt x="65065" y="0"/>
                    <a:pt x="4183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32"/>
            <p:cNvSpPr/>
            <p:nvPr/>
          </p:nvSpPr>
          <p:spPr>
            <a:xfrm>
              <a:off x="3219750" y="1234400"/>
              <a:ext cx="2094125" cy="2094100"/>
            </a:xfrm>
            <a:custGeom>
              <a:rect b="b" l="l" r="r" t="t"/>
              <a:pathLst>
                <a:path extrusionOk="0" h="83764" w="83765">
                  <a:moveTo>
                    <a:pt x="41930" y="0"/>
                  </a:moveTo>
                  <a:cubicBezTo>
                    <a:pt x="18699" y="0"/>
                    <a:pt x="1" y="18604"/>
                    <a:pt x="1" y="41835"/>
                  </a:cubicBezTo>
                  <a:cubicBezTo>
                    <a:pt x="1" y="65066"/>
                    <a:pt x="18699" y="83764"/>
                    <a:pt x="41930" y="83764"/>
                  </a:cubicBezTo>
                  <a:cubicBezTo>
                    <a:pt x="65066" y="83764"/>
                    <a:pt x="83764" y="65066"/>
                    <a:pt x="83764" y="41835"/>
                  </a:cubicBezTo>
                  <a:cubicBezTo>
                    <a:pt x="83764" y="18604"/>
                    <a:pt x="65066" y="0"/>
                    <a:pt x="419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32"/>
            <p:cNvSpPr/>
            <p:nvPr/>
          </p:nvSpPr>
          <p:spPr>
            <a:xfrm>
              <a:off x="3205600" y="1220225"/>
              <a:ext cx="2122425" cy="2122450"/>
            </a:xfrm>
            <a:custGeom>
              <a:rect b="b" l="l" r="r" t="t"/>
              <a:pathLst>
                <a:path extrusionOk="0" h="84898" w="84897">
                  <a:moveTo>
                    <a:pt x="42496" y="1134"/>
                  </a:moveTo>
                  <a:cubicBezTo>
                    <a:pt x="65065" y="1134"/>
                    <a:pt x="83669" y="19549"/>
                    <a:pt x="83669" y="42402"/>
                  </a:cubicBezTo>
                  <a:cubicBezTo>
                    <a:pt x="83669" y="65255"/>
                    <a:pt x="65065" y="83764"/>
                    <a:pt x="42496" y="83764"/>
                  </a:cubicBezTo>
                  <a:cubicBezTo>
                    <a:pt x="19832" y="83764"/>
                    <a:pt x="1134" y="65066"/>
                    <a:pt x="1134" y="42402"/>
                  </a:cubicBezTo>
                  <a:cubicBezTo>
                    <a:pt x="1134" y="19738"/>
                    <a:pt x="19548" y="1134"/>
                    <a:pt x="42496" y="1134"/>
                  </a:cubicBezTo>
                  <a:close/>
                  <a:moveTo>
                    <a:pt x="42496" y="1"/>
                  </a:moveTo>
                  <a:cubicBezTo>
                    <a:pt x="18982" y="1"/>
                    <a:pt x="0" y="18888"/>
                    <a:pt x="0" y="42402"/>
                  </a:cubicBezTo>
                  <a:cubicBezTo>
                    <a:pt x="0" y="65916"/>
                    <a:pt x="18982" y="84897"/>
                    <a:pt x="42496" y="84897"/>
                  </a:cubicBezTo>
                  <a:cubicBezTo>
                    <a:pt x="65915" y="84897"/>
                    <a:pt x="84897" y="65916"/>
                    <a:pt x="84897" y="42402"/>
                  </a:cubicBezTo>
                  <a:cubicBezTo>
                    <a:pt x="84897" y="18888"/>
                    <a:pt x="65915" y="1"/>
                    <a:pt x="4249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32"/>
            <p:cNvSpPr/>
            <p:nvPr/>
          </p:nvSpPr>
          <p:spPr>
            <a:xfrm>
              <a:off x="3354325" y="1368975"/>
              <a:ext cx="1817900" cy="1815525"/>
            </a:xfrm>
            <a:custGeom>
              <a:rect b="b" l="l" r="r" t="t"/>
              <a:pathLst>
                <a:path extrusionOk="0" h="72621" w="72716">
                  <a:moveTo>
                    <a:pt x="36547" y="0"/>
                  </a:moveTo>
                  <a:cubicBezTo>
                    <a:pt x="16243" y="0"/>
                    <a:pt x="1" y="16337"/>
                    <a:pt x="1" y="36452"/>
                  </a:cubicBezTo>
                  <a:cubicBezTo>
                    <a:pt x="1" y="56661"/>
                    <a:pt x="16243" y="72620"/>
                    <a:pt x="36547" y="72620"/>
                  </a:cubicBezTo>
                  <a:cubicBezTo>
                    <a:pt x="56756" y="72620"/>
                    <a:pt x="72715" y="56377"/>
                    <a:pt x="72715" y="36452"/>
                  </a:cubicBezTo>
                  <a:cubicBezTo>
                    <a:pt x="72715" y="16621"/>
                    <a:pt x="56378" y="0"/>
                    <a:pt x="36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32"/>
            <p:cNvSpPr/>
            <p:nvPr/>
          </p:nvSpPr>
          <p:spPr>
            <a:xfrm>
              <a:off x="3340175" y="1354800"/>
              <a:ext cx="1843850" cy="1846225"/>
            </a:xfrm>
            <a:custGeom>
              <a:rect b="b" l="l" r="r" t="t"/>
              <a:pathLst>
                <a:path extrusionOk="0" h="73849" w="73754">
                  <a:moveTo>
                    <a:pt x="37113" y="1134"/>
                  </a:moveTo>
                  <a:cubicBezTo>
                    <a:pt x="56566" y="1134"/>
                    <a:pt x="72620" y="17188"/>
                    <a:pt x="72620" y="37019"/>
                  </a:cubicBezTo>
                  <a:cubicBezTo>
                    <a:pt x="72620" y="56944"/>
                    <a:pt x="56566" y="72621"/>
                    <a:pt x="37018" y="72621"/>
                  </a:cubicBezTo>
                  <a:cubicBezTo>
                    <a:pt x="17565" y="72621"/>
                    <a:pt x="1228" y="56661"/>
                    <a:pt x="1228" y="37019"/>
                  </a:cubicBezTo>
                  <a:cubicBezTo>
                    <a:pt x="1228" y="17471"/>
                    <a:pt x="17470" y="1134"/>
                    <a:pt x="37113" y="1134"/>
                  </a:cubicBezTo>
                  <a:close/>
                  <a:moveTo>
                    <a:pt x="37113" y="0"/>
                  </a:moveTo>
                  <a:cubicBezTo>
                    <a:pt x="16526" y="0"/>
                    <a:pt x="0" y="16527"/>
                    <a:pt x="0" y="37019"/>
                  </a:cubicBezTo>
                  <a:cubicBezTo>
                    <a:pt x="0" y="57511"/>
                    <a:pt x="16526" y="73848"/>
                    <a:pt x="37113" y="73848"/>
                  </a:cubicBezTo>
                  <a:cubicBezTo>
                    <a:pt x="57605" y="73848"/>
                    <a:pt x="73753" y="57228"/>
                    <a:pt x="73753" y="37019"/>
                  </a:cubicBezTo>
                  <a:cubicBezTo>
                    <a:pt x="73753" y="16810"/>
                    <a:pt x="57227" y="0"/>
                    <a:pt x="3711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32"/>
            <p:cNvSpPr/>
            <p:nvPr/>
          </p:nvSpPr>
          <p:spPr>
            <a:xfrm>
              <a:off x="3656525" y="1517700"/>
              <a:ext cx="1093100" cy="1418900"/>
            </a:xfrm>
            <a:custGeom>
              <a:rect b="b" l="l" r="r" t="t"/>
              <a:pathLst>
                <a:path extrusionOk="0" h="56756" w="43724">
                  <a:moveTo>
                    <a:pt x="0" y="14166"/>
                  </a:moveTo>
                  <a:lnTo>
                    <a:pt x="2833" y="20587"/>
                  </a:lnTo>
                  <a:lnTo>
                    <a:pt x="14165" y="15582"/>
                  </a:lnTo>
                  <a:cubicBezTo>
                    <a:pt x="18415" y="13693"/>
                    <a:pt x="23137" y="14827"/>
                    <a:pt x="26064" y="18037"/>
                  </a:cubicBezTo>
                  <a:lnTo>
                    <a:pt x="5666" y="27009"/>
                  </a:lnTo>
                  <a:lnTo>
                    <a:pt x="8499" y="33430"/>
                  </a:lnTo>
                  <a:lnTo>
                    <a:pt x="28897" y="24365"/>
                  </a:lnTo>
                  <a:cubicBezTo>
                    <a:pt x="29275" y="28709"/>
                    <a:pt x="26820" y="32958"/>
                    <a:pt x="22664" y="34847"/>
                  </a:cubicBezTo>
                  <a:lnTo>
                    <a:pt x="11332" y="39852"/>
                  </a:lnTo>
                  <a:lnTo>
                    <a:pt x="14165" y="46179"/>
                  </a:lnTo>
                  <a:lnTo>
                    <a:pt x="41174" y="56756"/>
                  </a:lnTo>
                  <a:lnTo>
                    <a:pt x="43723" y="50240"/>
                  </a:lnTo>
                  <a:lnTo>
                    <a:pt x="23231" y="42213"/>
                  </a:lnTo>
                  <a:lnTo>
                    <a:pt x="25498" y="41174"/>
                  </a:lnTo>
                  <a:cubicBezTo>
                    <a:pt x="33241" y="37774"/>
                    <a:pt x="37302" y="29464"/>
                    <a:pt x="35602" y="21437"/>
                  </a:cubicBezTo>
                  <a:lnTo>
                    <a:pt x="40701" y="19171"/>
                  </a:lnTo>
                  <a:lnTo>
                    <a:pt x="37963" y="12749"/>
                  </a:lnTo>
                  <a:lnTo>
                    <a:pt x="32769" y="15110"/>
                  </a:lnTo>
                  <a:cubicBezTo>
                    <a:pt x="31164" y="12938"/>
                    <a:pt x="29275" y="11144"/>
                    <a:pt x="27008" y="9916"/>
                  </a:cubicBezTo>
                  <a:lnTo>
                    <a:pt x="35130" y="6422"/>
                  </a:lnTo>
                  <a:lnTo>
                    <a:pt x="322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32"/>
            <p:cNvSpPr/>
            <p:nvPr/>
          </p:nvSpPr>
          <p:spPr>
            <a:xfrm>
              <a:off x="3640000" y="1501775"/>
              <a:ext cx="1123775" cy="1449000"/>
            </a:xfrm>
            <a:custGeom>
              <a:rect b="b" l="l" r="r" t="t"/>
              <a:pathLst>
                <a:path extrusionOk="0" h="57960" w="44951">
                  <a:moveTo>
                    <a:pt x="32580" y="1393"/>
                  </a:moveTo>
                  <a:lnTo>
                    <a:pt x="34941" y="6681"/>
                  </a:lnTo>
                  <a:lnTo>
                    <a:pt x="27386" y="10081"/>
                  </a:lnTo>
                  <a:cubicBezTo>
                    <a:pt x="27197" y="10081"/>
                    <a:pt x="27103" y="10364"/>
                    <a:pt x="27103" y="10553"/>
                  </a:cubicBezTo>
                  <a:cubicBezTo>
                    <a:pt x="27103" y="10742"/>
                    <a:pt x="27197" y="11025"/>
                    <a:pt x="27386" y="11120"/>
                  </a:cubicBezTo>
                  <a:cubicBezTo>
                    <a:pt x="29653" y="12347"/>
                    <a:pt x="31447" y="13953"/>
                    <a:pt x="32863" y="16030"/>
                  </a:cubicBezTo>
                  <a:cubicBezTo>
                    <a:pt x="32983" y="16210"/>
                    <a:pt x="33141" y="16276"/>
                    <a:pt x="33312" y="16276"/>
                  </a:cubicBezTo>
                  <a:cubicBezTo>
                    <a:pt x="33411" y="16276"/>
                    <a:pt x="33515" y="16254"/>
                    <a:pt x="33619" y="16219"/>
                  </a:cubicBezTo>
                  <a:lnTo>
                    <a:pt x="38246" y="14236"/>
                  </a:lnTo>
                  <a:lnTo>
                    <a:pt x="40607" y="19524"/>
                  </a:lnTo>
                  <a:lnTo>
                    <a:pt x="35980" y="21602"/>
                  </a:lnTo>
                  <a:cubicBezTo>
                    <a:pt x="35696" y="21696"/>
                    <a:pt x="35602" y="21980"/>
                    <a:pt x="35602" y="22263"/>
                  </a:cubicBezTo>
                  <a:cubicBezTo>
                    <a:pt x="37302" y="30101"/>
                    <a:pt x="33241" y="38033"/>
                    <a:pt x="25875" y="41339"/>
                  </a:cubicBezTo>
                  <a:lnTo>
                    <a:pt x="23609" y="42283"/>
                  </a:lnTo>
                  <a:cubicBezTo>
                    <a:pt x="23325" y="42377"/>
                    <a:pt x="23231" y="42661"/>
                    <a:pt x="23231" y="42850"/>
                  </a:cubicBezTo>
                  <a:cubicBezTo>
                    <a:pt x="23231" y="43133"/>
                    <a:pt x="23420" y="43322"/>
                    <a:pt x="23609" y="43416"/>
                  </a:cubicBezTo>
                  <a:lnTo>
                    <a:pt x="43629" y="51160"/>
                  </a:lnTo>
                  <a:lnTo>
                    <a:pt x="41457" y="56637"/>
                  </a:lnTo>
                  <a:lnTo>
                    <a:pt x="15204" y="46438"/>
                  </a:lnTo>
                  <a:lnTo>
                    <a:pt x="12749" y="40772"/>
                  </a:lnTo>
                  <a:lnTo>
                    <a:pt x="23514" y="35956"/>
                  </a:lnTo>
                  <a:cubicBezTo>
                    <a:pt x="27858" y="34067"/>
                    <a:pt x="30502" y="29723"/>
                    <a:pt x="30125" y="25002"/>
                  </a:cubicBezTo>
                  <a:cubicBezTo>
                    <a:pt x="30125" y="24813"/>
                    <a:pt x="30030" y="24624"/>
                    <a:pt x="29841" y="24529"/>
                  </a:cubicBezTo>
                  <a:cubicBezTo>
                    <a:pt x="29794" y="24482"/>
                    <a:pt x="29700" y="24459"/>
                    <a:pt x="29605" y="24459"/>
                  </a:cubicBezTo>
                  <a:cubicBezTo>
                    <a:pt x="29511" y="24459"/>
                    <a:pt x="29416" y="24482"/>
                    <a:pt x="29369" y="24529"/>
                  </a:cubicBezTo>
                  <a:lnTo>
                    <a:pt x="9444" y="33312"/>
                  </a:lnTo>
                  <a:lnTo>
                    <a:pt x="7083" y="27929"/>
                  </a:lnTo>
                  <a:lnTo>
                    <a:pt x="27008" y="19147"/>
                  </a:lnTo>
                  <a:cubicBezTo>
                    <a:pt x="27197" y="19052"/>
                    <a:pt x="27292" y="18958"/>
                    <a:pt x="27292" y="18769"/>
                  </a:cubicBezTo>
                  <a:cubicBezTo>
                    <a:pt x="27386" y="18580"/>
                    <a:pt x="27292" y="18391"/>
                    <a:pt x="27197" y="18202"/>
                  </a:cubicBezTo>
                  <a:cubicBezTo>
                    <a:pt x="25057" y="15936"/>
                    <a:pt x="22077" y="14719"/>
                    <a:pt x="19069" y="14719"/>
                  </a:cubicBezTo>
                  <a:cubicBezTo>
                    <a:pt x="17565" y="14719"/>
                    <a:pt x="16054" y="15023"/>
                    <a:pt x="14638" y="15653"/>
                  </a:cubicBezTo>
                  <a:lnTo>
                    <a:pt x="3778" y="20469"/>
                  </a:lnTo>
                  <a:lnTo>
                    <a:pt x="1417" y="15086"/>
                  </a:lnTo>
                  <a:lnTo>
                    <a:pt x="32580" y="1393"/>
                  </a:lnTo>
                  <a:close/>
                  <a:moveTo>
                    <a:pt x="32946" y="0"/>
                  </a:moveTo>
                  <a:cubicBezTo>
                    <a:pt x="32863" y="0"/>
                    <a:pt x="32769" y="24"/>
                    <a:pt x="32674" y="71"/>
                  </a:cubicBezTo>
                  <a:lnTo>
                    <a:pt x="472" y="14236"/>
                  </a:lnTo>
                  <a:cubicBezTo>
                    <a:pt x="95" y="14425"/>
                    <a:pt x="0" y="14803"/>
                    <a:pt x="95" y="15086"/>
                  </a:cubicBezTo>
                  <a:lnTo>
                    <a:pt x="2928" y="21507"/>
                  </a:lnTo>
                  <a:cubicBezTo>
                    <a:pt x="3022" y="21602"/>
                    <a:pt x="3117" y="21696"/>
                    <a:pt x="3305" y="21791"/>
                  </a:cubicBezTo>
                  <a:cubicBezTo>
                    <a:pt x="3337" y="21822"/>
                    <a:pt x="3379" y="21833"/>
                    <a:pt x="3428" y="21833"/>
                  </a:cubicBezTo>
                  <a:cubicBezTo>
                    <a:pt x="3526" y="21833"/>
                    <a:pt x="3652" y="21791"/>
                    <a:pt x="3778" y="21791"/>
                  </a:cubicBezTo>
                  <a:lnTo>
                    <a:pt x="15110" y="16786"/>
                  </a:lnTo>
                  <a:cubicBezTo>
                    <a:pt x="16410" y="16204"/>
                    <a:pt x="17785" y="15920"/>
                    <a:pt x="19144" y="15920"/>
                  </a:cubicBezTo>
                  <a:cubicBezTo>
                    <a:pt x="21536" y="15920"/>
                    <a:pt x="23880" y="16800"/>
                    <a:pt x="25686" y="18486"/>
                  </a:cubicBezTo>
                  <a:lnTo>
                    <a:pt x="6044" y="27079"/>
                  </a:lnTo>
                  <a:cubicBezTo>
                    <a:pt x="5761" y="27268"/>
                    <a:pt x="5666" y="27551"/>
                    <a:pt x="5761" y="27929"/>
                  </a:cubicBezTo>
                  <a:lnTo>
                    <a:pt x="8594" y="34256"/>
                  </a:lnTo>
                  <a:cubicBezTo>
                    <a:pt x="8688" y="34445"/>
                    <a:pt x="8783" y="34539"/>
                    <a:pt x="8971" y="34634"/>
                  </a:cubicBezTo>
                  <a:lnTo>
                    <a:pt x="9349" y="34634"/>
                  </a:lnTo>
                  <a:lnTo>
                    <a:pt x="28992" y="25946"/>
                  </a:lnTo>
                  <a:lnTo>
                    <a:pt x="28992" y="25946"/>
                  </a:lnTo>
                  <a:cubicBezTo>
                    <a:pt x="28992" y="29818"/>
                    <a:pt x="26631" y="33312"/>
                    <a:pt x="23137" y="34917"/>
                  </a:cubicBezTo>
                  <a:lnTo>
                    <a:pt x="11710" y="39922"/>
                  </a:lnTo>
                  <a:cubicBezTo>
                    <a:pt x="11427" y="40017"/>
                    <a:pt x="11238" y="40394"/>
                    <a:pt x="11427" y="40678"/>
                  </a:cubicBezTo>
                  <a:lnTo>
                    <a:pt x="14260" y="47099"/>
                  </a:lnTo>
                  <a:cubicBezTo>
                    <a:pt x="14260" y="47288"/>
                    <a:pt x="14449" y="47383"/>
                    <a:pt x="14543" y="47383"/>
                  </a:cubicBezTo>
                  <a:lnTo>
                    <a:pt x="41646" y="57959"/>
                  </a:lnTo>
                  <a:lnTo>
                    <a:pt x="42023" y="57959"/>
                  </a:lnTo>
                  <a:cubicBezTo>
                    <a:pt x="42212" y="57865"/>
                    <a:pt x="42307" y="57770"/>
                    <a:pt x="42401" y="57581"/>
                  </a:cubicBezTo>
                  <a:lnTo>
                    <a:pt x="44951" y="51065"/>
                  </a:lnTo>
                  <a:cubicBezTo>
                    <a:pt x="44951" y="50971"/>
                    <a:pt x="44951" y="50782"/>
                    <a:pt x="44951" y="50593"/>
                  </a:cubicBezTo>
                  <a:cubicBezTo>
                    <a:pt x="44856" y="50499"/>
                    <a:pt x="44762" y="50404"/>
                    <a:pt x="44573" y="50310"/>
                  </a:cubicBezTo>
                  <a:lnTo>
                    <a:pt x="25403" y="42850"/>
                  </a:lnTo>
                  <a:lnTo>
                    <a:pt x="26347" y="42377"/>
                  </a:lnTo>
                  <a:cubicBezTo>
                    <a:pt x="34091" y="38978"/>
                    <a:pt x="38435" y="30668"/>
                    <a:pt x="36830" y="22452"/>
                  </a:cubicBezTo>
                  <a:lnTo>
                    <a:pt x="41646" y="20374"/>
                  </a:lnTo>
                  <a:cubicBezTo>
                    <a:pt x="41929" y="20280"/>
                    <a:pt x="42023" y="19902"/>
                    <a:pt x="41929" y="19619"/>
                  </a:cubicBezTo>
                  <a:lnTo>
                    <a:pt x="39096" y="13197"/>
                  </a:lnTo>
                  <a:cubicBezTo>
                    <a:pt x="39002" y="13103"/>
                    <a:pt x="38907" y="12914"/>
                    <a:pt x="38813" y="12914"/>
                  </a:cubicBezTo>
                  <a:cubicBezTo>
                    <a:pt x="38718" y="12867"/>
                    <a:pt x="38624" y="12843"/>
                    <a:pt x="38541" y="12843"/>
                  </a:cubicBezTo>
                  <a:cubicBezTo>
                    <a:pt x="38459" y="12843"/>
                    <a:pt x="38388" y="12867"/>
                    <a:pt x="38341" y="12914"/>
                  </a:cubicBezTo>
                  <a:lnTo>
                    <a:pt x="33619" y="14991"/>
                  </a:lnTo>
                  <a:cubicBezTo>
                    <a:pt x="32297" y="13292"/>
                    <a:pt x="30786" y="11875"/>
                    <a:pt x="28992" y="10648"/>
                  </a:cubicBezTo>
                  <a:lnTo>
                    <a:pt x="35980" y="7531"/>
                  </a:lnTo>
                  <a:cubicBezTo>
                    <a:pt x="36263" y="7437"/>
                    <a:pt x="36452" y="7059"/>
                    <a:pt x="36263" y="6776"/>
                  </a:cubicBezTo>
                  <a:lnTo>
                    <a:pt x="33524" y="354"/>
                  </a:lnTo>
                  <a:cubicBezTo>
                    <a:pt x="33430" y="260"/>
                    <a:pt x="33336" y="165"/>
                    <a:pt x="33147" y="71"/>
                  </a:cubicBezTo>
                  <a:cubicBezTo>
                    <a:pt x="33099" y="24"/>
                    <a:pt x="33029" y="0"/>
                    <a:pt x="3294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32"/>
            <p:cNvSpPr/>
            <p:nvPr/>
          </p:nvSpPr>
          <p:spPr>
            <a:xfrm>
              <a:off x="3894975" y="1826975"/>
              <a:ext cx="2223950" cy="1685675"/>
            </a:xfrm>
            <a:custGeom>
              <a:rect b="b" l="l" r="r" t="t"/>
              <a:pathLst>
                <a:path extrusionOk="0" h="67427" w="88958">
                  <a:moveTo>
                    <a:pt x="33241" y="0"/>
                  </a:moveTo>
                  <a:cubicBezTo>
                    <a:pt x="22570" y="0"/>
                    <a:pt x="13410" y="3967"/>
                    <a:pt x="8499" y="11899"/>
                  </a:cubicBezTo>
                  <a:cubicBezTo>
                    <a:pt x="0" y="26064"/>
                    <a:pt x="9066" y="47406"/>
                    <a:pt x="28991" y="59494"/>
                  </a:cubicBezTo>
                  <a:cubicBezTo>
                    <a:pt x="37679" y="64782"/>
                    <a:pt x="47123" y="67427"/>
                    <a:pt x="55622" y="67427"/>
                  </a:cubicBezTo>
                  <a:cubicBezTo>
                    <a:pt x="66293" y="67427"/>
                    <a:pt x="75547" y="63271"/>
                    <a:pt x="80269" y="55245"/>
                  </a:cubicBezTo>
                  <a:cubicBezTo>
                    <a:pt x="88957" y="41079"/>
                    <a:pt x="79986" y="19926"/>
                    <a:pt x="60060" y="7933"/>
                  </a:cubicBezTo>
                  <a:cubicBezTo>
                    <a:pt x="51183" y="2550"/>
                    <a:pt x="41740" y="0"/>
                    <a:pt x="3324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32"/>
            <p:cNvSpPr/>
            <p:nvPr/>
          </p:nvSpPr>
          <p:spPr>
            <a:xfrm>
              <a:off x="3987050" y="1810450"/>
              <a:ext cx="2148400" cy="1714000"/>
            </a:xfrm>
            <a:custGeom>
              <a:rect b="b" l="l" r="r" t="t"/>
              <a:pathLst>
                <a:path extrusionOk="0" h="68560" w="85936">
                  <a:moveTo>
                    <a:pt x="29558" y="1417"/>
                  </a:moveTo>
                  <a:cubicBezTo>
                    <a:pt x="38340" y="1417"/>
                    <a:pt x="47689" y="4061"/>
                    <a:pt x="56000" y="9255"/>
                  </a:cubicBezTo>
                  <a:cubicBezTo>
                    <a:pt x="75642" y="20870"/>
                    <a:pt x="84613" y="41740"/>
                    <a:pt x="76303" y="55622"/>
                  </a:cubicBezTo>
                  <a:cubicBezTo>
                    <a:pt x="71581" y="63271"/>
                    <a:pt x="62421" y="67238"/>
                    <a:pt x="51939" y="67238"/>
                  </a:cubicBezTo>
                  <a:cubicBezTo>
                    <a:pt x="43534" y="67238"/>
                    <a:pt x="34185" y="64688"/>
                    <a:pt x="25686" y="59494"/>
                  </a:cubicBezTo>
                  <a:cubicBezTo>
                    <a:pt x="15959" y="53828"/>
                    <a:pt x="8782" y="45612"/>
                    <a:pt x="5100" y="36924"/>
                  </a:cubicBezTo>
                  <a:cubicBezTo>
                    <a:pt x="1228" y="28142"/>
                    <a:pt x="1511" y="19737"/>
                    <a:pt x="5477" y="12843"/>
                  </a:cubicBezTo>
                  <a:cubicBezTo>
                    <a:pt x="9727" y="6139"/>
                    <a:pt x="16904" y="1983"/>
                    <a:pt x="26536" y="1417"/>
                  </a:cubicBezTo>
                  <a:close/>
                  <a:moveTo>
                    <a:pt x="30030" y="0"/>
                  </a:moveTo>
                  <a:cubicBezTo>
                    <a:pt x="28897" y="0"/>
                    <a:pt x="27669" y="0"/>
                    <a:pt x="26536" y="189"/>
                  </a:cubicBezTo>
                  <a:cubicBezTo>
                    <a:pt x="16620" y="1039"/>
                    <a:pt x="8782" y="5289"/>
                    <a:pt x="4533" y="12277"/>
                  </a:cubicBezTo>
                  <a:cubicBezTo>
                    <a:pt x="378" y="19454"/>
                    <a:pt x="0" y="28142"/>
                    <a:pt x="3966" y="37585"/>
                  </a:cubicBezTo>
                  <a:cubicBezTo>
                    <a:pt x="7933" y="46557"/>
                    <a:pt x="15110" y="54678"/>
                    <a:pt x="25025" y="60438"/>
                  </a:cubicBezTo>
                  <a:cubicBezTo>
                    <a:pt x="33807" y="65821"/>
                    <a:pt x="43345" y="68560"/>
                    <a:pt x="51844" y="68560"/>
                  </a:cubicBezTo>
                  <a:cubicBezTo>
                    <a:pt x="62704" y="68560"/>
                    <a:pt x="72337" y="64310"/>
                    <a:pt x="77153" y="56189"/>
                  </a:cubicBezTo>
                  <a:cubicBezTo>
                    <a:pt x="85935" y="41740"/>
                    <a:pt x="76869" y="20304"/>
                    <a:pt x="56661" y="7933"/>
                  </a:cubicBezTo>
                  <a:cubicBezTo>
                    <a:pt x="48161" y="2928"/>
                    <a:pt x="38718" y="0"/>
                    <a:pt x="3003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32"/>
            <p:cNvSpPr/>
            <p:nvPr/>
          </p:nvSpPr>
          <p:spPr>
            <a:xfrm>
              <a:off x="3942175" y="1720725"/>
              <a:ext cx="2223950" cy="1685675"/>
            </a:xfrm>
            <a:custGeom>
              <a:rect b="b" l="l" r="r" t="t"/>
              <a:pathLst>
                <a:path extrusionOk="0" h="67427" w="88958">
                  <a:moveTo>
                    <a:pt x="33336" y="1"/>
                  </a:moveTo>
                  <a:cubicBezTo>
                    <a:pt x="22571" y="1"/>
                    <a:pt x="13316" y="4156"/>
                    <a:pt x="8405" y="12183"/>
                  </a:cubicBezTo>
                  <a:cubicBezTo>
                    <a:pt x="1" y="26348"/>
                    <a:pt x="9067" y="47407"/>
                    <a:pt x="28614" y="59495"/>
                  </a:cubicBezTo>
                  <a:cubicBezTo>
                    <a:pt x="37491" y="64783"/>
                    <a:pt x="46935" y="67427"/>
                    <a:pt x="55528" y="67427"/>
                  </a:cubicBezTo>
                  <a:cubicBezTo>
                    <a:pt x="66105" y="67427"/>
                    <a:pt x="75359" y="63461"/>
                    <a:pt x="80175" y="55623"/>
                  </a:cubicBezTo>
                  <a:cubicBezTo>
                    <a:pt x="88958" y="41458"/>
                    <a:pt x="79514" y="20021"/>
                    <a:pt x="59967" y="7933"/>
                  </a:cubicBezTo>
                  <a:cubicBezTo>
                    <a:pt x="51184" y="2645"/>
                    <a:pt x="41835" y="1"/>
                    <a:pt x="333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32"/>
            <p:cNvSpPr/>
            <p:nvPr/>
          </p:nvSpPr>
          <p:spPr>
            <a:xfrm>
              <a:off x="3920925" y="1708925"/>
              <a:ext cx="2259375" cy="1709300"/>
            </a:xfrm>
            <a:custGeom>
              <a:rect b="b" l="l" r="r" t="t"/>
              <a:pathLst>
                <a:path extrusionOk="0" h="68372" w="90375">
                  <a:moveTo>
                    <a:pt x="33997" y="1228"/>
                  </a:moveTo>
                  <a:cubicBezTo>
                    <a:pt x="42402" y="1228"/>
                    <a:pt x="51845" y="3684"/>
                    <a:pt x="60439" y="9066"/>
                  </a:cubicBezTo>
                  <a:cubicBezTo>
                    <a:pt x="79798" y="20776"/>
                    <a:pt x="88863" y="41930"/>
                    <a:pt x="80364" y="55717"/>
                  </a:cubicBezTo>
                  <a:cubicBezTo>
                    <a:pt x="75737" y="63366"/>
                    <a:pt x="66860" y="67238"/>
                    <a:pt x="56473" y="67238"/>
                  </a:cubicBezTo>
                  <a:cubicBezTo>
                    <a:pt x="47973" y="67238"/>
                    <a:pt x="38530" y="64594"/>
                    <a:pt x="29748" y="59305"/>
                  </a:cubicBezTo>
                  <a:cubicBezTo>
                    <a:pt x="10483" y="47596"/>
                    <a:pt x="1512" y="26820"/>
                    <a:pt x="9917" y="12938"/>
                  </a:cubicBezTo>
                  <a:cubicBezTo>
                    <a:pt x="14449" y="5100"/>
                    <a:pt x="23421" y="1228"/>
                    <a:pt x="33997" y="1228"/>
                  </a:cubicBezTo>
                  <a:close/>
                  <a:moveTo>
                    <a:pt x="34092" y="1"/>
                  </a:moveTo>
                  <a:cubicBezTo>
                    <a:pt x="23232" y="1"/>
                    <a:pt x="13694" y="4250"/>
                    <a:pt x="8689" y="12277"/>
                  </a:cubicBezTo>
                  <a:cubicBezTo>
                    <a:pt x="1" y="26820"/>
                    <a:pt x="9255" y="48162"/>
                    <a:pt x="29181" y="60533"/>
                  </a:cubicBezTo>
                  <a:cubicBezTo>
                    <a:pt x="38247" y="66010"/>
                    <a:pt x="47501" y="68371"/>
                    <a:pt x="56284" y="68371"/>
                  </a:cubicBezTo>
                  <a:cubicBezTo>
                    <a:pt x="67144" y="68371"/>
                    <a:pt x="76493" y="64216"/>
                    <a:pt x="81592" y="56378"/>
                  </a:cubicBezTo>
                  <a:cubicBezTo>
                    <a:pt x="90374" y="41930"/>
                    <a:pt x="81025" y="20210"/>
                    <a:pt x="61100" y="8122"/>
                  </a:cubicBezTo>
                  <a:cubicBezTo>
                    <a:pt x="52223" y="2645"/>
                    <a:pt x="42685" y="1"/>
                    <a:pt x="3409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32"/>
            <p:cNvSpPr/>
            <p:nvPr/>
          </p:nvSpPr>
          <p:spPr>
            <a:xfrm>
              <a:off x="4086200" y="1834050"/>
              <a:ext cx="1926475" cy="1461400"/>
            </a:xfrm>
            <a:custGeom>
              <a:rect b="b" l="l" r="r" t="t"/>
              <a:pathLst>
                <a:path extrusionOk="0" h="58456" w="77059">
                  <a:moveTo>
                    <a:pt x="28803" y="1"/>
                  </a:moveTo>
                  <a:cubicBezTo>
                    <a:pt x="19643" y="1"/>
                    <a:pt x="11710" y="3495"/>
                    <a:pt x="7555" y="10388"/>
                  </a:cubicBezTo>
                  <a:cubicBezTo>
                    <a:pt x="0" y="22759"/>
                    <a:pt x="7838" y="41080"/>
                    <a:pt x="24931" y="51656"/>
                  </a:cubicBezTo>
                  <a:cubicBezTo>
                    <a:pt x="32580" y="56189"/>
                    <a:pt x="40701" y="58456"/>
                    <a:pt x="48067" y="58456"/>
                  </a:cubicBezTo>
                  <a:cubicBezTo>
                    <a:pt x="57416" y="58456"/>
                    <a:pt x="65349" y="54867"/>
                    <a:pt x="69598" y="47973"/>
                  </a:cubicBezTo>
                  <a:cubicBezTo>
                    <a:pt x="77059" y="35602"/>
                    <a:pt x="69315" y="17282"/>
                    <a:pt x="52034" y="6989"/>
                  </a:cubicBezTo>
                  <a:cubicBezTo>
                    <a:pt x="44384" y="2267"/>
                    <a:pt x="36169" y="1"/>
                    <a:pt x="28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32"/>
            <p:cNvSpPr/>
            <p:nvPr/>
          </p:nvSpPr>
          <p:spPr>
            <a:xfrm>
              <a:off x="4159375" y="1819900"/>
              <a:ext cx="1780125" cy="1494450"/>
            </a:xfrm>
            <a:custGeom>
              <a:rect b="b" l="l" r="r" t="t"/>
              <a:pathLst>
                <a:path extrusionOk="0" h="59778" w="71205">
                  <a:moveTo>
                    <a:pt x="25970" y="1322"/>
                  </a:moveTo>
                  <a:cubicBezTo>
                    <a:pt x="33242" y="1322"/>
                    <a:pt x="41363" y="3400"/>
                    <a:pt x="48823" y="7838"/>
                  </a:cubicBezTo>
                  <a:cubicBezTo>
                    <a:pt x="57039" y="13032"/>
                    <a:pt x="63272" y="19926"/>
                    <a:pt x="66671" y="27480"/>
                  </a:cubicBezTo>
                  <a:cubicBezTo>
                    <a:pt x="69976" y="35035"/>
                    <a:pt x="69693" y="42590"/>
                    <a:pt x="66105" y="48256"/>
                  </a:cubicBezTo>
                  <a:cubicBezTo>
                    <a:pt x="62705" y="54017"/>
                    <a:pt x="56095" y="57605"/>
                    <a:pt x="47973" y="58172"/>
                  </a:cubicBezTo>
                  <a:cubicBezTo>
                    <a:pt x="47123" y="58266"/>
                    <a:pt x="46274" y="58266"/>
                    <a:pt x="45329" y="58266"/>
                  </a:cubicBezTo>
                  <a:cubicBezTo>
                    <a:pt x="37869" y="58266"/>
                    <a:pt x="29653" y="55905"/>
                    <a:pt x="22382" y="51656"/>
                  </a:cubicBezTo>
                  <a:cubicBezTo>
                    <a:pt x="14166" y="46462"/>
                    <a:pt x="7933" y="39568"/>
                    <a:pt x="4628" y="32013"/>
                  </a:cubicBezTo>
                  <a:cubicBezTo>
                    <a:pt x="1512" y="24459"/>
                    <a:pt x="1512" y="16904"/>
                    <a:pt x="5195" y="11238"/>
                  </a:cubicBezTo>
                  <a:cubicBezTo>
                    <a:pt x="9066" y="4627"/>
                    <a:pt x="16999" y="1322"/>
                    <a:pt x="25970" y="1322"/>
                  </a:cubicBezTo>
                  <a:close/>
                  <a:moveTo>
                    <a:pt x="25876" y="0"/>
                  </a:moveTo>
                  <a:cubicBezTo>
                    <a:pt x="16527" y="0"/>
                    <a:pt x="8311" y="3589"/>
                    <a:pt x="3967" y="10671"/>
                  </a:cubicBezTo>
                  <a:cubicBezTo>
                    <a:pt x="379" y="16621"/>
                    <a:pt x="1" y="24459"/>
                    <a:pt x="3684" y="32580"/>
                  </a:cubicBezTo>
                  <a:cubicBezTo>
                    <a:pt x="6989" y="40418"/>
                    <a:pt x="13410" y="47406"/>
                    <a:pt x="21721" y="52506"/>
                  </a:cubicBezTo>
                  <a:cubicBezTo>
                    <a:pt x="29275" y="57038"/>
                    <a:pt x="37397" y="59777"/>
                    <a:pt x="45235" y="59777"/>
                  </a:cubicBezTo>
                  <a:cubicBezTo>
                    <a:pt x="46179" y="59777"/>
                    <a:pt x="47029" y="59399"/>
                    <a:pt x="47973" y="59399"/>
                  </a:cubicBezTo>
                  <a:cubicBezTo>
                    <a:pt x="56756" y="58833"/>
                    <a:pt x="63555" y="54866"/>
                    <a:pt x="67238" y="48823"/>
                  </a:cubicBezTo>
                  <a:cubicBezTo>
                    <a:pt x="70826" y="42873"/>
                    <a:pt x="71204" y="35035"/>
                    <a:pt x="67899" y="27197"/>
                  </a:cubicBezTo>
                  <a:cubicBezTo>
                    <a:pt x="64310" y="19359"/>
                    <a:pt x="57889" y="12088"/>
                    <a:pt x="49484" y="6988"/>
                  </a:cubicBezTo>
                  <a:cubicBezTo>
                    <a:pt x="41741" y="2266"/>
                    <a:pt x="33430" y="0"/>
                    <a:pt x="2587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32"/>
            <p:cNvSpPr/>
            <p:nvPr/>
          </p:nvSpPr>
          <p:spPr>
            <a:xfrm>
              <a:off x="4622100" y="2055975"/>
              <a:ext cx="854675" cy="1253650"/>
            </a:xfrm>
            <a:custGeom>
              <a:rect b="b" l="l" r="r" t="t"/>
              <a:pathLst>
                <a:path extrusionOk="0" h="50146" w="34187">
                  <a:moveTo>
                    <a:pt x="3400" y="1"/>
                  </a:moveTo>
                  <a:lnTo>
                    <a:pt x="2739" y="6044"/>
                  </a:lnTo>
                  <a:lnTo>
                    <a:pt x="13599" y="7461"/>
                  </a:lnTo>
                  <a:cubicBezTo>
                    <a:pt x="17566" y="8027"/>
                    <a:pt x="20682" y="10955"/>
                    <a:pt x="21532" y="14638"/>
                  </a:cubicBezTo>
                  <a:lnTo>
                    <a:pt x="2078" y="12088"/>
                  </a:lnTo>
                  <a:lnTo>
                    <a:pt x="1417" y="18132"/>
                  </a:lnTo>
                  <a:lnTo>
                    <a:pt x="20871" y="20682"/>
                  </a:lnTo>
                  <a:cubicBezTo>
                    <a:pt x="19171" y="23987"/>
                    <a:pt x="15488" y="26064"/>
                    <a:pt x="11522" y="25592"/>
                  </a:cubicBezTo>
                  <a:lnTo>
                    <a:pt x="662" y="24176"/>
                  </a:lnTo>
                  <a:lnTo>
                    <a:pt x="1" y="30220"/>
                  </a:lnTo>
                  <a:lnTo>
                    <a:pt x="15866" y="50145"/>
                  </a:lnTo>
                  <a:lnTo>
                    <a:pt x="20682" y="46462"/>
                  </a:lnTo>
                  <a:lnTo>
                    <a:pt x="8689" y="31258"/>
                  </a:lnTo>
                  <a:lnTo>
                    <a:pt x="10861" y="31542"/>
                  </a:lnTo>
                  <a:cubicBezTo>
                    <a:pt x="18227" y="32580"/>
                    <a:pt x="25026" y="28142"/>
                    <a:pt x="27198" y="21437"/>
                  </a:cubicBezTo>
                  <a:lnTo>
                    <a:pt x="32108" y="22098"/>
                  </a:lnTo>
                  <a:lnTo>
                    <a:pt x="32864" y="16054"/>
                  </a:lnTo>
                  <a:lnTo>
                    <a:pt x="27859" y="15393"/>
                  </a:lnTo>
                  <a:cubicBezTo>
                    <a:pt x="27670" y="13127"/>
                    <a:pt x="26915" y="10955"/>
                    <a:pt x="25781" y="9066"/>
                  </a:cubicBezTo>
                  <a:lnTo>
                    <a:pt x="33525" y="10011"/>
                  </a:lnTo>
                  <a:lnTo>
                    <a:pt x="34186" y="40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32"/>
            <p:cNvSpPr/>
            <p:nvPr/>
          </p:nvSpPr>
          <p:spPr>
            <a:xfrm>
              <a:off x="4607950" y="2041800"/>
              <a:ext cx="885350" cy="1284350"/>
            </a:xfrm>
            <a:custGeom>
              <a:rect b="b" l="l" r="r" t="t"/>
              <a:pathLst>
                <a:path extrusionOk="0" h="51374" w="35414">
                  <a:moveTo>
                    <a:pt x="4533" y="1229"/>
                  </a:moveTo>
                  <a:lnTo>
                    <a:pt x="34091" y="5100"/>
                  </a:lnTo>
                  <a:lnTo>
                    <a:pt x="33524" y="9917"/>
                  </a:lnTo>
                  <a:lnTo>
                    <a:pt x="26442" y="9067"/>
                  </a:lnTo>
                  <a:cubicBezTo>
                    <a:pt x="26391" y="9041"/>
                    <a:pt x="26334" y="9030"/>
                    <a:pt x="26275" y="9030"/>
                  </a:cubicBezTo>
                  <a:cubicBezTo>
                    <a:pt x="26115" y="9030"/>
                    <a:pt x="25944" y="9117"/>
                    <a:pt x="25875" y="9255"/>
                  </a:cubicBezTo>
                  <a:cubicBezTo>
                    <a:pt x="25781" y="9444"/>
                    <a:pt x="25781" y="9728"/>
                    <a:pt x="25875" y="9917"/>
                  </a:cubicBezTo>
                  <a:cubicBezTo>
                    <a:pt x="27008" y="11805"/>
                    <a:pt x="27669" y="13883"/>
                    <a:pt x="27858" y="16055"/>
                  </a:cubicBezTo>
                  <a:cubicBezTo>
                    <a:pt x="27858" y="16338"/>
                    <a:pt x="28142" y="16527"/>
                    <a:pt x="28331" y="16621"/>
                  </a:cubicBezTo>
                  <a:lnTo>
                    <a:pt x="32769" y="17188"/>
                  </a:lnTo>
                  <a:lnTo>
                    <a:pt x="32202" y="22004"/>
                  </a:lnTo>
                  <a:lnTo>
                    <a:pt x="27858" y="21438"/>
                  </a:lnTo>
                  <a:cubicBezTo>
                    <a:pt x="27575" y="21438"/>
                    <a:pt x="27292" y="21626"/>
                    <a:pt x="27197" y="21815"/>
                  </a:cubicBezTo>
                  <a:cubicBezTo>
                    <a:pt x="25235" y="27787"/>
                    <a:pt x="19651" y="31678"/>
                    <a:pt x="13508" y="31678"/>
                  </a:cubicBezTo>
                  <a:cubicBezTo>
                    <a:pt x="12851" y="31678"/>
                    <a:pt x="12187" y="31633"/>
                    <a:pt x="11521" y="31542"/>
                  </a:cubicBezTo>
                  <a:lnTo>
                    <a:pt x="9255" y="31259"/>
                  </a:lnTo>
                  <a:cubicBezTo>
                    <a:pt x="9066" y="31259"/>
                    <a:pt x="8783" y="31353"/>
                    <a:pt x="8688" y="31636"/>
                  </a:cubicBezTo>
                  <a:cubicBezTo>
                    <a:pt x="8594" y="31825"/>
                    <a:pt x="8594" y="32109"/>
                    <a:pt x="8783" y="32297"/>
                  </a:cubicBezTo>
                  <a:lnTo>
                    <a:pt x="20398" y="46935"/>
                  </a:lnTo>
                  <a:lnTo>
                    <a:pt x="16526" y="49957"/>
                  </a:lnTo>
                  <a:lnTo>
                    <a:pt x="1228" y="30598"/>
                  </a:lnTo>
                  <a:lnTo>
                    <a:pt x="1133" y="30598"/>
                  </a:lnTo>
                  <a:lnTo>
                    <a:pt x="1795" y="25404"/>
                  </a:lnTo>
                  <a:lnTo>
                    <a:pt x="11993" y="26726"/>
                  </a:lnTo>
                  <a:cubicBezTo>
                    <a:pt x="12435" y="26786"/>
                    <a:pt x="12874" y="26815"/>
                    <a:pt x="13308" y="26815"/>
                  </a:cubicBezTo>
                  <a:cubicBezTo>
                    <a:pt x="16966" y="26815"/>
                    <a:pt x="20305" y="24739"/>
                    <a:pt x="21909" y="21532"/>
                  </a:cubicBezTo>
                  <a:cubicBezTo>
                    <a:pt x="22003" y="21343"/>
                    <a:pt x="22003" y="21154"/>
                    <a:pt x="21909" y="20965"/>
                  </a:cubicBezTo>
                  <a:cubicBezTo>
                    <a:pt x="21815" y="20776"/>
                    <a:pt x="21720" y="20682"/>
                    <a:pt x="21531" y="20682"/>
                  </a:cubicBezTo>
                  <a:lnTo>
                    <a:pt x="2550" y="18132"/>
                  </a:lnTo>
                  <a:lnTo>
                    <a:pt x="3117" y="13316"/>
                  </a:lnTo>
                  <a:lnTo>
                    <a:pt x="22003" y="15771"/>
                  </a:lnTo>
                  <a:cubicBezTo>
                    <a:pt x="22192" y="15771"/>
                    <a:pt x="22476" y="15677"/>
                    <a:pt x="22570" y="15583"/>
                  </a:cubicBezTo>
                  <a:cubicBezTo>
                    <a:pt x="22664" y="15394"/>
                    <a:pt x="22759" y="15205"/>
                    <a:pt x="22664" y="15016"/>
                  </a:cubicBezTo>
                  <a:cubicBezTo>
                    <a:pt x="21720" y="11050"/>
                    <a:pt x="18320" y="7933"/>
                    <a:pt x="14260" y="7461"/>
                  </a:cubicBezTo>
                  <a:lnTo>
                    <a:pt x="3966" y="6139"/>
                  </a:lnTo>
                  <a:lnTo>
                    <a:pt x="4533" y="1229"/>
                  </a:lnTo>
                  <a:close/>
                  <a:moveTo>
                    <a:pt x="4061" y="1"/>
                  </a:moveTo>
                  <a:cubicBezTo>
                    <a:pt x="3872" y="1"/>
                    <a:pt x="3778" y="1"/>
                    <a:pt x="3589" y="95"/>
                  </a:cubicBezTo>
                  <a:cubicBezTo>
                    <a:pt x="3494" y="284"/>
                    <a:pt x="3400" y="379"/>
                    <a:pt x="3400" y="568"/>
                  </a:cubicBezTo>
                  <a:lnTo>
                    <a:pt x="2739" y="6611"/>
                  </a:lnTo>
                  <a:cubicBezTo>
                    <a:pt x="2739" y="6895"/>
                    <a:pt x="2928" y="7178"/>
                    <a:pt x="3211" y="7178"/>
                  </a:cubicBezTo>
                  <a:lnTo>
                    <a:pt x="14071" y="8594"/>
                  </a:lnTo>
                  <a:cubicBezTo>
                    <a:pt x="17471" y="9067"/>
                    <a:pt x="20209" y="11427"/>
                    <a:pt x="21342" y="14544"/>
                  </a:cubicBezTo>
                  <a:lnTo>
                    <a:pt x="2739" y="12089"/>
                  </a:lnTo>
                  <a:cubicBezTo>
                    <a:pt x="2550" y="12089"/>
                    <a:pt x="2361" y="12089"/>
                    <a:pt x="2267" y="12183"/>
                  </a:cubicBezTo>
                  <a:cubicBezTo>
                    <a:pt x="2172" y="12277"/>
                    <a:pt x="2078" y="12466"/>
                    <a:pt x="2078" y="12561"/>
                  </a:cubicBezTo>
                  <a:lnTo>
                    <a:pt x="1322" y="18604"/>
                  </a:lnTo>
                  <a:cubicBezTo>
                    <a:pt x="1322" y="18982"/>
                    <a:pt x="1511" y="19266"/>
                    <a:pt x="1889" y="19266"/>
                  </a:cubicBezTo>
                  <a:lnTo>
                    <a:pt x="20492" y="21721"/>
                  </a:lnTo>
                  <a:cubicBezTo>
                    <a:pt x="18966" y="24181"/>
                    <a:pt x="16144" y="25650"/>
                    <a:pt x="13190" y="25650"/>
                  </a:cubicBezTo>
                  <a:cubicBezTo>
                    <a:pt x="12855" y="25650"/>
                    <a:pt x="12519" y="25631"/>
                    <a:pt x="12182" y="25593"/>
                  </a:cubicBezTo>
                  <a:lnTo>
                    <a:pt x="1322" y="24176"/>
                  </a:lnTo>
                  <a:cubicBezTo>
                    <a:pt x="1295" y="24148"/>
                    <a:pt x="1259" y="24137"/>
                    <a:pt x="1220" y="24137"/>
                  </a:cubicBezTo>
                  <a:cubicBezTo>
                    <a:pt x="1125" y="24137"/>
                    <a:pt x="1011" y="24204"/>
                    <a:pt x="945" y="24271"/>
                  </a:cubicBezTo>
                  <a:cubicBezTo>
                    <a:pt x="756" y="24365"/>
                    <a:pt x="661" y="24459"/>
                    <a:pt x="661" y="24648"/>
                  </a:cubicBezTo>
                  <a:lnTo>
                    <a:pt x="0" y="30692"/>
                  </a:lnTo>
                  <a:cubicBezTo>
                    <a:pt x="0" y="30881"/>
                    <a:pt x="0" y="30975"/>
                    <a:pt x="95" y="31164"/>
                  </a:cubicBezTo>
                  <a:lnTo>
                    <a:pt x="16054" y="51090"/>
                  </a:lnTo>
                  <a:cubicBezTo>
                    <a:pt x="16148" y="51279"/>
                    <a:pt x="16337" y="51373"/>
                    <a:pt x="16432" y="51373"/>
                  </a:cubicBezTo>
                  <a:cubicBezTo>
                    <a:pt x="16621" y="51373"/>
                    <a:pt x="16715" y="51279"/>
                    <a:pt x="16810" y="51279"/>
                  </a:cubicBezTo>
                  <a:lnTo>
                    <a:pt x="21626" y="47501"/>
                  </a:lnTo>
                  <a:cubicBezTo>
                    <a:pt x="21720" y="47407"/>
                    <a:pt x="21815" y="47313"/>
                    <a:pt x="21815" y="47124"/>
                  </a:cubicBezTo>
                  <a:cubicBezTo>
                    <a:pt x="21909" y="46935"/>
                    <a:pt x="21815" y="46840"/>
                    <a:pt x="21720" y="46652"/>
                  </a:cubicBezTo>
                  <a:lnTo>
                    <a:pt x="10577" y="32675"/>
                  </a:lnTo>
                  <a:lnTo>
                    <a:pt x="11332" y="32770"/>
                  </a:lnTo>
                  <a:cubicBezTo>
                    <a:pt x="12018" y="32858"/>
                    <a:pt x="12701" y="32900"/>
                    <a:pt x="13377" y="32900"/>
                  </a:cubicBezTo>
                  <a:cubicBezTo>
                    <a:pt x="19960" y="32900"/>
                    <a:pt x="25915" y="28831"/>
                    <a:pt x="28142" y="22665"/>
                  </a:cubicBezTo>
                  <a:lnTo>
                    <a:pt x="32580" y="23232"/>
                  </a:lnTo>
                  <a:cubicBezTo>
                    <a:pt x="32635" y="23259"/>
                    <a:pt x="32691" y="23271"/>
                    <a:pt x="32744" y="23271"/>
                  </a:cubicBezTo>
                  <a:cubicBezTo>
                    <a:pt x="32871" y="23271"/>
                    <a:pt x="32985" y="23204"/>
                    <a:pt x="33052" y="23137"/>
                  </a:cubicBezTo>
                  <a:cubicBezTo>
                    <a:pt x="33147" y="23043"/>
                    <a:pt x="33241" y="22948"/>
                    <a:pt x="33241" y="22760"/>
                  </a:cubicBezTo>
                  <a:lnTo>
                    <a:pt x="33997" y="16716"/>
                  </a:lnTo>
                  <a:cubicBezTo>
                    <a:pt x="33997" y="16432"/>
                    <a:pt x="33808" y="16149"/>
                    <a:pt x="33430" y="16055"/>
                  </a:cubicBezTo>
                  <a:lnTo>
                    <a:pt x="28992" y="15488"/>
                  </a:lnTo>
                  <a:cubicBezTo>
                    <a:pt x="28803" y="13694"/>
                    <a:pt x="28236" y="11994"/>
                    <a:pt x="27481" y="10389"/>
                  </a:cubicBezTo>
                  <a:lnTo>
                    <a:pt x="27481" y="10389"/>
                  </a:lnTo>
                  <a:lnTo>
                    <a:pt x="33997" y="11239"/>
                  </a:lnTo>
                  <a:cubicBezTo>
                    <a:pt x="34185" y="11239"/>
                    <a:pt x="34280" y="11144"/>
                    <a:pt x="34469" y="11144"/>
                  </a:cubicBezTo>
                  <a:cubicBezTo>
                    <a:pt x="34563" y="10955"/>
                    <a:pt x="34658" y="10861"/>
                    <a:pt x="34658" y="10672"/>
                  </a:cubicBezTo>
                  <a:lnTo>
                    <a:pt x="35319" y="4628"/>
                  </a:lnTo>
                  <a:cubicBezTo>
                    <a:pt x="35413" y="4345"/>
                    <a:pt x="35130" y="4062"/>
                    <a:pt x="34846" y="4062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32"/>
            <p:cNvSpPr/>
            <p:nvPr/>
          </p:nvSpPr>
          <p:spPr>
            <a:xfrm>
              <a:off x="1907125" y="4487650"/>
              <a:ext cx="1914675" cy="295150"/>
            </a:xfrm>
            <a:custGeom>
              <a:rect b="b" l="l" r="r" t="t"/>
              <a:pathLst>
                <a:path extrusionOk="0" h="11806" w="76587">
                  <a:moveTo>
                    <a:pt x="1" y="1"/>
                  </a:moveTo>
                  <a:lnTo>
                    <a:pt x="1" y="9633"/>
                  </a:lnTo>
                  <a:cubicBezTo>
                    <a:pt x="1" y="10861"/>
                    <a:pt x="17282" y="11805"/>
                    <a:pt x="38341" y="11805"/>
                  </a:cubicBezTo>
                  <a:cubicBezTo>
                    <a:pt x="59494" y="11805"/>
                    <a:pt x="76587" y="10861"/>
                    <a:pt x="76587" y="9633"/>
                  </a:cubicBezTo>
                  <a:lnTo>
                    <a:pt x="76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32"/>
            <p:cNvSpPr/>
            <p:nvPr/>
          </p:nvSpPr>
          <p:spPr>
            <a:xfrm>
              <a:off x="1892950" y="4473500"/>
              <a:ext cx="1943025" cy="323450"/>
            </a:xfrm>
            <a:custGeom>
              <a:rect b="b" l="l" r="r" t="t"/>
              <a:pathLst>
                <a:path extrusionOk="0" h="12938" w="77721">
                  <a:moveTo>
                    <a:pt x="76493" y="1134"/>
                  </a:moveTo>
                  <a:lnTo>
                    <a:pt x="76493" y="9916"/>
                  </a:lnTo>
                  <a:cubicBezTo>
                    <a:pt x="74698" y="10860"/>
                    <a:pt x="59400" y="11710"/>
                    <a:pt x="38908" y="11710"/>
                  </a:cubicBezTo>
                  <a:cubicBezTo>
                    <a:pt x="18416" y="11710"/>
                    <a:pt x="3306" y="10860"/>
                    <a:pt x="1229" y="9916"/>
                  </a:cubicBezTo>
                  <a:lnTo>
                    <a:pt x="1229" y="1134"/>
                  </a:lnTo>
                  <a:lnTo>
                    <a:pt x="76493" y="1134"/>
                  </a:lnTo>
                  <a:close/>
                  <a:moveTo>
                    <a:pt x="568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10199"/>
                  </a:lnTo>
                  <a:cubicBezTo>
                    <a:pt x="1" y="11144"/>
                    <a:pt x="1" y="11710"/>
                    <a:pt x="11805" y="12371"/>
                  </a:cubicBezTo>
                  <a:cubicBezTo>
                    <a:pt x="18982" y="12938"/>
                    <a:pt x="28615" y="12938"/>
                    <a:pt x="38908" y="12938"/>
                  </a:cubicBezTo>
                  <a:cubicBezTo>
                    <a:pt x="49201" y="12938"/>
                    <a:pt x="58833" y="12938"/>
                    <a:pt x="66010" y="12371"/>
                  </a:cubicBezTo>
                  <a:cubicBezTo>
                    <a:pt x="77720" y="11710"/>
                    <a:pt x="77720" y="11144"/>
                    <a:pt x="77720" y="10199"/>
                  </a:cubicBezTo>
                  <a:lnTo>
                    <a:pt x="77720" y="567"/>
                  </a:lnTo>
                  <a:cubicBezTo>
                    <a:pt x="77720" y="284"/>
                    <a:pt x="77720" y="0"/>
                    <a:pt x="7715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32"/>
            <p:cNvSpPr/>
            <p:nvPr/>
          </p:nvSpPr>
          <p:spPr>
            <a:xfrm>
              <a:off x="1907125" y="4435725"/>
              <a:ext cx="1914675" cy="110975"/>
            </a:xfrm>
            <a:custGeom>
              <a:rect b="b" l="l" r="r" t="t"/>
              <a:pathLst>
                <a:path extrusionOk="0" h="4439" w="76587">
                  <a:moveTo>
                    <a:pt x="38341" y="0"/>
                  </a:moveTo>
                  <a:cubicBezTo>
                    <a:pt x="17282" y="0"/>
                    <a:pt x="1" y="1228"/>
                    <a:pt x="1" y="2078"/>
                  </a:cubicBezTo>
                  <a:cubicBezTo>
                    <a:pt x="1" y="3306"/>
                    <a:pt x="17282" y="4439"/>
                    <a:pt x="38341" y="4439"/>
                  </a:cubicBezTo>
                  <a:cubicBezTo>
                    <a:pt x="59494" y="4439"/>
                    <a:pt x="76587" y="3306"/>
                    <a:pt x="76587" y="2078"/>
                  </a:cubicBezTo>
                  <a:cubicBezTo>
                    <a:pt x="76587" y="1228"/>
                    <a:pt x="59683" y="0"/>
                    <a:pt x="38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32"/>
            <p:cNvSpPr/>
            <p:nvPr/>
          </p:nvSpPr>
          <p:spPr>
            <a:xfrm>
              <a:off x="1892950" y="4421550"/>
              <a:ext cx="1943025" cy="141675"/>
            </a:xfrm>
            <a:custGeom>
              <a:rect b="b" l="l" r="r" t="t"/>
              <a:pathLst>
                <a:path extrusionOk="0" h="5667" w="77721">
                  <a:moveTo>
                    <a:pt x="38908" y="1134"/>
                  </a:moveTo>
                  <a:cubicBezTo>
                    <a:pt x="57606" y="1134"/>
                    <a:pt x="71771" y="2078"/>
                    <a:pt x="75643" y="2645"/>
                  </a:cubicBezTo>
                  <a:cubicBezTo>
                    <a:pt x="71771" y="3589"/>
                    <a:pt x="57606" y="4439"/>
                    <a:pt x="38908" y="4439"/>
                  </a:cubicBezTo>
                  <a:cubicBezTo>
                    <a:pt x="20304" y="4439"/>
                    <a:pt x="6328" y="3589"/>
                    <a:pt x="2079" y="2645"/>
                  </a:cubicBezTo>
                  <a:cubicBezTo>
                    <a:pt x="6328" y="2078"/>
                    <a:pt x="20493" y="1134"/>
                    <a:pt x="38908" y="1134"/>
                  </a:cubicBezTo>
                  <a:close/>
                  <a:moveTo>
                    <a:pt x="38908" y="1"/>
                  </a:moveTo>
                  <a:cubicBezTo>
                    <a:pt x="28615" y="1"/>
                    <a:pt x="19077" y="284"/>
                    <a:pt x="11805" y="851"/>
                  </a:cubicBezTo>
                  <a:cubicBezTo>
                    <a:pt x="1" y="1417"/>
                    <a:pt x="1" y="2078"/>
                    <a:pt x="1" y="2645"/>
                  </a:cubicBezTo>
                  <a:cubicBezTo>
                    <a:pt x="1" y="3589"/>
                    <a:pt x="1" y="4156"/>
                    <a:pt x="11805" y="4723"/>
                  </a:cubicBezTo>
                  <a:cubicBezTo>
                    <a:pt x="18982" y="5384"/>
                    <a:pt x="28615" y="5667"/>
                    <a:pt x="38908" y="5667"/>
                  </a:cubicBezTo>
                  <a:cubicBezTo>
                    <a:pt x="49201" y="5667"/>
                    <a:pt x="58833" y="5384"/>
                    <a:pt x="66010" y="4723"/>
                  </a:cubicBezTo>
                  <a:cubicBezTo>
                    <a:pt x="77720" y="4156"/>
                    <a:pt x="77720" y="3589"/>
                    <a:pt x="77720" y="2645"/>
                  </a:cubicBezTo>
                  <a:cubicBezTo>
                    <a:pt x="77720" y="2078"/>
                    <a:pt x="77720" y="1417"/>
                    <a:pt x="66010" y="851"/>
                  </a:cubicBezTo>
                  <a:cubicBezTo>
                    <a:pt x="58833" y="284"/>
                    <a:pt x="49107" y="1"/>
                    <a:pt x="3890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32"/>
            <p:cNvSpPr/>
            <p:nvPr/>
          </p:nvSpPr>
          <p:spPr>
            <a:xfrm>
              <a:off x="2133775" y="4449900"/>
              <a:ext cx="1470825" cy="68475"/>
            </a:xfrm>
            <a:custGeom>
              <a:rect b="b" l="l" r="r" t="t"/>
              <a:pathLst>
                <a:path extrusionOk="0" h="2739" w="58833">
                  <a:moveTo>
                    <a:pt x="29275" y="0"/>
                  </a:moveTo>
                  <a:cubicBezTo>
                    <a:pt x="13315" y="0"/>
                    <a:pt x="0" y="661"/>
                    <a:pt x="0" y="1511"/>
                  </a:cubicBezTo>
                  <a:cubicBezTo>
                    <a:pt x="0" y="2078"/>
                    <a:pt x="13315" y="2739"/>
                    <a:pt x="29275" y="2739"/>
                  </a:cubicBezTo>
                  <a:cubicBezTo>
                    <a:pt x="45234" y="2739"/>
                    <a:pt x="58833" y="2078"/>
                    <a:pt x="58833" y="1511"/>
                  </a:cubicBezTo>
                  <a:cubicBezTo>
                    <a:pt x="58833" y="661"/>
                    <a:pt x="45612" y="0"/>
                    <a:pt x="29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32"/>
            <p:cNvSpPr/>
            <p:nvPr/>
          </p:nvSpPr>
          <p:spPr>
            <a:xfrm>
              <a:off x="2119600" y="4435725"/>
              <a:ext cx="1499175" cy="96825"/>
            </a:xfrm>
            <a:custGeom>
              <a:rect b="b" l="l" r="r" t="t"/>
              <a:pathLst>
                <a:path extrusionOk="0" h="3873" w="59967">
                  <a:moveTo>
                    <a:pt x="29842" y="1228"/>
                  </a:moveTo>
                  <a:cubicBezTo>
                    <a:pt x="42496" y="1228"/>
                    <a:pt x="52128" y="1511"/>
                    <a:pt x="56283" y="2078"/>
                  </a:cubicBezTo>
                  <a:cubicBezTo>
                    <a:pt x="52128" y="2361"/>
                    <a:pt x="42496" y="2645"/>
                    <a:pt x="29842" y="2645"/>
                  </a:cubicBezTo>
                  <a:cubicBezTo>
                    <a:pt x="17188" y="2645"/>
                    <a:pt x="7839" y="2361"/>
                    <a:pt x="3589" y="2078"/>
                  </a:cubicBezTo>
                  <a:cubicBezTo>
                    <a:pt x="7839" y="1511"/>
                    <a:pt x="17471" y="1228"/>
                    <a:pt x="29842" y="1228"/>
                  </a:cubicBezTo>
                  <a:close/>
                  <a:moveTo>
                    <a:pt x="29842" y="0"/>
                  </a:moveTo>
                  <a:cubicBezTo>
                    <a:pt x="22004" y="0"/>
                    <a:pt x="14732" y="284"/>
                    <a:pt x="9066" y="284"/>
                  </a:cubicBezTo>
                  <a:cubicBezTo>
                    <a:pt x="1" y="850"/>
                    <a:pt x="1" y="1228"/>
                    <a:pt x="1" y="2078"/>
                  </a:cubicBezTo>
                  <a:cubicBezTo>
                    <a:pt x="1" y="2645"/>
                    <a:pt x="1" y="3022"/>
                    <a:pt x="9066" y="3589"/>
                  </a:cubicBezTo>
                  <a:cubicBezTo>
                    <a:pt x="14732" y="3872"/>
                    <a:pt x="22004" y="3872"/>
                    <a:pt x="29842" y="3872"/>
                  </a:cubicBezTo>
                  <a:cubicBezTo>
                    <a:pt x="37774" y="3872"/>
                    <a:pt x="45235" y="3872"/>
                    <a:pt x="50617" y="3589"/>
                  </a:cubicBezTo>
                  <a:cubicBezTo>
                    <a:pt x="59966" y="3022"/>
                    <a:pt x="59966" y="2645"/>
                    <a:pt x="59966" y="2078"/>
                  </a:cubicBezTo>
                  <a:cubicBezTo>
                    <a:pt x="59966" y="1228"/>
                    <a:pt x="59966" y="850"/>
                    <a:pt x="50617" y="284"/>
                  </a:cubicBezTo>
                  <a:cubicBezTo>
                    <a:pt x="45235" y="284"/>
                    <a:pt x="37680" y="0"/>
                    <a:pt x="2984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32"/>
            <p:cNvSpPr/>
            <p:nvPr/>
          </p:nvSpPr>
          <p:spPr>
            <a:xfrm>
              <a:off x="3715550" y="4501825"/>
              <a:ext cx="30700" cy="219575"/>
            </a:xfrm>
            <a:custGeom>
              <a:rect b="b" l="l" r="r" t="t"/>
              <a:pathLst>
                <a:path extrusionOk="0" h="8783" w="1228">
                  <a:moveTo>
                    <a:pt x="661" y="1"/>
                  </a:moveTo>
                  <a:cubicBezTo>
                    <a:pt x="378" y="1"/>
                    <a:pt x="0" y="378"/>
                    <a:pt x="0" y="662"/>
                  </a:cubicBezTo>
                  <a:lnTo>
                    <a:pt x="0" y="8216"/>
                  </a:lnTo>
                  <a:cubicBezTo>
                    <a:pt x="0" y="8500"/>
                    <a:pt x="378" y="8783"/>
                    <a:pt x="661" y="8783"/>
                  </a:cubicBezTo>
                  <a:cubicBezTo>
                    <a:pt x="944" y="8783"/>
                    <a:pt x="1228" y="8500"/>
                    <a:pt x="1228" y="8216"/>
                  </a:cubicBezTo>
                  <a:lnTo>
                    <a:pt x="1228" y="662"/>
                  </a:lnTo>
                  <a:cubicBezTo>
                    <a:pt x="1228" y="378"/>
                    <a:pt x="944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2"/>
            <p:cNvSpPr/>
            <p:nvPr/>
          </p:nvSpPr>
          <p:spPr>
            <a:xfrm>
              <a:off x="3580975" y="4525425"/>
              <a:ext cx="30725" cy="226675"/>
            </a:xfrm>
            <a:custGeom>
              <a:rect b="b" l="l" r="r" t="t"/>
              <a:pathLst>
                <a:path extrusionOk="0" h="9067" w="1229">
                  <a:moveTo>
                    <a:pt x="661" y="1"/>
                  </a:moveTo>
                  <a:cubicBezTo>
                    <a:pt x="0" y="1"/>
                    <a:pt x="0" y="284"/>
                    <a:pt x="0" y="568"/>
                  </a:cubicBezTo>
                  <a:lnTo>
                    <a:pt x="0" y="8500"/>
                  </a:lnTo>
                  <a:cubicBezTo>
                    <a:pt x="0" y="8783"/>
                    <a:pt x="0" y="9067"/>
                    <a:pt x="661" y="9067"/>
                  </a:cubicBezTo>
                  <a:cubicBezTo>
                    <a:pt x="945" y="9067"/>
                    <a:pt x="1228" y="8783"/>
                    <a:pt x="1228" y="8500"/>
                  </a:cubicBezTo>
                  <a:lnTo>
                    <a:pt x="1228" y="568"/>
                  </a:lnTo>
                  <a:cubicBezTo>
                    <a:pt x="1228" y="284"/>
                    <a:pt x="945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32"/>
            <p:cNvSpPr/>
            <p:nvPr/>
          </p:nvSpPr>
          <p:spPr>
            <a:xfrm>
              <a:off x="3370850" y="4525425"/>
              <a:ext cx="28350" cy="181825"/>
            </a:xfrm>
            <a:custGeom>
              <a:rect b="b" l="l" r="r" t="t"/>
              <a:pathLst>
                <a:path extrusionOk="0" h="7273" w="1134">
                  <a:moveTo>
                    <a:pt x="567" y="1"/>
                  </a:moveTo>
                  <a:cubicBezTo>
                    <a:pt x="284" y="1"/>
                    <a:pt x="1" y="284"/>
                    <a:pt x="1" y="568"/>
                  </a:cubicBezTo>
                  <a:lnTo>
                    <a:pt x="1" y="6706"/>
                  </a:lnTo>
                  <a:cubicBezTo>
                    <a:pt x="1" y="7272"/>
                    <a:pt x="284" y="7272"/>
                    <a:pt x="567" y="7272"/>
                  </a:cubicBezTo>
                  <a:cubicBezTo>
                    <a:pt x="851" y="7272"/>
                    <a:pt x="1134" y="7272"/>
                    <a:pt x="1134" y="6706"/>
                  </a:cubicBezTo>
                  <a:lnTo>
                    <a:pt x="1134" y="568"/>
                  </a:lnTo>
                  <a:cubicBezTo>
                    <a:pt x="1134" y="284"/>
                    <a:pt x="851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32"/>
            <p:cNvSpPr/>
            <p:nvPr/>
          </p:nvSpPr>
          <p:spPr>
            <a:xfrm>
              <a:off x="3106450" y="4624600"/>
              <a:ext cx="30700" cy="165275"/>
            </a:xfrm>
            <a:custGeom>
              <a:rect b="b" l="l" r="r" t="t"/>
              <a:pathLst>
                <a:path extrusionOk="0" h="6611" w="1228">
                  <a:moveTo>
                    <a:pt x="567" y="0"/>
                  </a:moveTo>
                  <a:cubicBezTo>
                    <a:pt x="283" y="0"/>
                    <a:pt x="0" y="283"/>
                    <a:pt x="0" y="567"/>
                  </a:cubicBezTo>
                  <a:lnTo>
                    <a:pt x="0" y="5950"/>
                  </a:lnTo>
                  <a:cubicBezTo>
                    <a:pt x="0" y="6327"/>
                    <a:pt x="283" y="6611"/>
                    <a:pt x="567" y="6611"/>
                  </a:cubicBezTo>
                  <a:cubicBezTo>
                    <a:pt x="850" y="6611"/>
                    <a:pt x="1228" y="6327"/>
                    <a:pt x="1228" y="5950"/>
                  </a:cubicBezTo>
                  <a:lnTo>
                    <a:pt x="1228" y="567"/>
                  </a:lnTo>
                  <a:cubicBezTo>
                    <a:pt x="1228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32"/>
            <p:cNvSpPr/>
            <p:nvPr/>
          </p:nvSpPr>
          <p:spPr>
            <a:xfrm>
              <a:off x="2820775" y="4610425"/>
              <a:ext cx="28350" cy="193625"/>
            </a:xfrm>
            <a:custGeom>
              <a:rect b="b" l="l" r="r" t="t"/>
              <a:pathLst>
                <a:path extrusionOk="0" h="7745" w="1134">
                  <a:moveTo>
                    <a:pt x="567" y="1"/>
                  </a:moveTo>
                  <a:cubicBezTo>
                    <a:pt x="1" y="1"/>
                    <a:pt x="1" y="284"/>
                    <a:pt x="1" y="567"/>
                  </a:cubicBezTo>
                  <a:lnTo>
                    <a:pt x="1" y="7178"/>
                  </a:lnTo>
                  <a:cubicBezTo>
                    <a:pt x="1" y="7461"/>
                    <a:pt x="1" y="7744"/>
                    <a:pt x="567" y="7744"/>
                  </a:cubicBezTo>
                  <a:cubicBezTo>
                    <a:pt x="850" y="7744"/>
                    <a:pt x="1134" y="7461"/>
                    <a:pt x="1134" y="7178"/>
                  </a:cubicBezTo>
                  <a:lnTo>
                    <a:pt x="1134" y="567"/>
                  </a:lnTo>
                  <a:cubicBezTo>
                    <a:pt x="1134" y="189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2"/>
            <p:cNvSpPr/>
            <p:nvPr/>
          </p:nvSpPr>
          <p:spPr>
            <a:xfrm>
              <a:off x="1954350" y="4501825"/>
              <a:ext cx="30700" cy="115700"/>
            </a:xfrm>
            <a:custGeom>
              <a:rect b="b" l="l" r="r" t="t"/>
              <a:pathLst>
                <a:path extrusionOk="0" h="4628" w="1228">
                  <a:moveTo>
                    <a:pt x="661" y="1"/>
                  </a:moveTo>
                  <a:cubicBezTo>
                    <a:pt x="284" y="1"/>
                    <a:pt x="0" y="378"/>
                    <a:pt x="0" y="662"/>
                  </a:cubicBezTo>
                  <a:lnTo>
                    <a:pt x="0" y="3967"/>
                  </a:lnTo>
                  <a:cubicBezTo>
                    <a:pt x="0" y="4345"/>
                    <a:pt x="284" y="4628"/>
                    <a:pt x="661" y="4628"/>
                  </a:cubicBezTo>
                  <a:cubicBezTo>
                    <a:pt x="1228" y="4628"/>
                    <a:pt x="1228" y="4345"/>
                    <a:pt x="1228" y="3967"/>
                  </a:cubicBezTo>
                  <a:lnTo>
                    <a:pt x="1228" y="662"/>
                  </a:lnTo>
                  <a:cubicBezTo>
                    <a:pt x="1228" y="378"/>
                    <a:pt x="1228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2"/>
            <p:cNvSpPr/>
            <p:nvPr/>
          </p:nvSpPr>
          <p:spPr>
            <a:xfrm>
              <a:off x="2067675" y="4638750"/>
              <a:ext cx="30700" cy="127525"/>
            </a:xfrm>
            <a:custGeom>
              <a:rect b="b" l="l" r="r" t="t"/>
              <a:pathLst>
                <a:path extrusionOk="0" h="5101" w="1228">
                  <a:moveTo>
                    <a:pt x="567" y="1"/>
                  </a:moveTo>
                  <a:cubicBezTo>
                    <a:pt x="283" y="1"/>
                    <a:pt x="0" y="379"/>
                    <a:pt x="0" y="662"/>
                  </a:cubicBezTo>
                  <a:lnTo>
                    <a:pt x="0" y="4534"/>
                  </a:lnTo>
                  <a:cubicBezTo>
                    <a:pt x="0" y="4817"/>
                    <a:pt x="283" y="5100"/>
                    <a:pt x="567" y="5100"/>
                  </a:cubicBezTo>
                  <a:cubicBezTo>
                    <a:pt x="850" y="5100"/>
                    <a:pt x="1228" y="4817"/>
                    <a:pt x="1228" y="4534"/>
                  </a:cubicBezTo>
                  <a:lnTo>
                    <a:pt x="1228" y="662"/>
                  </a:lnTo>
                  <a:cubicBezTo>
                    <a:pt x="1228" y="379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32"/>
            <p:cNvSpPr/>
            <p:nvPr/>
          </p:nvSpPr>
          <p:spPr>
            <a:xfrm>
              <a:off x="2511500" y="4631675"/>
              <a:ext cx="28350" cy="151125"/>
            </a:xfrm>
            <a:custGeom>
              <a:rect b="b" l="l" r="r" t="t"/>
              <a:pathLst>
                <a:path extrusionOk="0" h="6045" w="1134">
                  <a:moveTo>
                    <a:pt x="567" y="0"/>
                  </a:moveTo>
                  <a:cubicBezTo>
                    <a:pt x="284" y="0"/>
                    <a:pt x="1" y="284"/>
                    <a:pt x="1" y="662"/>
                  </a:cubicBezTo>
                  <a:lnTo>
                    <a:pt x="1" y="5383"/>
                  </a:lnTo>
                  <a:cubicBezTo>
                    <a:pt x="1" y="5667"/>
                    <a:pt x="284" y="6044"/>
                    <a:pt x="567" y="6044"/>
                  </a:cubicBezTo>
                  <a:cubicBezTo>
                    <a:pt x="851" y="6044"/>
                    <a:pt x="1134" y="5667"/>
                    <a:pt x="1134" y="5383"/>
                  </a:cubicBezTo>
                  <a:lnTo>
                    <a:pt x="1134" y="662"/>
                  </a:lnTo>
                  <a:cubicBezTo>
                    <a:pt x="1134" y="284"/>
                    <a:pt x="851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32"/>
            <p:cNvSpPr/>
            <p:nvPr/>
          </p:nvSpPr>
          <p:spPr>
            <a:xfrm>
              <a:off x="1970875" y="4246850"/>
              <a:ext cx="1912300" cy="292775"/>
            </a:xfrm>
            <a:custGeom>
              <a:rect b="b" l="l" r="r" t="t"/>
              <a:pathLst>
                <a:path extrusionOk="0" h="11711" w="76492">
                  <a:moveTo>
                    <a:pt x="0" y="1"/>
                  </a:moveTo>
                  <a:lnTo>
                    <a:pt x="0" y="9633"/>
                  </a:lnTo>
                  <a:cubicBezTo>
                    <a:pt x="0" y="10861"/>
                    <a:pt x="17093" y="11711"/>
                    <a:pt x="38246" y="11711"/>
                  </a:cubicBezTo>
                  <a:cubicBezTo>
                    <a:pt x="59305" y="11711"/>
                    <a:pt x="76492" y="10861"/>
                    <a:pt x="76492" y="9633"/>
                  </a:cubicBezTo>
                  <a:lnTo>
                    <a:pt x="76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32"/>
            <p:cNvSpPr/>
            <p:nvPr/>
          </p:nvSpPr>
          <p:spPr>
            <a:xfrm>
              <a:off x="1951975" y="4230325"/>
              <a:ext cx="1945375" cy="325825"/>
            </a:xfrm>
            <a:custGeom>
              <a:rect b="b" l="l" r="r" t="t"/>
              <a:pathLst>
                <a:path extrusionOk="0" h="13033" w="77815">
                  <a:moveTo>
                    <a:pt x="76681" y="1228"/>
                  </a:moveTo>
                  <a:lnTo>
                    <a:pt x="76681" y="10011"/>
                  </a:lnTo>
                  <a:cubicBezTo>
                    <a:pt x="74793" y="10861"/>
                    <a:pt x="59400" y="11805"/>
                    <a:pt x="38908" y="11805"/>
                  </a:cubicBezTo>
                  <a:cubicBezTo>
                    <a:pt x="18510" y="11805"/>
                    <a:pt x="3400" y="10861"/>
                    <a:pt x="1323" y="10011"/>
                  </a:cubicBezTo>
                  <a:lnTo>
                    <a:pt x="1323" y="1228"/>
                  </a:lnTo>
                  <a:close/>
                  <a:moveTo>
                    <a:pt x="756" y="1"/>
                  </a:moveTo>
                  <a:cubicBezTo>
                    <a:pt x="379" y="1"/>
                    <a:pt x="1" y="378"/>
                    <a:pt x="1" y="662"/>
                  </a:cubicBezTo>
                  <a:lnTo>
                    <a:pt x="1" y="10294"/>
                  </a:lnTo>
                  <a:cubicBezTo>
                    <a:pt x="1" y="10861"/>
                    <a:pt x="1" y="11522"/>
                    <a:pt x="11805" y="12372"/>
                  </a:cubicBezTo>
                  <a:cubicBezTo>
                    <a:pt x="19077" y="12655"/>
                    <a:pt x="28709" y="13033"/>
                    <a:pt x="38908" y="13033"/>
                  </a:cubicBezTo>
                  <a:cubicBezTo>
                    <a:pt x="49201" y="13033"/>
                    <a:pt x="58833" y="12655"/>
                    <a:pt x="66105" y="12372"/>
                  </a:cubicBezTo>
                  <a:cubicBezTo>
                    <a:pt x="77815" y="11522"/>
                    <a:pt x="77815" y="10861"/>
                    <a:pt x="77815" y="10294"/>
                  </a:cubicBezTo>
                  <a:lnTo>
                    <a:pt x="77815" y="662"/>
                  </a:lnTo>
                  <a:cubicBezTo>
                    <a:pt x="77815" y="378"/>
                    <a:pt x="77531" y="1"/>
                    <a:pt x="77248" y="1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2"/>
            <p:cNvSpPr/>
            <p:nvPr/>
          </p:nvSpPr>
          <p:spPr>
            <a:xfrm>
              <a:off x="1968500" y="4194925"/>
              <a:ext cx="1914675" cy="106250"/>
            </a:xfrm>
            <a:custGeom>
              <a:rect b="b" l="l" r="r" t="t"/>
              <a:pathLst>
                <a:path extrusionOk="0" h="4250" w="76587">
                  <a:moveTo>
                    <a:pt x="38247" y="0"/>
                  </a:moveTo>
                  <a:cubicBezTo>
                    <a:pt x="17188" y="0"/>
                    <a:pt x="1" y="850"/>
                    <a:pt x="1" y="2078"/>
                  </a:cubicBezTo>
                  <a:cubicBezTo>
                    <a:pt x="1" y="3305"/>
                    <a:pt x="17188" y="4250"/>
                    <a:pt x="38247" y="4250"/>
                  </a:cubicBezTo>
                  <a:cubicBezTo>
                    <a:pt x="59400" y="4250"/>
                    <a:pt x="76587" y="3305"/>
                    <a:pt x="76587" y="2078"/>
                  </a:cubicBezTo>
                  <a:cubicBezTo>
                    <a:pt x="76587" y="850"/>
                    <a:pt x="59400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2"/>
            <p:cNvSpPr/>
            <p:nvPr/>
          </p:nvSpPr>
          <p:spPr>
            <a:xfrm>
              <a:off x="1951975" y="4178400"/>
              <a:ext cx="1945375" cy="136950"/>
            </a:xfrm>
            <a:custGeom>
              <a:rect b="b" l="l" r="r" t="t"/>
              <a:pathLst>
                <a:path extrusionOk="0" h="5478" w="77815">
                  <a:moveTo>
                    <a:pt x="38908" y="1228"/>
                  </a:moveTo>
                  <a:cubicBezTo>
                    <a:pt x="57606" y="1228"/>
                    <a:pt x="71771" y="1794"/>
                    <a:pt x="75643" y="2739"/>
                  </a:cubicBezTo>
                  <a:cubicBezTo>
                    <a:pt x="71771" y="3589"/>
                    <a:pt x="57606" y="4250"/>
                    <a:pt x="38908" y="4250"/>
                  </a:cubicBezTo>
                  <a:cubicBezTo>
                    <a:pt x="20304" y="4250"/>
                    <a:pt x="6422" y="3589"/>
                    <a:pt x="2173" y="2739"/>
                  </a:cubicBezTo>
                  <a:cubicBezTo>
                    <a:pt x="6422" y="1794"/>
                    <a:pt x="20587" y="1228"/>
                    <a:pt x="38908" y="1228"/>
                  </a:cubicBezTo>
                  <a:close/>
                  <a:moveTo>
                    <a:pt x="38908" y="0"/>
                  </a:moveTo>
                  <a:cubicBezTo>
                    <a:pt x="28709" y="0"/>
                    <a:pt x="19077" y="283"/>
                    <a:pt x="11805" y="661"/>
                  </a:cubicBezTo>
                  <a:cubicBezTo>
                    <a:pt x="1" y="1228"/>
                    <a:pt x="1" y="2078"/>
                    <a:pt x="1" y="2739"/>
                  </a:cubicBezTo>
                  <a:cubicBezTo>
                    <a:pt x="1" y="3305"/>
                    <a:pt x="1" y="4250"/>
                    <a:pt x="11805" y="4911"/>
                  </a:cubicBezTo>
                  <a:cubicBezTo>
                    <a:pt x="19077" y="5194"/>
                    <a:pt x="28709" y="5477"/>
                    <a:pt x="38908" y="5477"/>
                  </a:cubicBezTo>
                  <a:cubicBezTo>
                    <a:pt x="49201" y="5477"/>
                    <a:pt x="58833" y="5194"/>
                    <a:pt x="66105" y="4911"/>
                  </a:cubicBezTo>
                  <a:cubicBezTo>
                    <a:pt x="77815" y="4250"/>
                    <a:pt x="77815" y="3305"/>
                    <a:pt x="77815" y="2739"/>
                  </a:cubicBezTo>
                  <a:cubicBezTo>
                    <a:pt x="77815" y="2078"/>
                    <a:pt x="77815" y="1228"/>
                    <a:pt x="66105" y="661"/>
                  </a:cubicBezTo>
                  <a:cubicBezTo>
                    <a:pt x="58833" y="283"/>
                    <a:pt x="49201" y="0"/>
                    <a:pt x="3890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32"/>
            <p:cNvSpPr/>
            <p:nvPr/>
          </p:nvSpPr>
          <p:spPr>
            <a:xfrm>
              <a:off x="2195150" y="4202000"/>
              <a:ext cx="1468475" cy="75575"/>
            </a:xfrm>
            <a:custGeom>
              <a:rect b="b" l="l" r="r" t="t"/>
              <a:pathLst>
                <a:path extrusionOk="0" h="3023" w="58739">
                  <a:moveTo>
                    <a:pt x="29181" y="0"/>
                  </a:moveTo>
                  <a:cubicBezTo>
                    <a:pt x="12938" y="0"/>
                    <a:pt x="1" y="850"/>
                    <a:pt x="1" y="1511"/>
                  </a:cubicBezTo>
                  <a:cubicBezTo>
                    <a:pt x="1" y="2361"/>
                    <a:pt x="12938" y="3022"/>
                    <a:pt x="29181" y="3022"/>
                  </a:cubicBezTo>
                  <a:cubicBezTo>
                    <a:pt x="45518" y="3022"/>
                    <a:pt x="58739" y="2361"/>
                    <a:pt x="58739" y="1511"/>
                  </a:cubicBezTo>
                  <a:cubicBezTo>
                    <a:pt x="58739" y="850"/>
                    <a:pt x="45518" y="0"/>
                    <a:pt x="29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32"/>
            <p:cNvSpPr/>
            <p:nvPr/>
          </p:nvSpPr>
          <p:spPr>
            <a:xfrm>
              <a:off x="2178625" y="4185475"/>
              <a:ext cx="1501525" cy="108625"/>
            </a:xfrm>
            <a:custGeom>
              <a:rect b="b" l="l" r="r" t="t"/>
              <a:pathLst>
                <a:path extrusionOk="0" h="4345" w="60061">
                  <a:moveTo>
                    <a:pt x="29842" y="1228"/>
                  </a:moveTo>
                  <a:cubicBezTo>
                    <a:pt x="42496" y="1228"/>
                    <a:pt x="52128" y="1795"/>
                    <a:pt x="56378" y="2172"/>
                  </a:cubicBezTo>
                  <a:cubicBezTo>
                    <a:pt x="52128" y="2456"/>
                    <a:pt x="42496" y="3022"/>
                    <a:pt x="29842" y="3022"/>
                  </a:cubicBezTo>
                  <a:cubicBezTo>
                    <a:pt x="17188" y="3022"/>
                    <a:pt x="7933" y="2456"/>
                    <a:pt x="3306" y="2172"/>
                  </a:cubicBezTo>
                  <a:cubicBezTo>
                    <a:pt x="7933" y="1795"/>
                    <a:pt x="17471" y="1228"/>
                    <a:pt x="29842" y="1228"/>
                  </a:cubicBezTo>
                  <a:close/>
                  <a:moveTo>
                    <a:pt x="29842" y="0"/>
                  </a:moveTo>
                  <a:cubicBezTo>
                    <a:pt x="22098" y="0"/>
                    <a:pt x="14827" y="378"/>
                    <a:pt x="9066" y="661"/>
                  </a:cubicBezTo>
                  <a:cubicBezTo>
                    <a:pt x="0" y="945"/>
                    <a:pt x="0" y="1511"/>
                    <a:pt x="0" y="2172"/>
                  </a:cubicBezTo>
                  <a:cubicBezTo>
                    <a:pt x="0" y="2739"/>
                    <a:pt x="0" y="3306"/>
                    <a:pt x="9066" y="3683"/>
                  </a:cubicBezTo>
                  <a:cubicBezTo>
                    <a:pt x="14827" y="3967"/>
                    <a:pt x="22098" y="4344"/>
                    <a:pt x="29842" y="4344"/>
                  </a:cubicBezTo>
                  <a:cubicBezTo>
                    <a:pt x="37680" y="4344"/>
                    <a:pt x="45234" y="3967"/>
                    <a:pt x="50617" y="3683"/>
                  </a:cubicBezTo>
                  <a:cubicBezTo>
                    <a:pt x="60061" y="3306"/>
                    <a:pt x="60061" y="2739"/>
                    <a:pt x="60061" y="2172"/>
                  </a:cubicBezTo>
                  <a:cubicBezTo>
                    <a:pt x="60061" y="1511"/>
                    <a:pt x="60061" y="945"/>
                    <a:pt x="50617" y="661"/>
                  </a:cubicBezTo>
                  <a:cubicBezTo>
                    <a:pt x="45234" y="378"/>
                    <a:pt x="37680" y="0"/>
                    <a:pt x="2984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32"/>
            <p:cNvSpPr/>
            <p:nvPr/>
          </p:nvSpPr>
          <p:spPr>
            <a:xfrm>
              <a:off x="3776925" y="4261025"/>
              <a:ext cx="28350" cy="212500"/>
            </a:xfrm>
            <a:custGeom>
              <a:rect b="b" l="l" r="r" t="t"/>
              <a:pathLst>
                <a:path extrusionOk="0" h="8500" w="1134">
                  <a:moveTo>
                    <a:pt x="567" y="0"/>
                  </a:moveTo>
                  <a:cubicBezTo>
                    <a:pt x="189" y="0"/>
                    <a:pt x="0" y="189"/>
                    <a:pt x="0" y="661"/>
                  </a:cubicBezTo>
                  <a:lnTo>
                    <a:pt x="0" y="7838"/>
                  </a:lnTo>
                  <a:cubicBezTo>
                    <a:pt x="0" y="8216"/>
                    <a:pt x="0" y="8499"/>
                    <a:pt x="567" y="8499"/>
                  </a:cubicBezTo>
                  <a:cubicBezTo>
                    <a:pt x="850" y="8499"/>
                    <a:pt x="1134" y="8216"/>
                    <a:pt x="1134" y="7838"/>
                  </a:cubicBezTo>
                  <a:lnTo>
                    <a:pt x="1134" y="661"/>
                  </a:lnTo>
                  <a:cubicBezTo>
                    <a:pt x="1134" y="0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2"/>
            <p:cNvSpPr/>
            <p:nvPr/>
          </p:nvSpPr>
          <p:spPr>
            <a:xfrm>
              <a:off x="3635275" y="4277550"/>
              <a:ext cx="28350" cy="224300"/>
            </a:xfrm>
            <a:custGeom>
              <a:rect b="b" l="l" r="r" t="t"/>
              <a:pathLst>
                <a:path extrusionOk="0" h="8972" w="1134">
                  <a:moveTo>
                    <a:pt x="567" y="0"/>
                  </a:moveTo>
                  <a:cubicBezTo>
                    <a:pt x="284" y="0"/>
                    <a:pt x="0" y="284"/>
                    <a:pt x="0" y="661"/>
                  </a:cubicBezTo>
                  <a:lnTo>
                    <a:pt x="0" y="8405"/>
                  </a:lnTo>
                  <a:cubicBezTo>
                    <a:pt x="0" y="8688"/>
                    <a:pt x="284" y="8972"/>
                    <a:pt x="567" y="8972"/>
                  </a:cubicBezTo>
                  <a:cubicBezTo>
                    <a:pt x="1134" y="8972"/>
                    <a:pt x="1134" y="8688"/>
                    <a:pt x="1134" y="8405"/>
                  </a:cubicBezTo>
                  <a:lnTo>
                    <a:pt x="1134" y="661"/>
                  </a:lnTo>
                  <a:cubicBezTo>
                    <a:pt x="1134" y="284"/>
                    <a:pt x="113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2"/>
            <p:cNvSpPr/>
            <p:nvPr/>
          </p:nvSpPr>
          <p:spPr>
            <a:xfrm>
              <a:off x="3429875" y="4284625"/>
              <a:ext cx="30725" cy="181825"/>
            </a:xfrm>
            <a:custGeom>
              <a:rect b="b" l="l" r="r" t="t"/>
              <a:pathLst>
                <a:path extrusionOk="0" h="7273" w="1229">
                  <a:moveTo>
                    <a:pt x="567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6611"/>
                  </a:lnTo>
                  <a:cubicBezTo>
                    <a:pt x="1" y="6894"/>
                    <a:pt x="284" y="7272"/>
                    <a:pt x="567" y="7272"/>
                  </a:cubicBezTo>
                  <a:cubicBezTo>
                    <a:pt x="945" y="7272"/>
                    <a:pt x="1228" y="6894"/>
                    <a:pt x="1228" y="6611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32"/>
            <p:cNvSpPr/>
            <p:nvPr/>
          </p:nvSpPr>
          <p:spPr>
            <a:xfrm>
              <a:off x="3165450" y="4383775"/>
              <a:ext cx="30725" cy="155850"/>
            </a:xfrm>
            <a:custGeom>
              <a:rect b="b" l="l" r="r" t="t"/>
              <a:pathLst>
                <a:path extrusionOk="0" h="6234" w="1229">
                  <a:moveTo>
                    <a:pt x="662" y="1"/>
                  </a:moveTo>
                  <a:cubicBezTo>
                    <a:pt x="1" y="1"/>
                    <a:pt x="1" y="284"/>
                    <a:pt x="1" y="567"/>
                  </a:cubicBezTo>
                  <a:lnTo>
                    <a:pt x="1" y="5667"/>
                  </a:lnTo>
                  <a:cubicBezTo>
                    <a:pt x="1" y="5950"/>
                    <a:pt x="1" y="6234"/>
                    <a:pt x="662" y="6234"/>
                  </a:cubicBezTo>
                  <a:cubicBezTo>
                    <a:pt x="945" y="6234"/>
                    <a:pt x="1229" y="5950"/>
                    <a:pt x="1229" y="5667"/>
                  </a:cubicBezTo>
                  <a:lnTo>
                    <a:pt x="1229" y="567"/>
                  </a:lnTo>
                  <a:cubicBezTo>
                    <a:pt x="1229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32"/>
            <p:cNvSpPr/>
            <p:nvPr/>
          </p:nvSpPr>
          <p:spPr>
            <a:xfrm>
              <a:off x="2872725" y="4360175"/>
              <a:ext cx="30700" cy="195975"/>
            </a:xfrm>
            <a:custGeom>
              <a:rect b="b" l="l" r="r" t="t"/>
              <a:pathLst>
                <a:path extrusionOk="0" h="7839" w="1228">
                  <a:moveTo>
                    <a:pt x="567" y="1"/>
                  </a:moveTo>
                  <a:cubicBezTo>
                    <a:pt x="283" y="1"/>
                    <a:pt x="0" y="284"/>
                    <a:pt x="0" y="662"/>
                  </a:cubicBezTo>
                  <a:lnTo>
                    <a:pt x="0" y="7178"/>
                  </a:lnTo>
                  <a:cubicBezTo>
                    <a:pt x="0" y="7461"/>
                    <a:pt x="283" y="7839"/>
                    <a:pt x="567" y="7839"/>
                  </a:cubicBezTo>
                  <a:cubicBezTo>
                    <a:pt x="944" y="7839"/>
                    <a:pt x="1228" y="7461"/>
                    <a:pt x="1228" y="7178"/>
                  </a:cubicBezTo>
                  <a:lnTo>
                    <a:pt x="1228" y="662"/>
                  </a:lnTo>
                  <a:cubicBezTo>
                    <a:pt x="1228" y="284"/>
                    <a:pt x="944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32"/>
            <p:cNvSpPr/>
            <p:nvPr/>
          </p:nvSpPr>
          <p:spPr>
            <a:xfrm>
              <a:off x="2015725" y="4261025"/>
              <a:ext cx="28350" cy="115700"/>
            </a:xfrm>
            <a:custGeom>
              <a:rect b="b" l="l" r="r" t="t"/>
              <a:pathLst>
                <a:path extrusionOk="0" h="4628" w="1134">
                  <a:moveTo>
                    <a:pt x="567" y="0"/>
                  </a:moveTo>
                  <a:cubicBezTo>
                    <a:pt x="284" y="0"/>
                    <a:pt x="1" y="0"/>
                    <a:pt x="1" y="661"/>
                  </a:cubicBezTo>
                  <a:lnTo>
                    <a:pt x="1" y="3967"/>
                  </a:lnTo>
                  <a:cubicBezTo>
                    <a:pt x="1" y="4250"/>
                    <a:pt x="284" y="4628"/>
                    <a:pt x="567" y="4628"/>
                  </a:cubicBezTo>
                  <a:cubicBezTo>
                    <a:pt x="850" y="4628"/>
                    <a:pt x="1134" y="4250"/>
                    <a:pt x="1134" y="3967"/>
                  </a:cubicBezTo>
                  <a:lnTo>
                    <a:pt x="1134" y="661"/>
                  </a:lnTo>
                  <a:cubicBezTo>
                    <a:pt x="1134" y="0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32"/>
            <p:cNvSpPr/>
            <p:nvPr/>
          </p:nvSpPr>
          <p:spPr>
            <a:xfrm>
              <a:off x="2126675" y="4397950"/>
              <a:ext cx="30725" cy="127500"/>
            </a:xfrm>
            <a:custGeom>
              <a:rect b="b" l="l" r="r" t="t"/>
              <a:pathLst>
                <a:path extrusionOk="0" h="5100" w="1229">
                  <a:moveTo>
                    <a:pt x="662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4533"/>
                  </a:lnTo>
                  <a:cubicBezTo>
                    <a:pt x="1" y="4817"/>
                    <a:pt x="284" y="5100"/>
                    <a:pt x="662" y="5100"/>
                  </a:cubicBezTo>
                  <a:cubicBezTo>
                    <a:pt x="945" y="5100"/>
                    <a:pt x="1229" y="4817"/>
                    <a:pt x="1229" y="4533"/>
                  </a:cubicBezTo>
                  <a:lnTo>
                    <a:pt x="1229" y="567"/>
                  </a:lnTo>
                  <a:cubicBezTo>
                    <a:pt x="1229" y="284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2"/>
            <p:cNvSpPr/>
            <p:nvPr/>
          </p:nvSpPr>
          <p:spPr>
            <a:xfrm>
              <a:off x="2570525" y="4383775"/>
              <a:ext cx="30725" cy="148775"/>
            </a:xfrm>
            <a:custGeom>
              <a:rect b="b" l="l" r="r" t="t"/>
              <a:pathLst>
                <a:path extrusionOk="0" h="5951" w="1229">
                  <a:moveTo>
                    <a:pt x="662" y="1"/>
                  </a:moveTo>
                  <a:cubicBezTo>
                    <a:pt x="378" y="1"/>
                    <a:pt x="1" y="284"/>
                    <a:pt x="1" y="567"/>
                  </a:cubicBezTo>
                  <a:lnTo>
                    <a:pt x="1" y="5384"/>
                  </a:lnTo>
                  <a:cubicBezTo>
                    <a:pt x="1" y="5667"/>
                    <a:pt x="378" y="5950"/>
                    <a:pt x="662" y="5950"/>
                  </a:cubicBezTo>
                  <a:cubicBezTo>
                    <a:pt x="1039" y="5950"/>
                    <a:pt x="1228" y="5667"/>
                    <a:pt x="1228" y="5384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32"/>
            <p:cNvSpPr/>
            <p:nvPr/>
          </p:nvSpPr>
          <p:spPr>
            <a:xfrm>
              <a:off x="2006275" y="3998975"/>
              <a:ext cx="1914675" cy="292750"/>
            </a:xfrm>
            <a:custGeom>
              <a:rect b="b" l="l" r="r" t="t"/>
              <a:pathLst>
                <a:path extrusionOk="0" h="11710" w="76587">
                  <a:moveTo>
                    <a:pt x="1" y="0"/>
                  </a:moveTo>
                  <a:lnTo>
                    <a:pt x="1" y="9632"/>
                  </a:lnTo>
                  <a:cubicBezTo>
                    <a:pt x="1" y="10766"/>
                    <a:pt x="16905" y="11710"/>
                    <a:pt x="38341" y="11710"/>
                  </a:cubicBezTo>
                  <a:cubicBezTo>
                    <a:pt x="59683" y="11710"/>
                    <a:pt x="76587" y="10766"/>
                    <a:pt x="76587" y="9632"/>
                  </a:cubicBezTo>
                  <a:lnTo>
                    <a:pt x="765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2"/>
            <p:cNvSpPr/>
            <p:nvPr/>
          </p:nvSpPr>
          <p:spPr>
            <a:xfrm>
              <a:off x="1992125" y="3982450"/>
              <a:ext cx="1943000" cy="323450"/>
            </a:xfrm>
            <a:custGeom>
              <a:rect b="b" l="l" r="r" t="t"/>
              <a:pathLst>
                <a:path extrusionOk="0" h="12938" w="77720">
                  <a:moveTo>
                    <a:pt x="76492" y="1228"/>
                  </a:moveTo>
                  <a:lnTo>
                    <a:pt x="76492" y="9916"/>
                  </a:lnTo>
                  <a:cubicBezTo>
                    <a:pt x="74320" y="10860"/>
                    <a:pt x="59305" y="11804"/>
                    <a:pt x="38907" y="11804"/>
                  </a:cubicBezTo>
                  <a:cubicBezTo>
                    <a:pt x="18415" y="11804"/>
                    <a:pt x="3022" y="10860"/>
                    <a:pt x="1228" y="9916"/>
                  </a:cubicBezTo>
                  <a:lnTo>
                    <a:pt x="1228" y="1228"/>
                  </a:lnTo>
                  <a:close/>
                  <a:moveTo>
                    <a:pt x="567" y="94"/>
                  </a:moveTo>
                  <a:cubicBezTo>
                    <a:pt x="284" y="94"/>
                    <a:pt x="0" y="378"/>
                    <a:pt x="0" y="661"/>
                  </a:cubicBezTo>
                  <a:lnTo>
                    <a:pt x="0" y="10293"/>
                  </a:lnTo>
                  <a:cubicBezTo>
                    <a:pt x="0" y="10860"/>
                    <a:pt x="0" y="11804"/>
                    <a:pt x="11804" y="12371"/>
                  </a:cubicBezTo>
                  <a:cubicBezTo>
                    <a:pt x="18981" y="12654"/>
                    <a:pt x="28614" y="12938"/>
                    <a:pt x="38907" y="12938"/>
                  </a:cubicBezTo>
                  <a:cubicBezTo>
                    <a:pt x="49106" y="12938"/>
                    <a:pt x="58738" y="12654"/>
                    <a:pt x="66010" y="12371"/>
                  </a:cubicBezTo>
                  <a:cubicBezTo>
                    <a:pt x="77720" y="11710"/>
                    <a:pt x="77720" y="10860"/>
                    <a:pt x="77720" y="10293"/>
                  </a:cubicBezTo>
                  <a:lnTo>
                    <a:pt x="77720" y="661"/>
                  </a:lnTo>
                  <a:cubicBezTo>
                    <a:pt x="77720" y="378"/>
                    <a:pt x="77436" y="0"/>
                    <a:pt x="7715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32"/>
            <p:cNvSpPr/>
            <p:nvPr/>
          </p:nvSpPr>
          <p:spPr>
            <a:xfrm>
              <a:off x="2006275" y="3944675"/>
              <a:ext cx="1914675" cy="106250"/>
            </a:xfrm>
            <a:custGeom>
              <a:rect b="b" l="l" r="r" t="t"/>
              <a:pathLst>
                <a:path extrusionOk="0" h="4250" w="76587">
                  <a:moveTo>
                    <a:pt x="38341" y="0"/>
                  </a:moveTo>
                  <a:cubicBezTo>
                    <a:pt x="16905" y="0"/>
                    <a:pt x="1" y="944"/>
                    <a:pt x="1" y="2172"/>
                  </a:cubicBezTo>
                  <a:cubicBezTo>
                    <a:pt x="1" y="3400"/>
                    <a:pt x="16905" y="4250"/>
                    <a:pt x="38341" y="4250"/>
                  </a:cubicBezTo>
                  <a:cubicBezTo>
                    <a:pt x="59683" y="4250"/>
                    <a:pt x="76587" y="3400"/>
                    <a:pt x="76587" y="2172"/>
                  </a:cubicBezTo>
                  <a:cubicBezTo>
                    <a:pt x="76587" y="944"/>
                    <a:pt x="59305" y="0"/>
                    <a:pt x="38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32"/>
            <p:cNvSpPr/>
            <p:nvPr/>
          </p:nvSpPr>
          <p:spPr>
            <a:xfrm>
              <a:off x="1992125" y="3930500"/>
              <a:ext cx="1943000" cy="136950"/>
            </a:xfrm>
            <a:custGeom>
              <a:rect b="b" l="l" r="r" t="t"/>
              <a:pathLst>
                <a:path extrusionOk="0" h="5478" w="77720">
                  <a:moveTo>
                    <a:pt x="38907" y="1134"/>
                  </a:moveTo>
                  <a:cubicBezTo>
                    <a:pt x="57227" y="1134"/>
                    <a:pt x="71392" y="2172"/>
                    <a:pt x="75642" y="2739"/>
                  </a:cubicBezTo>
                  <a:cubicBezTo>
                    <a:pt x="71392" y="3589"/>
                    <a:pt x="57227" y="4250"/>
                    <a:pt x="38907" y="4250"/>
                  </a:cubicBezTo>
                  <a:cubicBezTo>
                    <a:pt x="20492" y="4250"/>
                    <a:pt x="6044" y="3589"/>
                    <a:pt x="2078" y="2739"/>
                  </a:cubicBezTo>
                  <a:cubicBezTo>
                    <a:pt x="6044" y="2078"/>
                    <a:pt x="20115" y="1134"/>
                    <a:pt x="38907" y="1134"/>
                  </a:cubicBezTo>
                  <a:close/>
                  <a:moveTo>
                    <a:pt x="38907" y="0"/>
                  </a:moveTo>
                  <a:cubicBezTo>
                    <a:pt x="28614" y="0"/>
                    <a:pt x="18981" y="284"/>
                    <a:pt x="11804" y="567"/>
                  </a:cubicBezTo>
                  <a:cubicBezTo>
                    <a:pt x="0" y="1134"/>
                    <a:pt x="0" y="2172"/>
                    <a:pt x="0" y="2739"/>
                  </a:cubicBezTo>
                  <a:cubicBezTo>
                    <a:pt x="0" y="3589"/>
                    <a:pt x="0" y="4250"/>
                    <a:pt x="11804" y="4817"/>
                  </a:cubicBezTo>
                  <a:cubicBezTo>
                    <a:pt x="18981" y="5478"/>
                    <a:pt x="28614" y="5478"/>
                    <a:pt x="38907" y="5478"/>
                  </a:cubicBezTo>
                  <a:cubicBezTo>
                    <a:pt x="49106" y="5478"/>
                    <a:pt x="58738" y="5478"/>
                    <a:pt x="66010" y="4817"/>
                  </a:cubicBezTo>
                  <a:cubicBezTo>
                    <a:pt x="77720" y="4250"/>
                    <a:pt x="77720" y="3589"/>
                    <a:pt x="77720" y="2739"/>
                  </a:cubicBezTo>
                  <a:cubicBezTo>
                    <a:pt x="77720" y="2078"/>
                    <a:pt x="77720" y="1134"/>
                    <a:pt x="66010" y="567"/>
                  </a:cubicBezTo>
                  <a:cubicBezTo>
                    <a:pt x="58738" y="284"/>
                    <a:pt x="49012" y="0"/>
                    <a:pt x="3890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2"/>
            <p:cNvSpPr/>
            <p:nvPr/>
          </p:nvSpPr>
          <p:spPr>
            <a:xfrm>
              <a:off x="2225850" y="3958825"/>
              <a:ext cx="1468475" cy="70850"/>
            </a:xfrm>
            <a:custGeom>
              <a:rect b="b" l="l" r="r" t="t"/>
              <a:pathLst>
                <a:path extrusionOk="0" h="2834" w="58739">
                  <a:moveTo>
                    <a:pt x="29558" y="1"/>
                  </a:moveTo>
                  <a:cubicBezTo>
                    <a:pt x="13221" y="1"/>
                    <a:pt x="0" y="662"/>
                    <a:pt x="0" y="1323"/>
                  </a:cubicBezTo>
                  <a:cubicBezTo>
                    <a:pt x="0" y="2173"/>
                    <a:pt x="13221" y="2834"/>
                    <a:pt x="29558" y="2834"/>
                  </a:cubicBezTo>
                  <a:cubicBezTo>
                    <a:pt x="45801" y="2834"/>
                    <a:pt x="58738" y="2173"/>
                    <a:pt x="58738" y="1228"/>
                  </a:cubicBezTo>
                  <a:cubicBezTo>
                    <a:pt x="58738" y="662"/>
                    <a:pt x="45801" y="1"/>
                    <a:pt x="295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32"/>
            <p:cNvSpPr/>
            <p:nvPr/>
          </p:nvSpPr>
          <p:spPr>
            <a:xfrm>
              <a:off x="2209325" y="3944675"/>
              <a:ext cx="1499150" cy="99175"/>
            </a:xfrm>
            <a:custGeom>
              <a:rect b="b" l="l" r="r" t="t"/>
              <a:pathLst>
                <a:path extrusionOk="0" h="3967" w="59966">
                  <a:moveTo>
                    <a:pt x="30219" y="1228"/>
                  </a:moveTo>
                  <a:cubicBezTo>
                    <a:pt x="42590" y="1228"/>
                    <a:pt x="52128" y="1605"/>
                    <a:pt x="56377" y="1889"/>
                  </a:cubicBezTo>
                  <a:cubicBezTo>
                    <a:pt x="52128" y="2455"/>
                    <a:pt x="42496" y="2739"/>
                    <a:pt x="30219" y="2739"/>
                  </a:cubicBezTo>
                  <a:cubicBezTo>
                    <a:pt x="17848" y="2739"/>
                    <a:pt x="7838" y="2455"/>
                    <a:pt x="3683" y="1889"/>
                  </a:cubicBezTo>
                  <a:cubicBezTo>
                    <a:pt x="7838" y="1605"/>
                    <a:pt x="17565" y="1228"/>
                    <a:pt x="30219" y="1228"/>
                  </a:cubicBezTo>
                  <a:close/>
                  <a:moveTo>
                    <a:pt x="30219" y="0"/>
                  </a:moveTo>
                  <a:cubicBezTo>
                    <a:pt x="22287" y="0"/>
                    <a:pt x="14826" y="0"/>
                    <a:pt x="9349" y="283"/>
                  </a:cubicBezTo>
                  <a:cubicBezTo>
                    <a:pt x="0" y="944"/>
                    <a:pt x="0" y="1228"/>
                    <a:pt x="0" y="1889"/>
                  </a:cubicBezTo>
                  <a:cubicBezTo>
                    <a:pt x="0" y="2739"/>
                    <a:pt x="0" y="3022"/>
                    <a:pt x="9349" y="3683"/>
                  </a:cubicBezTo>
                  <a:cubicBezTo>
                    <a:pt x="14826" y="3683"/>
                    <a:pt x="22287" y="3966"/>
                    <a:pt x="30219" y="3966"/>
                  </a:cubicBezTo>
                  <a:cubicBezTo>
                    <a:pt x="38057" y="3966"/>
                    <a:pt x="45234" y="3683"/>
                    <a:pt x="50900" y="3683"/>
                  </a:cubicBezTo>
                  <a:cubicBezTo>
                    <a:pt x="59966" y="3022"/>
                    <a:pt x="59966" y="2739"/>
                    <a:pt x="59966" y="1889"/>
                  </a:cubicBezTo>
                  <a:cubicBezTo>
                    <a:pt x="59966" y="1228"/>
                    <a:pt x="59966" y="944"/>
                    <a:pt x="50900" y="283"/>
                  </a:cubicBezTo>
                  <a:cubicBezTo>
                    <a:pt x="45234" y="0"/>
                    <a:pt x="37963" y="0"/>
                    <a:pt x="3021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32"/>
            <p:cNvSpPr/>
            <p:nvPr/>
          </p:nvSpPr>
          <p:spPr>
            <a:xfrm>
              <a:off x="3805250" y="4013125"/>
              <a:ext cx="30725" cy="217225"/>
            </a:xfrm>
            <a:custGeom>
              <a:rect b="b" l="l" r="r" t="t"/>
              <a:pathLst>
                <a:path extrusionOk="0" h="8689" w="1229">
                  <a:moveTo>
                    <a:pt x="662" y="1"/>
                  </a:moveTo>
                  <a:cubicBezTo>
                    <a:pt x="378" y="1"/>
                    <a:pt x="1" y="284"/>
                    <a:pt x="1" y="662"/>
                  </a:cubicBezTo>
                  <a:lnTo>
                    <a:pt x="1" y="8122"/>
                  </a:lnTo>
                  <a:cubicBezTo>
                    <a:pt x="1" y="8405"/>
                    <a:pt x="378" y="8689"/>
                    <a:pt x="662" y="8689"/>
                  </a:cubicBezTo>
                  <a:cubicBezTo>
                    <a:pt x="945" y="8689"/>
                    <a:pt x="1228" y="8405"/>
                    <a:pt x="1228" y="8122"/>
                  </a:cubicBezTo>
                  <a:lnTo>
                    <a:pt x="1228" y="662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2"/>
            <p:cNvSpPr/>
            <p:nvPr/>
          </p:nvSpPr>
          <p:spPr>
            <a:xfrm>
              <a:off x="3670675" y="4036750"/>
              <a:ext cx="30725" cy="217200"/>
            </a:xfrm>
            <a:custGeom>
              <a:rect b="b" l="l" r="r" t="t"/>
              <a:pathLst>
                <a:path extrusionOk="0" h="8688" w="1229">
                  <a:moveTo>
                    <a:pt x="662" y="0"/>
                  </a:moveTo>
                  <a:cubicBezTo>
                    <a:pt x="379" y="0"/>
                    <a:pt x="1" y="0"/>
                    <a:pt x="1" y="567"/>
                  </a:cubicBezTo>
                  <a:lnTo>
                    <a:pt x="1" y="8121"/>
                  </a:lnTo>
                  <a:cubicBezTo>
                    <a:pt x="1" y="8688"/>
                    <a:pt x="379" y="8688"/>
                    <a:pt x="662" y="8688"/>
                  </a:cubicBezTo>
                  <a:cubicBezTo>
                    <a:pt x="945" y="8688"/>
                    <a:pt x="1229" y="8688"/>
                    <a:pt x="1229" y="8121"/>
                  </a:cubicBezTo>
                  <a:lnTo>
                    <a:pt x="1229" y="567"/>
                  </a:lnTo>
                  <a:cubicBezTo>
                    <a:pt x="1229" y="0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32"/>
            <p:cNvSpPr/>
            <p:nvPr/>
          </p:nvSpPr>
          <p:spPr>
            <a:xfrm>
              <a:off x="3467650" y="4036750"/>
              <a:ext cx="30725" cy="179450"/>
            </a:xfrm>
            <a:custGeom>
              <a:rect b="b" l="l" r="r" t="t"/>
              <a:pathLst>
                <a:path extrusionOk="0" h="7178" w="1229">
                  <a:moveTo>
                    <a:pt x="567" y="0"/>
                  </a:moveTo>
                  <a:cubicBezTo>
                    <a:pt x="284" y="0"/>
                    <a:pt x="1" y="283"/>
                    <a:pt x="1" y="567"/>
                  </a:cubicBezTo>
                  <a:lnTo>
                    <a:pt x="1" y="6610"/>
                  </a:lnTo>
                  <a:cubicBezTo>
                    <a:pt x="1" y="6894"/>
                    <a:pt x="284" y="7177"/>
                    <a:pt x="567" y="7177"/>
                  </a:cubicBezTo>
                  <a:cubicBezTo>
                    <a:pt x="850" y="7177"/>
                    <a:pt x="1228" y="6894"/>
                    <a:pt x="1228" y="6610"/>
                  </a:cubicBezTo>
                  <a:lnTo>
                    <a:pt x="1228" y="567"/>
                  </a:lnTo>
                  <a:cubicBezTo>
                    <a:pt x="1228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2"/>
            <p:cNvSpPr/>
            <p:nvPr/>
          </p:nvSpPr>
          <p:spPr>
            <a:xfrm>
              <a:off x="3196150" y="4133525"/>
              <a:ext cx="30725" cy="167650"/>
            </a:xfrm>
            <a:custGeom>
              <a:rect b="b" l="l" r="r" t="t"/>
              <a:pathLst>
                <a:path extrusionOk="0" h="6706" w="1229">
                  <a:moveTo>
                    <a:pt x="567" y="1"/>
                  </a:moveTo>
                  <a:cubicBezTo>
                    <a:pt x="378" y="1"/>
                    <a:pt x="1" y="284"/>
                    <a:pt x="1" y="662"/>
                  </a:cubicBezTo>
                  <a:lnTo>
                    <a:pt x="1" y="6045"/>
                  </a:lnTo>
                  <a:cubicBezTo>
                    <a:pt x="1" y="6422"/>
                    <a:pt x="378" y="6706"/>
                    <a:pt x="567" y="6706"/>
                  </a:cubicBezTo>
                  <a:cubicBezTo>
                    <a:pt x="851" y="6706"/>
                    <a:pt x="1228" y="6422"/>
                    <a:pt x="1228" y="6045"/>
                  </a:cubicBezTo>
                  <a:lnTo>
                    <a:pt x="1228" y="662"/>
                  </a:lnTo>
                  <a:cubicBezTo>
                    <a:pt x="1228" y="284"/>
                    <a:pt x="851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32"/>
            <p:cNvSpPr/>
            <p:nvPr/>
          </p:nvSpPr>
          <p:spPr>
            <a:xfrm>
              <a:off x="2910500" y="4119375"/>
              <a:ext cx="30700" cy="193600"/>
            </a:xfrm>
            <a:custGeom>
              <a:rect b="b" l="l" r="r" t="t"/>
              <a:pathLst>
                <a:path extrusionOk="0" h="7744" w="1228">
                  <a:moveTo>
                    <a:pt x="567" y="0"/>
                  </a:moveTo>
                  <a:cubicBezTo>
                    <a:pt x="283" y="0"/>
                    <a:pt x="0" y="0"/>
                    <a:pt x="0" y="567"/>
                  </a:cubicBezTo>
                  <a:lnTo>
                    <a:pt x="0" y="7177"/>
                  </a:lnTo>
                  <a:cubicBezTo>
                    <a:pt x="0" y="7555"/>
                    <a:pt x="283" y="7744"/>
                    <a:pt x="567" y="7744"/>
                  </a:cubicBezTo>
                  <a:cubicBezTo>
                    <a:pt x="944" y="7744"/>
                    <a:pt x="1228" y="7461"/>
                    <a:pt x="1228" y="7177"/>
                  </a:cubicBezTo>
                  <a:lnTo>
                    <a:pt x="1228" y="567"/>
                  </a:lnTo>
                  <a:cubicBezTo>
                    <a:pt x="1228" y="0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32"/>
            <p:cNvSpPr/>
            <p:nvPr/>
          </p:nvSpPr>
          <p:spPr>
            <a:xfrm>
              <a:off x="2053500" y="4013125"/>
              <a:ext cx="28350" cy="113350"/>
            </a:xfrm>
            <a:custGeom>
              <a:rect b="b" l="l" r="r" t="t"/>
              <a:pathLst>
                <a:path extrusionOk="0" h="4534" w="1134">
                  <a:moveTo>
                    <a:pt x="567" y="1"/>
                  </a:moveTo>
                  <a:cubicBezTo>
                    <a:pt x="284" y="1"/>
                    <a:pt x="0" y="284"/>
                    <a:pt x="0" y="662"/>
                  </a:cubicBezTo>
                  <a:lnTo>
                    <a:pt x="0" y="3967"/>
                  </a:lnTo>
                  <a:cubicBezTo>
                    <a:pt x="0" y="4250"/>
                    <a:pt x="284" y="4534"/>
                    <a:pt x="567" y="4534"/>
                  </a:cubicBezTo>
                  <a:cubicBezTo>
                    <a:pt x="850" y="4534"/>
                    <a:pt x="1134" y="4250"/>
                    <a:pt x="1134" y="3967"/>
                  </a:cubicBezTo>
                  <a:lnTo>
                    <a:pt x="1134" y="662"/>
                  </a:lnTo>
                  <a:cubicBezTo>
                    <a:pt x="1134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32"/>
            <p:cNvSpPr/>
            <p:nvPr/>
          </p:nvSpPr>
          <p:spPr>
            <a:xfrm>
              <a:off x="2164450" y="4150050"/>
              <a:ext cx="30725" cy="127525"/>
            </a:xfrm>
            <a:custGeom>
              <a:rect b="b" l="l" r="r" t="t"/>
              <a:pathLst>
                <a:path extrusionOk="0" h="5101" w="1229">
                  <a:moveTo>
                    <a:pt x="567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4439"/>
                  </a:lnTo>
                  <a:cubicBezTo>
                    <a:pt x="1" y="4723"/>
                    <a:pt x="284" y="5100"/>
                    <a:pt x="567" y="5100"/>
                  </a:cubicBezTo>
                  <a:cubicBezTo>
                    <a:pt x="945" y="5100"/>
                    <a:pt x="1229" y="4723"/>
                    <a:pt x="1229" y="4439"/>
                  </a:cubicBezTo>
                  <a:lnTo>
                    <a:pt x="1229" y="567"/>
                  </a:lnTo>
                  <a:cubicBezTo>
                    <a:pt x="1229" y="284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2"/>
            <p:cNvSpPr/>
            <p:nvPr/>
          </p:nvSpPr>
          <p:spPr>
            <a:xfrm>
              <a:off x="2610650" y="4140625"/>
              <a:ext cx="30725" cy="144025"/>
            </a:xfrm>
            <a:custGeom>
              <a:rect b="b" l="l" r="r" t="t"/>
              <a:pathLst>
                <a:path extrusionOk="0" h="5761" w="1229">
                  <a:moveTo>
                    <a:pt x="568" y="0"/>
                  </a:moveTo>
                  <a:cubicBezTo>
                    <a:pt x="1" y="0"/>
                    <a:pt x="1" y="378"/>
                    <a:pt x="1" y="661"/>
                  </a:cubicBezTo>
                  <a:lnTo>
                    <a:pt x="1" y="5100"/>
                  </a:lnTo>
                  <a:cubicBezTo>
                    <a:pt x="1" y="5477"/>
                    <a:pt x="1" y="5761"/>
                    <a:pt x="568" y="5761"/>
                  </a:cubicBezTo>
                  <a:cubicBezTo>
                    <a:pt x="851" y="5761"/>
                    <a:pt x="1229" y="5477"/>
                    <a:pt x="1229" y="5100"/>
                  </a:cubicBezTo>
                  <a:lnTo>
                    <a:pt x="1229" y="661"/>
                  </a:lnTo>
                  <a:cubicBezTo>
                    <a:pt x="1229" y="378"/>
                    <a:pt x="851" y="0"/>
                    <a:pt x="56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32"/>
            <p:cNvSpPr/>
            <p:nvPr/>
          </p:nvSpPr>
          <p:spPr>
            <a:xfrm>
              <a:off x="1970875" y="3758150"/>
              <a:ext cx="1912300" cy="292775"/>
            </a:xfrm>
            <a:custGeom>
              <a:rect b="b" l="l" r="r" t="t"/>
              <a:pathLst>
                <a:path extrusionOk="0" h="11711" w="76492">
                  <a:moveTo>
                    <a:pt x="0" y="1"/>
                  </a:moveTo>
                  <a:lnTo>
                    <a:pt x="0" y="9350"/>
                  </a:lnTo>
                  <a:cubicBezTo>
                    <a:pt x="0" y="10483"/>
                    <a:pt x="17093" y="11711"/>
                    <a:pt x="38246" y="11711"/>
                  </a:cubicBezTo>
                  <a:cubicBezTo>
                    <a:pt x="59305" y="11711"/>
                    <a:pt x="76492" y="10483"/>
                    <a:pt x="76492" y="9255"/>
                  </a:cubicBezTo>
                  <a:lnTo>
                    <a:pt x="76492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32"/>
            <p:cNvSpPr/>
            <p:nvPr/>
          </p:nvSpPr>
          <p:spPr>
            <a:xfrm>
              <a:off x="1951975" y="3744000"/>
              <a:ext cx="1945375" cy="323450"/>
            </a:xfrm>
            <a:custGeom>
              <a:rect b="b" l="l" r="r" t="t"/>
              <a:pathLst>
                <a:path extrusionOk="0" h="12938" w="77815">
                  <a:moveTo>
                    <a:pt x="76681" y="1133"/>
                  </a:moveTo>
                  <a:lnTo>
                    <a:pt x="76681" y="9916"/>
                  </a:lnTo>
                  <a:cubicBezTo>
                    <a:pt x="74793" y="10766"/>
                    <a:pt x="59400" y="11710"/>
                    <a:pt x="38908" y="11710"/>
                  </a:cubicBezTo>
                  <a:cubicBezTo>
                    <a:pt x="18510" y="11710"/>
                    <a:pt x="3400" y="10766"/>
                    <a:pt x="1323" y="9916"/>
                  </a:cubicBezTo>
                  <a:lnTo>
                    <a:pt x="1323" y="1133"/>
                  </a:lnTo>
                  <a:close/>
                  <a:moveTo>
                    <a:pt x="756" y="0"/>
                  </a:moveTo>
                  <a:cubicBezTo>
                    <a:pt x="379" y="0"/>
                    <a:pt x="1" y="283"/>
                    <a:pt x="1" y="567"/>
                  </a:cubicBezTo>
                  <a:lnTo>
                    <a:pt x="1" y="9916"/>
                  </a:lnTo>
                  <a:cubicBezTo>
                    <a:pt x="1" y="10766"/>
                    <a:pt x="1" y="11427"/>
                    <a:pt x="11805" y="11993"/>
                  </a:cubicBezTo>
                  <a:cubicBezTo>
                    <a:pt x="19077" y="12654"/>
                    <a:pt x="28709" y="12938"/>
                    <a:pt x="38908" y="12938"/>
                  </a:cubicBezTo>
                  <a:cubicBezTo>
                    <a:pt x="49201" y="12938"/>
                    <a:pt x="58833" y="12560"/>
                    <a:pt x="66105" y="11993"/>
                  </a:cubicBezTo>
                  <a:cubicBezTo>
                    <a:pt x="77815" y="11427"/>
                    <a:pt x="77815" y="10766"/>
                    <a:pt x="77815" y="9916"/>
                  </a:cubicBezTo>
                  <a:lnTo>
                    <a:pt x="77815" y="567"/>
                  </a:lnTo>
                  <a:cubicBezTo>
                    <a:pt x="77815" y="283"/>
                    <a:pt x="77531" y="0"/>
                    <a:pt x="77248" y="0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32"/>
            <p:cNvSpPr/>
            <p:nvPr/>
          </p:nvSpPr>
          <p:spPr>
            <a:xfrm>
              <a:off x="1968500" y="3706225"/>
              <a:ext cx="1914675" cy="103900"/>
            </a:xfrm>
            <a:custGeom>
              <a:rect b="b" l="l" r="r" t="t"/>
              <a:pathLst>
                <a:path extrusionOk="0" h="4156" w="76587">
                  <a:moveTo>
                    <a:pt x="38247" y="0"/>
                  </a:moveTo>
                  <a:cubicBezTo>
                    <a:pt x="17188" y="0"/>
                    <a:pt x="1" y="850"/>
                    <a:pt x="1" y="2078"/>
                  </a:cubicBezTo>
                  <a:cubicBezTo>
                    <a:pt x="1" y="3305"/>
                    <a:pt x="17188" y="4155"/>
                    <a:pt x="38247" y="4155"/>
                  </a:cubicBezTo>
                  <a:cubicBezTo>
                    <a:pt x="59400" y="4155"/>
                    <a:pt x="76587" y="3305"/>
                    <a:pt x="76587" y="2078"/>
                  </a:cubicBezTo>
                  <a:cubicBezTo>
                    <a:pt x="76587" y="850"/>
                    <a:pt x="59400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32"/>
            <p:cNvSpPr/>
            <p:nvPr/>
          </p:nvSpPr>
          <p:spPr>
            <a:xfrm>
              <a:off x="1951975" y="3689700"/>
              <a:ext cx="1945375" cy="134575"/>
            </a:xfrm>
            <a:custGeom>
              <a:rect b="b" l="l" r="r" t="t"/>
              <a:pathLst>
                <a:path extrusionOk="0" h="5383" w="77815">
                  <a:moveTo>
                    <a:pt x="38908" y="1228"/>
                  </a:moveTo>
                  <a:cubicBezTo>
                    <a:pt x="57606" y="1228"/>
                    <a:pt x="71771" y="1794"/>
                    <a:pt x="75643" y="2739"/>
                  </a:cubicBezTo>
                  <a:cubicBezTo>
                    <a:pt x="71771" y="3305"/>
                    <a:pt x="57606" y="4250"/>
                    <a:pt x="38908" y="4250"/>
                  </a:cubicBezTo>
                  <a:cubicBezTo>
                    <a:pt x="20304" y="4250"/>
                    <a:pt x="6422" y="3305"/>
                    <a:pt x="2173" y="2739"/>
                  </a:cubicBezTo>
                  <a:cubicBezTo>
                    <a:pt x="6422" y="1794"/>
                    <a:pt x="20587" y="1228"/>
                    <a:pt x="38908" y="1228"/>
                  </a:cubicBezTo>
                  <a:close/>
                  <a:moveTo>
                    <a:pt x="38908" y="0"/>
                  </a:moveTo>
                  <a:cubicBezTo>
                    <a:pt x="28709" y="0"/>
                    <a:pt x="19077" y="0"/>
                    <a:pt x="11805" y="661"/>
                  </a:cubicBezTo>
                  <a:cubicBezTo>
                    <a:pt x="1" y="1228"/>
                    <a:pt x="1" y="1794"/>
                    <a:pt x="1" y="2739"/>
                  </a:cubicBezTo>
                  <a:cubicBezTo>
                    <a:pt x="1" y="3305"/>
                    <a:pt x="1" y="4250"/>
                    <a:pt x="11805" y="4816"/>
                  </a:cubicBezTo>
                  <a:cubicBezTo>
                    <a:pt x="19077" y="5100"/>
                    <a:pt x="28709" y="5383"/>
                    <a:pt x="38908" y="5383"/>
                  </a:cubicBezTo>
                  <a:cubicBezTo>
                    <a:pt x="49201" y="5383"/>
                    <a:pt x="58833" y="5100"/>
                    <a:pt x="66105" y="4816"/>
                  </a:cubicBezTo>
                  <a:cubicBezTo>
                    <a:pt x="77815" y="4250"/>
                    <a:pt x="77815" y="3305"/>
                    <a:pt x="77815" y="2739"/>
                  </a:cubicBezTo>
                  <a:cubicBezTo>
                    <a:pt x="77815" y="1794"/>
                    <a:pt x="77815" y="1228"/>
                    <a:pt x="66105" y="661"/>
                  </a:cubicBezTo>
                  <a:cubicBezTo>
                    <a:pt x="58833" y="0"/>
                    <a:pt x="49201" y="0"/>
                    <a:pt x="3890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2"/>
            <p:cNvSpPr/>
            <p:nvPr/>
          </p:nvSpPr>
          <p:spPr>
            <a:xfrm>
              <a:off x="2195150" y="3713300"/>
              <a:ext cx="1468475" cy="66125"/>
            </a:xfrm>
            <a:custGeom>
              <a:rect b="b" l="l" r="r" t="t"/>
              <a:pathLst>
                <a:path extrusionOk="0" h="2645" w="58739">
                  <a:moveTo>
                    <a:pt x="29181" y="0"/>
                  </a:moveTo>
                  <a:cubicBezTo>
                    <a:pt x="12938" y="0"/>
                    <a:pt x="1" y="567"/>
                    <a:pt x="1" y="1511"/>
                  </a:cubicBezTo>
                  <a:cubicBezTo>
                    <a:pt x="1" y="2078"/>
                    <a:pt x="12938" y="2645"/>
                    <a:pt x="29181" y="2645"/>
                  </a:cubicBezTo>
                  <a:cubicBezTo>
                    <a:pt x="45518" y="2645"/>
                    <a:pt x="58739" y="2078"/>
                    <a:pt x="58739" y="1511"/>
                  </a:cubicBezTo>
                  <a:cubicBezTo>
                    <a:pt x="58739" y="567"/>
                    <a:pt x="45518" y="0"/>
                    <a:pt x="29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32"/>
            <p:cNvSpPr/>
            <p:nvPr/>
          </p:nvSpPr>
          <p:spPr>
            <a:xfrm>
              <a:off x="2178625" y="3699125"/>
              <a:ext cx="1501525" cy="96825"/>
            </a:xfrm>
            <a:custGeom>
              <a:rect b="b" l="l" r="r" t="t"/>
              <a:pathLst>
                <a:path extrusionOk="0" h="3873" w="60061">
                  <a:moveTo>
                    <a:pt x="29842" y="1134"/>
                  </a:moveTo>
                  <a:cubicBezTo>
                    <a:pt x="42496" y="1134"/>
                    <a:pt x="52128" y="1417"/>
                    <a:pt x="56378" y="2078"/>
                  </a:cubicBezTo>
                  <a:cubicBezTo>
                    <a:pt x="52128" y="2362"/>
                    <a:pt x="42496" y="2645"/>
                    <a:pt x="29842" y="2645"/>
                  </a:cubicBezTo>
                  <a:cubicBezTo>
                    <a:pt x="17188" y="2645"/>
                    <a:pt x="7933" y="2362"/>
                    <a:pt x="3306" y="2078"/>
                  </a:cubicBezTo>
                  <a:cubicBezTo>
                    <a:pt x="7933" y="1417"/>
                    <a:pt x="17471" y="1134"/>
                    <a:pt x="29842" y="1134"/>
                  </a:cubicBezTo>
                  <a:close/>
                  <a:moveTo>
                    <a:pt x="29842" y="1"/>
                  </a:moveTo>
                  <a:cubicBezTo>
                    <a:pt x="22098" y="1"/>
                    <a:pt x="14827" y="190"/>
                    <a:pt x="9066" y="567"/>
                  </a:cubicBezTo>
                  <a:cubicBezTo>
                    <a:pt x="0" y="851"/>
                    <a:pt x="0" y="1417"/>
                    <a:pt x="0" y="2078"/>
                  </a:cubicBezTo>
                  <a:cubicBezTo>
                    <a:pt x="0" y="2645"/>
                    <a:pt x="0" y="3212"/>
                    <a:pt x="9066" y="3589"/>
                  </a:cubicBezTo>
                  <a:cubicBezTo>
                    <a:pt x="14827" y="3873"/>
                    <a:pt x="22098" y="3873"/>
                    <a:pt x="29842" y="3873"/>
                  </a:cubicBezTo>
                  <a:cubicBezTo>
                    <a:pt x="37680" y="3873"/>
                    <a:pt x="45234" y="3873"/>
                    <a:pt x="50617" y="3589"/>
                  </a:cubicBezTo>
                  <a:cubicBezTo>
                    <a:pt x="60061" y="3212"/>
                    <a:pt x="60061" y="2645"/>
                    <a:pt x="60061" y="2078"/>
                  </a:cubicBezTo>
                  <a:cubicBezTo>
                    <a:pt x="60061" y="1417"/>
                    <a:pt x="60061" y="851"/>
                    <a:pt x="50617" y="567"/>
                  </a:cubicBezTo>
                  <a:cubicBezTo>
                    <a:pt x="45234" y="284"/>
                    <a:pt x="37680" y="1"/>
                    <a:pt x="2984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32"/>
            <p:cNvSpPr/>
            <p:nvPr/>
          </p:nvSpPr>
          <p:spPr>
            <a:xfrm>
              <a:off x="3776925" y="3765250"/>
              <a:ext cx="28350" cy="219575"/>
            </a:xfrm>
            <a:custGeom>
              <a:rect b="b" l="l" r="r" t="t"/>
              <a:pathLst>
                <a:path extrusionOk="0" h="8783" w="1134">
                  <a:moveTo>
                    <a:pt x="567" y="0"/>
                  </a:moveTo>
                  <a:cubicBezTo>
                    <a:pt x="0" y="0"/>
                    <a:pt x="0" y="283"/>
                    <a:pt x="0" y="567"/>
                  </a:cubicBezTo>
                  <a:lnTo>
                    <a:pt x="0" y="8121"/>
                  </a:lnTo>
                  <a:cubicBezTo>
                    <a:pt x="0" y="8405"/>
                    <a:pt x="0" y="8782"/>
                    <a:pt x="567" y="8782"/>
                  </a:cubicBezTo>
                  <a:cubicBezTo>
                    <a:pt x="850" y="8782"/>
                    <a:pt x="1134" y="8405"/>
                    <a:pt x="1134" y="8121"/>
                  </a:cubicBezTo>
                  <a:lnTo>
                    <a:pt x="1134" y="567"/>
                  </a:lnTo>
                  <a:cubicBezTo>
                    <a:pt x="1134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32"/>
            <p:cNvSpPr/>
            <p:nvPr/>
          </p:nvSpPr>
          <p:spPr>
            <a:xfrm>
              <a:off x="3635275" y="3788850"/>
              <a:ext cx="28350" cy="224300"/>
            </a:xfrm>
            <a:custGeom>
              <a:rect b="b" l="l" r="r" t="t"/>
              <a:pathLst>
                <a:path extrusionOk="0" h="8972" w="1134">
                  <a:moveTo>
                    <a:pt x="567" y="0"/>
                  </a:moveTo>
                  <a:cubicBezTo>
                    <a:pt x="284" y="0"/>
                    <a:pt x="0" y="284"/>
                    <a:pt x="0" y="567"/>
                  </a:cubicBezTo>
                  <a:lnTo>
                    <a:pt x="0" y="8405"/>
                  </a:lnTo>
                  <a:cubicBezTo>
                    <a:pt x="0" y="8594"/>
                    <a:pt x="284" y="8972"/>
                    <a:pt x="567" y="8972"/>
                  </a:cubicBezTo>
                  <a:cubicBezTo>
                    <a:pt x="1134" y="8972"/>
                    <a:pt x="1134" y="8594"/>
                    <a:pt x="1134" y="8405"/>
                  </a:cubicBezTo>
                  <a:lnTo>
                    <a:pt x="1134" y="567"/>
                  </a:lnTo>
                  <a:cubicBezTo>
                    <a:pt x="1134" y="284"/>
                    <a:pt x="113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2"/>
            <p:cNvSpPr/>
            <p:nvPr/>
          </p:nvSpPr>
          <p:spPr>
            <a:xfrm>
              <a:off x="3429875" y="3795925"/>
              <a:ext cx="30725" cy="179450"/>
            </a:xfrm>
            <a:custGeom>
              <a:rect b="b" l="l" r="r" t="t"/>
              <a:pathLst>
                <a:path extrusionOk="0" h="7178" w="1229">
                  <a:moveTo>
                    <a:pt x="567" y="1"/>
                  </a:moveTo>
                  <a:cubicBezTo>
                    <a:pt x="284" y="1"/>
                    <a:pt x="1" y="1"/>
                    <a:pt x="1" y="567"/>
                  </a:cubicBezTo>
                  <a:lnTo>
                    <a:pt x="1" y="6517"/>
                  </a:lnTo>
                  <a:cubicBezTo>
                    <a:pt x="1" y="6894"/>
                    <a:pt x="284" y="7178"/>
                    <a:pt x="567" y="7178"/>
                  </a:cubicBezTo>
                  <a:cubicBezTo>
                    <a:pt x="945" y="7178"/>
                    <a:pt x="1228" y="6894"/>
                    <a:pt x="1228" y="6517"/>
                  </a:cubicBezTo>
                  <a:lnTo>
                    <a:pt x="1228" y="567"/>
                  </a:lnTo>
                  <a:cubicBezTo>
                    <a:pt x="1228" y="1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32"/>
            <p:cNvSpPr/>
            <p:nvPr/>
          </p:nvSpPr>
          <p:spPr>
            <a:xfrm>
              <a:off x="3165450" y="3892725"/>
              <a:ext cx="30725" cy="158200"/>
            </a:xfrm>
            <a:custGeom>
              <a:rect b="b" l="l" r="r" t="t"/>
              <a:pathLst>
                <a:path extrusionOk="0" h="6328" w="1229">
                  <a:moveTo>
                    <a:pt x="662" y="1"/>
                  </a:moveTo>
                  <a:cubicBezTo>
                    <a:pt x="284" y="1"/>
                    <a:pt x="1" y="189"/>
                    <a:pt x="1" y="567"/>
                  </a:cubicBezTo>
                  <a:lnTo>
                    <a:pt x="1" y="5761"/>
                  </a:lnTo>
                  <a:cubicBezTo>
                    <a:pt x="1" y="6044"/>
                    <a:pt x="1" y="6328"/>
                    <a:pt x="662" y="6328"/>
                  </a:cubicBezTo>
                  <a:cubicBezTo>
                    <a:pt x="945" y="6328"/>
                    <a:pt x="1229" y="6044"/>
                    <a:pt x="1229" y="5761"/>
                  </a:cubicBezTo>
                  <a:lnTo>
                    <a:pt x="1229" y="567"/>
                  </a:lnTo>
                  <a:cubicBezTo>
                    <a:pt x="1229" y="1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32"/>
            <p:cNvSpPr/>
            <p:nvPr/>
          </p:nvSpPr>
          <p:spPr>
            <a:xfrm>
              <a:off x="2872725" y="3869125"/>
              <a:ext cx="30700" cy="198325"/>
            </a:xfrm>
            <a:custGeom>
              <a:rect b="b" l="l" r="r" t="t"/>
              <a:pathLst>
                <a:path extrusionOk="0" h="7933" w="1228">
                  <a:moveTo>
                    <a:pt x="567" y="0"/>
                  </a:moveTo>
                  <a:cubicBezTo>
                    <a:pt x="283" y="0"/>
                    <a:pt x="0" y="378"/>
                    <a:pt x="0" y="661"/>
                  </a:cubicBezTo>
                  <a:lnTo>
                    <a:pt x="0" y="7272"/>
                  </a:lnTo>
                  <a:cubicBezTo>
                    <a:pt x="0" y="7555"/>
                    <a:pt x="283" y="7933"/>
                    <a:pt x="567" y="7933"/>
                  </a:cubicBezTo>
                  <a:cubicBezTo>
                    <a:pt x="944" y="7933"/>
                    <a:pt x="1228" y="7555"/>
                    <a:pt x="1228" y="7272"/>
                  </a:cubicBezTo>
                  <a:lnTo>
                    <a:pt x="1228" y="661"/>
                  </a:lnTo>
                  <a:cubicBezTo>
                    <a:pt x="1228" y="378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32"/>
            <p:cNvSpPr/>
            <p:nvPr/>
          </p:nvSpPr>
          <p:spPr>
            <a:xfrm>
              <a:off x="2015725" y="3765250"/>
              <a:ext cx="28350" cy="113325"/>
            </a:xfrm>
            <a:custGeom>
              <a:rect b="b" l="l" r="r" t="t"/>
              <a:pathLst>
                <a:path extrusionOk="0" h="4533" w="1134">
                  <a:moveTo>
                    <a:pt x="567" y="0"/>
                  </a:moveTo>
                  <a:cubicBezTo>
                    <a:pt x="284" y="0"/>
                    <a:pt x="1" y="283"/>
                    <a:pt x="1" y="567"/>
                  </a:cubicBezTo>
                  <a:lnTo>
                    <a:pt x="1" y="3872"/>
                  </a:lnTo>
                  <a:cubicBezTo>
                    <a:pt x="1" y="4155"/>
                    <a:pt x="284" y="4533"/>
                    <a:pt x="567" y="4533"/>
                  </a:cubicBezTo>
                  <a:cubicBezTo>
                    <a:pt x="850" y="4533"/>
                    <a:pt x="1134" y="4155"/>
                    <a:pt x="1134" y="3872"/>
                  </a:cubicBezTo>
                  <a:lnTo>
                    <a:pt x="1134" y="567"/>
                  </a:lnTo>
                  <a:cubicBezTo>
                    <a:pt x="1134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32"/>
            <p:cNvSpPr/>
            <p:nvPr/>
          </p:nvSpPr>
          <p:spPr>
            <a:xfrm>
              <a:off x="2126675" y="3899800"/>
              <a:ext cx="30725" cy="129875"/>
            </a:xfrm>
            <a:custGeom>
              <a:rect b="b" l="l" r="r" t="t"/>
              <a:pathLst>
                <a:path extrusionOk="0" h="5195" w="1229">
                  <a:moveTo>
                    <a:pt x="662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4534"/>
                  </a:lnTo>
                  <a:cubicBezTo>
                    <a:pt x="1" y="5195"/>
                    <a:pt x="284" y="5195"/>
                    <a:pt x="662" y="5195"/>
                  </a:cubicBezTo>
                  <a:cubicBezTo>
                    <a:pt x="945" y="5195"/>
                    <a:pt x="1229" y="5195"/>
                    <a:pt x="1229" y="4534"/>
                  </a:cubicBezTo>
                  <a:lnTo>
                    <a:pt x="1229" y="567"/>
                  </a:lnTo>
                  <a:cubicBezTo>
                    <a:pt x="1229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2"/>
            <p:cNvSpPr/>
            <p:nvPr/>
          </p:nvSpPr>
          <p:spPr>
            <a:xfrm>
              <a:off x="2570525" y="3892725"/>
              <a:ext cx="30725" cy="151125"/>
            </a:xfrm>
            <a:custGeom>
              <a:rect b="b" l="l" r="r" t="t"/>
              <a:pathLst>
                <a:path extrusionOk="0" h="6045" w="1229">
                  <a:moveTo>
                    <a:pt x="662" y="1"/>
                  </a:moveTo>
                  <a:cubicBezTo>
                    <a:pt x="378" y="1"/>
                    <a:pt x="1" y="284"/>
                    <a:pt x="1" y="567"/>
                  </a:cubicBezTo>
                  <a:lnTo>
                    <a:pt x="1" y="5478"/>
                  </a:lnTo>
                  <a:cubicBezTo>
                    <a:pt x="1" y="5761"/>
                    <a:pt x="378" y="6044"/>
                    <a:pt x="662" y="6044"/>
                  </a:cubicBezTo>
                  <a:cubicBezTo>
                    <a:pt x="1039" y="6044"/>
                    <a:pt x="1228" y="5761"/>
                    <a:pt x="1228" y="5478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32"/>
            <p:cNvSpPr/>
            <p:nvPr/>
          </p:nvSpPr>
          <p:spPr>
            <a:xfrm>
              <a:off x="2022800" y="3507900"/>
              <a:ext cx="1912325" cy="295125"/>
            </a:xfrm>
            <a:custGeom>
              <a:rect b="b" l="l" r="r" t="t"/>
              <a:pathLst>
                <a:path extrusionOk="0" h="11805" w="76493">
                  <a:moveTo>
                    <a:pt x="1" y="1"/>
                  </a:moveTo>
                  <a:lnTo>
                    <a:pt x="1" y="9727"/>
                  </a:lnTo>
                  <a:cubicBezTo>
                    <a:pt x="1" y="10861"/>
                    <a:pt x="17093" y="11805"/>
                    <a:pt x="38247" y="11805"/>
                  </a:cubicBezTo>
                  <a:cubicBezTo>
                    <a:pt x="59306" y="11805"/>
                    <a:pt x="76493" y="10861"/>
                    <a:pt x="76493" y="9727"/>
                  </a:cubicBezTo>
                  <a:lnTo>
                    <a:pt x="764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32"/>
            <p:cNvSpPr/>
            <p:nvPr/>
          </p:nvSpPr>
          <p:spPr>
            <a:xfrm>
              <a:off x="2006275" y="3493750"/>
              <a:ext cx="1945375" cy="323450"/>
            </a:xfrm>
            <a:custGeom>
              <a:rect b="b" l="l" r="r" t="t"/>
              <a:pathLst>
                <a:path extrusionOk="0" h="12938" w="77815">
                  <a:moveTo>
                    <a:pt x="76587" y="1228"/>
                  </a:moveTo>
                  <a:lnTo>
                    <a:pt x="76587" y="10010"/>
                  </a:lnTo>
                  <a:cubicBezTo>
                    <a:pt x="74793" y="10860"/>
                    <a:pt x="59305" y="11804"/>
                    <a:pt x="38908" y="11804"/>
                  </a:cubicBezTo>
                  <a:cubicBezTo>
                    <a:pt x="18415" y="11804"/>
                    <a:pt x="3306" y="10860"/>
                    <a:pt x="1228" y="10010"/>
                  </a:cubicBezTo>
                  <a:lnTo>
                    <a:pt x="1228" y="1228"/>
                  </a:lnTo>
                  <a:close/>
                  <a:moveTo>
                    <a:pt x="662" y="0"/>
                  </a:moveTo>
                  <a:cubicBezTo>
                    <a:pt x="379" y="0"/>
                    <a:pt x="1" y="283"/>
                    <a:pt x="1" y="567"/>
                  </a:cubicBezTo>
                  <a:lnTo>
                    <a:pt x="1" y="10293"/>
                  </a:lnTo>
                  <a:cubicBezTo>
                    <a:pt x="1" y="10860"/>
                    <a:pt x="1" y="11804"/>
                    <a:pt x="11805" y="12371"/>
                  </a:cubicBezTo>
                  <a:cubicBezTo>
                    <a:pt x="18982" y="12654"/>
                    <a:pt x="28614" y="12938"/>
                    <a:pt x="38908" y="12938"/>
                  </a:cubicBezTo>
                  <a:cubicBezTo>
                    <a:pt x="49201" y="12938"/>
                    <a:pt x="58739" y="12654"/>
                    <a:pt x="66010" y="12371"/>
                  </a:cubicBezTo>
                  <a:cubicBezTo>
                    <a:pt x="77815" y="11804"/>
                    <a:pt x="77815" y="10860"/>
                    <a:pt x="77815" y="10293"/>
                  </a:cubicBezTo>
                  <a:lnTo>
                    <a:pt x="77815" y="567"/>
                  </a:lnTo>
                  <a:cubicBezTo>
                    <a:pt x="77815" y="283"/>
                    <a:pt x="77437" y="0"/>
                    <a:pt x="77154" y="0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32"/>
            <p:cNvSpPr/>
            <p:nvPr/>
          </p:nvSpPr>
          <p:spPr>
            <a:xfrm>
              <a:off x="2022800" y="3455975"/>
              <a:ext cx="1912325" cy="106250"/>
            </a:xfrm>
            <a:custGeom>
              <a:rect b="b" l="l" r="r" t="t"/>
              <a:pathLst>
                <a:path extrusionOk="0" h="4250" w="76493">
                  <a:moveTo>
                    <a:pt x="38247" y="0"/>
                  </a:moveTo>
                  <a:cubicBezTo>
                    <a:pt x="17093" y="0"/>
                    <a:pt x="1" y="944"/>
                    <a:pt x="1" y="2078"/>
                  </a:cubicBezTo>
                  <a:cubicBezTo>
                    <a:pt x="1" y="3305"/>
                    <a:pt x="17093" y="4250"/>
                    <a:pt x="38247" y="4250"/>
                  </a:cubicBezTo>
                  <a:cubicBezTo>
                    <a:pt x="59306" y="4250"/>
                    <a:pt x="76493" y="3305"/>
                    <a:pt x="76493" y="2078"/>
                  </a:cubicBezTo>
                  <a:cubicBezTo>
                    <a:pt x="76493" y="944"/>
                    <a:pt x="59306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32"/>
            <p:cNvSpPr/>
            <p:nvPr/>
          </p:nvSpPr>
          <p:spPr>
            <a:xfrm>
              <a:off x="2006275" y="3441800"/>
              <a:ext cx="1943025" cy="134600"/>
            </a:xfrm>
            <a:custGeom>
              <a:rect b="b" l="l" r="r" t="t"/>
              <a:pathLst>
                <a:path extrusionOk="0" h="5384" w="77721">
                  <a:moveTo>
                    <a:pt x="38908" y="1228"/>
                  </a:moveTo>
                  <a:cubicBezTo>
                    <a:pt x="57511" y="1228"/>
                    <a:pt x="71676" y="2078"/>
                    <a:pt x="75643" y="2645"/>
                  </a:cubicBezTo>
                  <a:cubicBezTo>
                    <a:pt x="71676" y="3589"/>
                    <a:pt x="57511" y="4156"/>
                    <a:pt x="38908" y="4156"/>
                  </a:cubicBezTo>
                  <a:cubicBezTo>
                    <a:pt x="20304" y="4156"/>
                    <a:pt x="6328" y="3589"/>
                    <a:pt x="2173" y="2645"/>
                  </a:cubicBezTo>
                  <a:cubicBezTo>
                    <a:pt x="6328" y="2078"/>
                    <a:pt x="20493" y="1228"/>
                    <a:pt x="38908" y="1228"/>
                  </a:cubicBezTo>
                  <a:close/>
                  <a:moveTo>
                    <a:pt x="38908" y="1"/>
                  </a:moveTo>
                  <a:cubicBezTo>
                    <a:pt x="28614" y="1"/>
                    <a:pt x="18982" y="284"/>
                    <a:pt x="11805" y="567"/>
                  </a:cubicBezTo>
                  <a:cubicBezTo>
                    <a:pt x="1" y="1228"/>
                    <a:pt x="1" y="2078"/>
                    <a:pt x="1" y="2645"/>
                  </a:cubicBezTo>
                  <a:cubicBezTo>
                    <a:pt x="1" y="3306"/>
                    <a:pt x="1" y="4156"/>
                    <a:pt x="11805" y="4817"/>
                  </a:cubicBezTo>
                  <a:cubicBezTo>
                    <a:pt x="18982" y="5100"/>
                    <a:pt x="28614" y="5383"/>
                    <a:pt x="38908" y="5383"/>
                  </a:cubicBezTo>
                  <a:cubicBezTo>
                    <a:pt x="49201" y="5383"/>
                    <a:pt x="58739" y="5100"/>
                    <a:pt x="66010" y="4817"/>
                  </a:cubicBezTo>
                  <a:cubicBezTo>
                    <a:pt x="77720" y="4156"/>
                    <a:pt x="77720" y="3306"/>
                    <a:pt x="77720" y="2645"/>
                  </a:cubicBezTo>
                  <a:cubicBezTo>
                    <a:pt x="77720" y="2078"/>
                    <a:pt x="77720" y="1228"/>
                    <a:pt x="66010" y="567"/>
                  </a:cubicBezTo>
                  <a:cubicBezTo>
                    <a:pt x="58739" y="284"/>
                    <a:pt x="49107" y="1"/>
                    <a:pt x="3890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32"/>
            <p:cNvSpPr/>
            <p:nvPr/>
          </p:nvSpPr>
          <p:spPr>
            <a:xfrm>
              <a:off x="2247100" y="3472500"/>
              <a:ext cx="1468475" cy="66125"/>
            </a:xfrm>
            <a:custGeom>
              <a:rect b="b" l="l" r="r" t="t"/>
              <a:pathLst>
                <a:path extrusionOk="0" h="2645" w="58739">
                  <a:moveTo>
                    <a:pt x="29275" y="0"/>
                  </a:moveTo>
                  <a:cubicBezTo>
                    <a:pt x="12938" y="0"/>
                    <a:pt x="0" y="567"/>
                    <a:pt x="0" y="1133"/>
                  </a:cubicBezTo>
                  <a:cubicBezTo>
                    <a:pt x="0" y="2078"/>
                    <a:pt x="12938" y="2644"/>
                    <a:pt x="29275" y="2644"/>
                  </a:cubicBezTo>
                  <a:cubicBezTo>
                    <a:pt x="45612" y="2644"/>
                    <a:pt x="58738" y="2078"/>
                    <a:pt x="58738" y="1133"/>
                  </a:cubicBezTo>
                  <a:cubicBezTo>
                    <a:pt x="58738" y="567"/>
                    <a:pt x="45517" y="0"/>
                    <a:pt x="29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32"/>
            <p:cNvSpPr/>
            <p:nvPr/>
          </p:nvSpPr>
          <p:spPr>
            <a:xfrm>
              <a:off x="2232925" y="3455975"/>
              <a:ext cx="1499175" cy="96800"/>
            </a:xfrm>
            <a:custGeom>
              <a:rect b="b" l="l" r="r" t="t"/>
              <a:pathLst>
                <a:path extrusionOk="0" h="3872" w="59967">
                  <a:moveTo>
                    <a:pt x="29842" y="1228"/>
                  </a:moveTo>
                  <a:cubicBezTo>
                    <a:pt x="42496" y="1228"/>
                    <a:pt x="52128" y="1511"/>
                    <a:pt x="56378" y="1794"/>
                  </a:cubicBezTo>
                  <a:cubicBezTo>
                    <a:pt x="52128" y="2455"/>
                    <a:pt x="42496" y="2739"/>
                    <a:pt x="29842" y="2739"/>
                  </a:cubicBezTo>
                  <a:cubicBezTo>
                    <a:pt x="17188" y="2739"/>
                    <a:pt x="7839" y="2455"/>
                    <a:pt x="3306" y="1794"/>
                  </a:cubicBezTo>
                  <a:cubicBezTo>
                    <a:pt x="7839" y="1511"/>
                    <a:pt x="17471" y="1228"/>
                    <a:pt x="29842" y="1228"/>
                  </a:cubicBezTo>
                  <a:close/>
                  <a:moveTo>
                    <a:pt x="29842" y="0"/>
                  </a:moveTo>
                  <a:cubicBezTo>
                    <a:pt x="22004" y="0"/>
                    <a:pt x="14827" y="0"/>
                    <a:pt x="9066" y="283"/>
                  </a:cubicBezTo>
                  <a:cubicBezTo>
                    <a:pt x="0" y="661"/>
                    <a:pt x="0" y="1228"/>
                    <a:pt x="0" y="1794"/>
                  </a:cubicBezTo>
                  <a:cubicBezTo>
                    <a:pt x="0" y="2455"/>
                    <a:pt x="0" y="3022"/>
                    <a:pt x="9066" y="3305"/>
                  </a:cubicBezTo>
                  <a:cubicBezTo>
                    <a:pt x="14827" y="3589"/>
                    <a:pt x="22004" y="3872"/>
                    <a:pt x="29842" y="3872"/>
                  </a:cubicBezTo>
                  <a:cubicBezTo>
                    <a:pt x="37680" y="3872"/>
                    <a:pt x="45234" y="3589"/>
                    <a:pt x="50617" y="3305"/>
                  </a:cubicBezTo>
                  <a:cubicBezTo>
                    <a:pt x="59966" y="3022"/>
                    <a:pt x="59966" y="2455"/>
                    <a:pt x="59966" y="1794"/>
                  </a:cubicBezTo>
                  <a:cubicBezTo>
                    <a:pt x="59966" y="1228"/>
                    <a:pt x="59966" y="661"/>
                    <a:pt x="50617" y="283"/>
                  </a:cubicBezTo>
                  <a:cubicBezTo>
                    <a:pt x="45234" y="0"/>
                    <a:pt x="37585" y="0"/>
                    <a:pt x="2984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2"/>
            <p:cNvSpPr/>
            <p:nvPr/>
          </p:nvSpPr>
          <p:spPr>
            <a:xfrm>
              <a:off x="3828850" y="3524425"/>
              <a:ext cx="30725" cy="210150"/>
            </a:xfrm>
            <a:custGeom>
              <a:rect b="b" l="l" r="r" t="t"/>
              <a:pathLst>
                <a:path extrusionOk="0" h="8406" w="1229">
                  <a:moveTo>
                    <a:pt x="568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7839"/>
                  </a:lnTo>
                  <a:cubicBezTo>
                    <a:pt x="1" y="8122"/>
                    <a:pt x="284" y="8405"/>
                    <a:pt x="568" y="8405"/>
                  </a:cubicBezTo>
                  <a:cubicBezTo>
                    <a:pt x="851" y="8405"/>
                    <a:pt x="1229" y="8122"/>
                    <a:pt x="1229" y="7839"/>
                  </a:cubicBezTo>
                  <a:lnTo>
                    <a:pt x="1229" y="567"/>
                  </a:lnTo>
                  <a:cubicBezTo>
                    <a:pt x="1229" y="284"/>
                    <a:pt x="851" y="1"/>
                    <a:pt x="5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2"/>
            <p:cNvSpPr/>
            <p:nvPr/>
          </p:nvSpPr>
          <p:spPr>
            <a:xfrm>
              <a:off x="3687200" y="3538600"/>
              <a:ext cx="28375" cy="226675"/>
            </a:xfrm>
            <a:custGeom>
              <a:rect b="b" l="l" r="r" t="t"/>
              <a:pathLst>
                <a:path extrusionOk="0" h="9067" w="1135">
                  <a:moveTo>
                    <a:pt x="568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8499"/>
                  </a:lnTo>
                  <a:cubicBezTo>
                    <a:pt x="1" y="8783"/>
                    <a:pt x="284" y="9066"/>
                    <a:pt x="568" y="9066"/>
                  </a:cubicBezTo>
                  <a:cubicBezTo>
                    <a:pt x="1134" y="9066"/>
                    <a:pt x="1134" y="8783"/>
                    <a:pt x="1134" y="8499"/>
                  </a:cubicBezTo>
                  <a:lnTo>
                    <a:pt x="1134" y="567"/>
                  </a:lnTo>
                  <a:cubicBezTo>
                    <a:pt x="1134" y="284"/>
                    <a:pt x="1134" y="0"/>
                    <a:pt x="56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32"/>
            <p:cNvSpPr/>
            <p:nvPr/>
          </p:nvSpPr>
          <p:spPr>
            <a:xfrm>
              <a:off x="3481825" y="3545675"/>
              <a:ext cx="33075" cy="181825"/>
            </a:xfrm>
            <a:custGeom>
              <a:rect b="b" l="l" r="r" t="t"/>
              <a:pathLst>
                <a:path extrusionOk="0" h="7273" w="1323">
                  <a:moveTo>
                    <a:pt x="661" y="1"/>
                  </a:moveTo>
                  <a:cubicBezTo>
                    <a:pt x="283" y="1"/>
                    <a:pt x="0" y="284"/>
                    <a:pt x="0" y="662"/>
                  </a:cubicBezTo>
                  <a:lnTo>
                    <a:pt x="0" y="6705"/>
                  </a:lnTo>
                  <a:cubicBezTo>
                    <a:pt x="0" y="6989"/>
                    <a:pt x="283" y="7272"/>
                    <a:pt x="661" y="7272"/>
                  </a:cubicBezTo>
                  <a:cubicBezTo>
                    <a:pt x="945" y="7272"/>
                    <a:pt x="1322" y="6989"/>
                    <a:pt x="1322" y="6705"/>
                  </a:cubicBezTo>
                  <a:lnTo>
                    <a:pt x="1322" y="662"/>
                  </a:lnTo>
                  <a:cubicBezTo>
                    <a:pt x="1322" y="284"/>
                    <a:pt x="945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32"/>
            <p:cNvSpPr/>
            <p:nvPr/>
          </p:nvSpPr>
          <p:spPr>
            <a:xfrm>
              <a:off x="3219750" y="3644825"/>
              <a:ext cx="30725" cy="158200"/>
            </a:xfrm>
            <a:custGeom>
              <a:rect b="b" l="l" r="r" t="t"/>
              <a:pathLst>
                <a:path extrusionOk="0" h="6328" w="1229">
                  <a:moveTo>
                    <a:pt x="568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5761"/>
                  </a:lnTo>
                  <a:cubicBezTo>
                    <a:pt x="1" y="6328"/>
                    <a:pt x="284" y="6328"/>
                    <a:pt x="568" y="6328"/>
                  </a:cubicBezTo>
                  <a:cubicBezTo>
                    <a:pt x="851" y="6328"/>
                    <a:pt x="1229" y="6328"/>
                    <a:pt x="1229" y="5761"/>
                  </a:cubicBezTo>
                  <a:lnTo>
                    <a:pt x="1229" y="567"/>
                  </a:lnTo>
                  <a:cubicBezTo>
                    <a:pt x="1229" y="284"/>
                    <a:pt x="851" y="1"/>
                    <a:pt x="5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32"/>
            <p:cNvSpPr/>
            <p:nvPr/>
          </p:nvSpPr>
          <p:spPr>
            <a:xfrm>
              <a:off x="2927025" y="3621225"/>
              <a:ext cx="30700" cy="195975"/>
            </a:xfrm>
            <a:custGeom>
              <a:rect b="b" l="l" r="r" t="t"/>
              <a:pathLst>
                <a:path extrusionOk="0" h="7839" w="1228">
                  <a:moveTo>
                    <a:pt x="567" y="1"/>
                  </a:moveTo>
                  <a:cubicBezTo>
                    <a:pt x="283" y="1"/>
                    <a:pt x="0" y="378"/>
                    <a:pt x="0" y="662"/>
                  </a:cubicBezTo>
                  <a:lnTo>
                    <a:pt x="0" y="7272"/>
                  </a:lnTo>
                  <a:cubicBezTo>
                    <a:pt x="0" y="7555"/>
                    <a:pt x="283" y="7839"/>
                    <a:pt x="567" y="7839"/>
                  </a:cubicBezTo>
                  <a:cubicBezTo>
                    <a:pt x="1228" y="7839"/>
                    <a:pt x="1228" y="7555"/>
                    <a:pt x="1228" y="7272"/>
                  </a:cubicBezTo>
                  <a:lnTo>
                    <a:pt x="1228" y="662"/>
                  </a:lnTo>
                  <a:cubicBezTo>
                    <a:pt x="1228" y="378"/>
                    <a:pt x="1228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2"/>
            <p:cNvSpPr/>
            <p:nvPr/>
          </p:nvSpPr>
          <p:spPr>
            <a:xfrm>
              <a:off x="2067675" y="3524425"/>
              <a:ext cx="30700" cy="111000"/>
            </a:xfrm>
            <a:custGeom>
              <a:rect b="b" l="l" r="r" t="t"/>
              <a:pathLst>
                <a:path extrusionOk="0" h="4440" w="1228">
                  <a:moveTo>
                    <a:pt x="567" y="1"/>
                  </a:moveTo>
                  <a:cubicBezTo>
                    <a:pt x="283" y="1"/>
                    <a:pt x="0" y="284"/>
                    <a:pt x="0" y="567"/>
                  </a:cubicBezTo>
                  <a:lnTo>
                    <a:pt x="0" y="3873"/>
                  </a:lnTo>
                  <a:cubicBezTo>
                    <a:pt x="0" y="4156"/>
                    <a:pt x="283" y="4439"/>
                    <a:pt x="567" y="4439"/>
                  </a:cubicBezTo>
                  <a:cubicBezTo>
                    <a:pt x="850" y="4439"/>
                    <a:pt x="1228" y="4156"/>
                    <a:pt x="1228" y="3873"/>
                  </a:cubicBezTo>
                  <a:lnTo>
                    <a:pt x="1228" y="567"/>
                  </a:lnTo>
                  <a:cubicBezTo>
                    <a:pt x="1228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2"/>
            <p:cNvSpPr/>
            <p:nvPr/>
          </p:nvSpPr>
          <p:spPr>
            <a:xfrm>
              <a:off x="2178625" y="3659000"/>
              <a:ext cx="30725" cy="129875"/>
            </a:xfrm>
            <a:custGeom>
              <a:rect b="b" l="l" r="r" t="t"/>
              <a:pathLst>
                <a:path extrusionOk="0" h="5195" w="1229">
                  <a:moveTo>
                    <a:pt x="662" y="0"/>
                  </a:moveTo>
                  <a:cubicBezTo>
                    <a:pt x="378" y="0"/>
                    <a:pt x="0" y="284"/>
                    <a:pt x="0" y="662"/>
                  </a:cubicBezTo>
                  <a:lnTo>
                    <a:pt x="0" y="4533"/>
                  </a:lnTo>
                  <a:cubicBezTo>
                    <a:pt x="0" y="4817"/>
                    <a:pt x="378" y="5194"/>
                    <a:pt x="662" y="5194"/>
                  </a:cubicBezTo>
                  <a:cubicBezTo>
                    <a:pt x="945" y="5194"/>
                    <a:pt x="1228" y="4817"/>
                    <a:pt x="1228" y="4533"/>
                  </a:cubicBezTo>
                  <a:lnTo>
                    <a:pt x="1228" y="662"/>
                  </a:lnTo>
                  <a:cubicBezTo>
                    <a:pt x="1228" y="284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32"/>
            <p:cNvSpPr/>
            <p:nvPr/>
          </p:nvSpPr>
          <p:spPr>
            <a:xfrm>
              <a:off x="2624825" y="3651925"/>
              <a:ext cx="30725" cy="144025"/>
            </a:xfrm>
            <a:custGeom>
              <a:rect b="b" l="l" r="r" t="t"/>
              <a:pathLst>
                <a:path extrusionOk="0" h="5761" w="1229">
                  <a:moveTo>
                    <a:pt x="662" y="0"/>
                  </a:moveTo>
                  <a:cubicBezTo>
                    <a:pt x="284" y="0"/>
                    <a:pt x="1" y="0"/>
                    <a:pt x="1" y="567"/>
                  </a:cubicBezTo>
                  <a:lnTo>
                    <a:pt x="1" y="5100"/>
                  </a:lnTo>
                  <a:cubicBezTo>
                    <a:pt x="1" y="5477"/>
                    <a:pt x="284" y="5761"/>
                    <a:pt x="662" y="5761"/>
                  </a:cubicBezTo>
                  <a:cubicBezTo>
                    <a:pt x="945" y="5761"/>
                    <a:pt x="1228" y="5477"/>
                    <a:pt x="1228" y="5100"/>
                  </a:cubicBezTo>
                  <a:lnTo>
                    <a:pt x="1228" y="567"/>
                  </a:lnTo>
                  <a:cubicBezTo>
                    <a:pt x="1228" y="0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32"/>
            <p:cNvSpPr/>
            <p:nvPr/>
          </p:nvSpPr>
          <p:spPr>
            <a:xfrm>
              <a:off x="1900050" y="3267100"/>
              <a:ext cx="1914675" cy="285675"/>
            </a:xfrm>
            <a:custGeom>
              <a:rect b="b" l="l" r="r" t="t"/>
              <a:pathLst>
                <a:path extrusionOk="0" h="11427" w="76587">
                  <a:moveTo>
                    <a:pt x="0" y="0"/>
                  </a:moveTo>
                  <a:lnTo>
                    <a:pt x="0" y="9349"/>
                  </a:lnTo>
                  <a:cubicBezTo>
                    <a:pt x="0" y="10577"/>
                    <a:pt x="16904" y="11427"/>
                    <a:pt x="38246" y="11427"/>
                  </a:cubicBezTo>
                  <a:cubicBezTo>
                    <a:pt x="59588" y="11427"/>
                    <a:pt x="76586" y="10577"/>
                    <a:pt x="76586" y="9349"/>
                  </a:cubicBezTo>
                  <a:lnTo>
                    <a:pt x="76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32"/>
            <p:cNvSpPr/>
            <p:nvPr/>
          </p:nvSpPr>
          <p:spPr>
            <a:xfrm>
              <a:off x="1885875" y="3252925"/>
              <a:ext cx="1943000" cy="316375"/>
            </a:xfrm>
            <a:custGeom>
              <a:rect b="b" l="l" r="r" t="t"/>
              <a:pathLst>
                <a:path extrusionOk="0" h="12655" w="77720">
                  <a:moveTo>
                    <a:pt x="76492" y="1134"/>
                  </a:moveTo>
                  <a:lnTo>
                    <a:pt x="76492" y="9633"/>
                  </a:lnTo>
                  <a:cubicBezTo>
                    <a:pt x="74415" y="10577"/>
                    <a:pt x="59400" y="11427"/>
                    <a:pt x="38813" y="11427"/>
                  </a:cubicBezTo>
                  <a:cubicBezTo>
                    <a:pt x="18321" y="11427"/>
                    <a:pt x="3023" y="10577"/>
                    <a:pt x="1228" y="9633"/>
                  </a:cubicBezTo>
                  <a:lnTo>
                    <a:pt x="1228" y="1134"/>
                  </a:lnTo>
                  <a:close/>
                  <a:moveTo>
                    <a:pt x="567" y="1"/>
                  </a:moveTo>
                  <a:cubicBezTo>
                    <a:pt x="190" y="1"/>
                    <a:pt x="1" y="190"/>
                    <a:pt x="1" y="567"/>
                  </a:cubicBezTo>
                  <a:lnTo>
                    <a:pt x="1" y="9916"/>
                  </a:lnTo>
                  <a:cubicBezTo>
                    <a:pt x="1" y="10861"/>
                    <a:pt x="1" y="11427"/>
                    <a:pt x="11710" y="11994"/>
                  </a:cubicBezTo>
                  <a:cubicBezTo>
                    <a:pt x="18982" y="12655"/>
                    <a:pt x="28709" y="12655"/>
                    <a:pt x="38813" y="12655"/>
                  </a:cubicBezTo>
                  <a:cubicBezTo>
                    <a:pt x="49012" y="12655"/>
                    <a:pt x="58455" y="12655"/>
                    <a:pt x="65632" y="11994"/>
                  </a:cubicBezTo>
                  <a:cubicBezTo>
                    <a:pt x="77720" y="11427"/>
                    <a:pt x="77720" y="10861"/>
                    <a:pt x="77720" y="9916"/>
                  </a:cubicBezTo>
                  <a:lnTo>
                    <a:pt x="77720" y="567"/>
                  </a:lnTo>
                  <a:cubicBezTo>
                    <a:pt x="77720" y="1"/>
                    <a:pt x="77437" y="1"/>
                    <a:pt x="7715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32"/>
            <p:cNvSpPr/>
            <p:nvPr/>
          </p:nvSpPr>
          <p:spPr>
            <a:xfrm>
              <a:off x="1900050" y="3208075"/>
              <a:ext cx="1914675" cy="113350"/>
            </a:xfrm>
            <a:custGeom>
              <a:rect b="b" l="l" r="r" t="t"/>
              <a:pathLst>
                <a:path extrusionOk="0" h="4534" w="76587">
                  <a:moveTo>
                    <a:pt x="38246" y="1"/>
                  </a:moveTo>
                  <a:cubicBezTo>
                    <a:pt x="16904" y="1"/>
                    <a:pt x="0" y="1134"/>
                    <a:pt x="0" y="2361"/>
                  </a:cubicBezTo>
                  <a:cubicBezTo>
                    <a:pt x="0" y="3306"/>
                    <a:pt x="16904" y="4533"/>
                    <a:pt x="38246" y="4533"/>
                  </a:cubicBezTo>
                  <a:cubicBezTo>
                    <a:pt x="59588" y="4533"/>
                    <a:pt x="76586" y="3306"/>
                    <a:pt x="76586" y="2361"/>
                  </a:cubicBezTo>
                  <a:cubicBezTo>
                    <a:pt x="76586" y="1134"/>
                    <a:pt x="59399" y="1"/>
                    <a:pt x="382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32"/>
            <p:cNvSpPr/>
            <p:nvPr/>
          </p:nvSpPr>
          <p:spPr>
            <a:xfrm>
              <a:off x="1885875" y="3191550"/>
              <a:ext cx="1943000" cy="144025"/>
            </a:xfrm>
            <a:custGeom>
              <a:rect b="b" l="l" r="r" t="t"/>
              <a:pathLst>
                <a:path extrusionOk="0" h="5761" w="77720">
                  <a:moveTo>
                    <a:pt x="38813" y="1228"/>
                  </a:moveTo>
                  <a:cubicBezTo>
                    <a:pt x="57322" y="1228"/>
                    <a:pt x="71393" y="2172"/>
                    <a:pt x="75642" y="3022"/>
                  </a:cubicBezTo>
                  <a:cubicBezTo>
                    <a:pt x="71393" y="3589"/>
                    <a:pt x="57322" y="4533"/>
                    <a:pt x="38813" y="4533"/>
                  </a:cubicBezTo>
                  <a:cubicBezTo>
                    <a:pt x="20398" y="4533"/>
                    <a:pt x="6044" y="3589"/>
                    <a:pt x="2078" y="3022"/>
                  </a:cubicBezTo>
                  <a:cubicBezTo>
                    <a:pt x="6044" y="2172"/>
                    <a:pt x="20210" y="1228"/>
                    <a:pt x="38813" y="1228"/>
                  </a:cubicBezTo>
                  <a:close/>
                  <a:moveTo>
                    <a:pt x="38813" y="0"/>
                  </a:moveTo>
                  <a:cubicBezTo>
                    <a:pt x="28709" y="0"/>
                    <a:pt x="18982" y="378"/>
                    <a:pt x="11710" y="945"/>
                  </a:cubicBezTo>
                  <a:cubicBezTo>
                    <a:pt x="1" y="1511"/>
                    <a:pt x="1" y="2172"/>
                    <a:pt x="1" y="3022"/>
                  </a:cubicBezTo>
                  <a:cubicBezTo>
                    <a:pt x="1" y="3589"/>
                    <a:pt x="1" y="4250"/>
                    <a:pt x="11710" y="5194"/>
                  </a:cubicBezTo>
                  <a:cubicBezTo>
                    <a:pt x="18982" y="5478"/>
                    <a:pt x="28709" y="5761"/>
                    <a:pt x="38813" y="5761"/>
                  </a:cubicBezTo>
                  <a:cubicBezTo>
                    <a:pt x="49012" y="5761"/>
                    <a:pt x="58455" y="5478"/>
                    <a:pt x="65632" y="5194"/>
                  </a:cubicBezTo>
                  <a:cubicBezTo>
                    <a:pt x="77720" y="4250"/>
                    <a:pt x="77720" y="3589"/>
                    <a:pt x="77720" y="3022"/>
                  </a:cubicBezTo>
                  <a:cubicBezTo>
                    <a:pt x="77720" y="2172"/>
                    <a:pt x="77720" y="1511"/>
                    <a:pt x="65632" y="945"/>
                  </a:cubicBezTo>
                  <a:cubicBezTo>
                    <a:pt x="58455" y="378"/>
                    <a:pt x="49106" y="0"/>
                    <a:pt x="3881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32"/>
            <p:cNvSpPr/>
            <p:nvPr/>
          </p:nvSpPr>
          <p:spPr>
            <a:xfrm>
              <a:off x="2119600" y="3222250"/>
              <a:ext cx="1468475" cy="68475"/>
            </a:xfrm>
            <a:custGeom>
              <a:rect b="b" l="l" r="r" t="t"/>
              <a:pathLst>
                <a:path extrusionOk="0" h="2739" w="58739">
                  <a:moveTo>
                    <a:pt x="29464" y="0"/>
                  </a:moveTo>
                  <a:cubicBezTo>
                    <a:pt x="13221" y="0"/>
                    <a:pt x="1" y="567"/>
                    <a:pt x="1" y="1511"/>
                  </a:cubicBezTo>
                  <a:cubicBezTo>
                    <a:pt x="1" y="2078"/>
                    <a:pt x="13221" y="2739"/>
                    <a:pt x="29464" y="2739"/>
                  </a:cubicBezTo>
                  <a:cubicBezTo>
                    <a:pt x="45801" y="2739"/>
                    <a:pt x="58739" y="2078"/>
                    <a:pt x="58739" y="1511"/>
                  </a:cubicBezTo>
                  <a:cubicBezTo>
                    <a:pt x="58739" y="567"/>
                    <a:pt x="45518" y="0"/>
                    <a:pt x="294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32"/>
            <p:cNvSpPr/>
            <p:nvPr/>
          </p:nvSpPr>
          <p:spPr>
            <a:xfrm>
              <a:off x="2105450" y="3208075"/>
              <a:ext cx="1499150" cy="96825"/>
            </a:xfrm>
            <a:custGeom>
              <a:rect b="b" l="l" r="r" t="t"/>
              <a:pathLst>
                <a:path extrusionOk="0" h="3873" w="59966">
                  <a:moveTo>
                    <a:pt x="30030" y="1134"/>
                  </a:moveTo>
                  <a:cubicBezTo>
                    <a:pt x="42401" y="1134"/>
                    <a:pt x="52128" y="1511"/>
                    <a:pt x="56283" y="2078"/>
                  </a:cubicBezTo>
                  <a:cubicBezTo>
                    <a:pt x="52128" y="2361"/>
                    <a:pt x="42401" y="2645"/>
                    <a:pt x="30030" y="2645"/>
                  </a:cubicBezTo>
                  <a:cubicBezTo>
                    <a:pt x="17754" y="2645"/>
                    <a:pt x="7838" y="2361"/>
                    <a:pt x="3589" y="2078"/>
                  </a:cubicBezTo>
                  <a:cubicBezTo>
                    <a:pt x="7838" y="1511"/>
                    <a:pt x="17470" y="1134"/>
                    <a:pt x="30030" y="1134"/>
                  </a:cubicBezTo>
                  <a:close/>
                  <a:moveTo>
                    <a:pt x="30030" y="1"/>
                  </a:moveTo>
                  <a:cubicBezTo>
                    <a:pt x="22003" y="1"/>
                    <a:pt x="14732" y="284"/>
                    <a:pt x="9066" y="284"/>
                  </a:cubicBezTo>
                  <a:cubicBezTo>
                    <a:pt x="0" y="850"/>
                    <a:pt x="0" y="1134"/>
                    <a:pt x="0" y="2078"/>
                  </a:cubicBezTo>
                  <a:cubicBezTo>
                    <a:pt x="0" y="2645"/>
                    <a:pt x="0" y="2928"/>
                    <a:pt x="9066" y="3589"/>
                  </a:cubicBezTo>
                  <a:cubicBezTo>
                    <a:pt x="14732" y="3872"/>
                    <a:pt x="22003" y="3872"/>
                    <a:pt x="30030" y="3872"/>
                  </a:cubicBezTo>
                  <a:cubicBezTo>
                    <a:pt x="38151" y="3872"/>
                    <a:pt x="45140" y="3872"/>
                    <a:pt x="50900" y="3589"/>
                  </a:cubicBezTo>
                  <a:cubicBezTo>
                    <a:pt x="59966" y="2928"/>
                    <a:pt x="59966" y="2645"/>
                    <a:pt x="59966" y="2078"/>
                  </a:cubicBezTo>
                  <a:cubicBezTo>
                    <a:pt x="59966" y="1134"/>
                    <a:pt x="59966" y="850"/>
                    <a:pt x="50900" y="284"/>
                  </a:cubicBezTo>
                  <a:cubicBezTo>
                    <a:pt x="45140" y="284"/>
                    <a:pt x="37963" y="1"/>
                    <a:pt x="3003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2"/>
            <p:cNvSpPr/>
            <p:nvPr/>
          </p:nvSpPr>
          <p:spPr>
            <a:xfrm>
              <a:off x="3701375" y="3274175"/>
              <a:ext cx="30725" cy="219600"/>
            </a:xfrm>
            <a:custGeom>
              <a:rect b="b" l="l" r="r" t="t"/>
              <a:pathLst>
                <a:path extrusionOk="0" h="8784" w="1229">
                  <a:moveTo>
                    <a:pt x="567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8216"/>
                  </a:lnTo>
                  <a:cubicBezTo>
                    <a:pt x="1" y="8500"/>
                    <a:pt x="284" y="8783"/>
                    <a:pt x="567" y="8783"/>
                  </a:cubicBezTo>
                  <a:cubicBezTo>
                    <a:pt x="945" y="8783"/>
                    <a:pt x="1228" y="8500"/>
                    <a:pt x="1228" y="8216"/>
                  </a:cubicBezTo>
                  <a:lnTo>
                    <a:pt x="1228" y="662"/>
                  </a:lnTo>
                  <a:cubicBezTo>
                    <a:pt x="1228" y="284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2"/>
            <p:cNvSpPr/>
            <p:nvPr/>
          </p:nvSpPr>
          <p:spPr>
            <a:xfrm>
              <a:off x="3566800" y="3297800"/>
              <a:ext cx="30725" cy="226650"/>
            </a:xfrm>
            <a:custGeom>
              <a:rect b="b" l="l" r="r" t="t"/>
              <a:pathLst>
                <a:path extrusionOk="0" h="9066" w="1229">
                  <a:moveTo>
                    <a:pt x="567" y="0"/>
                  </a:moveTo>
                  <a:cubicBezTo>
                    <a:pt x="284" y="0"/>
                    <a:pt x="1" y="283"/>
                    <a:pt x="1" y="661"/>
                  </a:cubicBezTo>
                  <a:lnTo>
                    <a:pt x="1" y="8405"/>
                  </a:lnTo>
                  <a:cubicBezTo>
                    <a:pt x="1" y="8782"/>
                    <a:pt x="284" y="9066"/>
                    <a:pt x="567" y="9066"/>
                  </a:cubicBezTo>
                  <a:cubicBezTo>
                    <a:pt x="945" y="9066"/>
                    <a:pt x="1228" y="8782"/>
                    <a:pt x="1228" y="8405"/>
                  </a:cubicBezTo>
                  <a:lnTo>
                    <a:pt x="1228" y="661"/>
                  </a:lnTo>
                  <a:cubicBezTo>
                    <a:pt x="1228" y="283"/>
                    <a:pt x="945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32"/>
            <p:cNvSpPr/>
            <p:nvPr/>
          </p:nvSpPr>
          <p:spPr>
            <a:xfrm>
              <a:off x="3363775" y="3297800"/>
              <a:ext cx="28350" cy="181800"/>
            </a:xfrm>
            <a:custGeom>
              <a:rect b="b" l="l" r="r" t="t"/>
              <a:pathLst>
                <a:path extrusionOk="0" h="7272" w="1134">
                  <a:moveTo>
                    <a:pt x="567" y="0"/>
                  </a:moveTo>
                  <a:cubicBezTo>
                    <a:pt x="0" y="0"/>
                    <a:pt x="0" y="283"/>
                    <a:pt x="0" y="661"/>
                  </a:cubicBezTo>
                  <a:lnTo>
                    <a:pt x="0" y="6610"/>
                  </a:lnTo>
                  <a:cubicBezTo>
                    <a:pt x="0" y="6988"/>
                    <a:pt x="189" y="7271"/>
                    <a:pt x="567" y="7271"/>
                  </a:cubicBezTo>
                  <a:cubicBezTo>
                    <a:pt x="850" y="7271"/>
                    <a:pt x="1134" y="7271"/>
                    <a:pt x="1134" y="6610"/>
                  </a:cubicBezTo>
                  <a:lnTo>
                    <a:pt x="1134" y="661"/>
                  </a:lnTo>
                  <a:cubicBezTo>
                    <a:pt x="1134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32"/>
            <p:cNvSpPr/>
            <p:nvPr/>
          </p:nvSpPr>
          <p:spPr>
            <a:xfrm>
              <a:off x="3092275" y="3396950"/>
              <a:ext cx="28350" cy="165275"/>
            </a:xfrm>
            <a:custGeom>
              <a:rect b="b" l="l" r="r" t="t"/>
              <a:pathLst>
                <a:path extrusionOk="0" h="6611" w="1134">
                  <a:moveTo>
                    <a:pt x="567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5950"/>
                  </a:lnTo>
                  <a:cubicBezTo>
                    <a:pt x="1" y="6233"/>
                    <a:pt x="284" y="6611"/>
                    <a:pt x="567" y="6611"/>
                  </a:cubicBezTo>
                  <a:cubicBezTo>
                    <a:pt x="850" y="6611"/>
                    <a:pt x="1134" y="6233"/>
                    <a:pt x="1134" y="5950"/>
                  </a:cubicBezTo>
                  <a:lnTo>
                    <a:pt x="1134" y="567"/>
                  </a:lnTo>
                  <a:cubicBezTo>
                    <a:pt x="1134" y="284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32"/>
            <p:cNvSpPr/>
            <p:nvPr/>
          </p:nvSpPr>
          <p:spPr>
            <a:xfrm>
              <a:off x="2804250" y="3382775"/>
              <a:ext cx="30725" cy="193625"/>
            </a:xfrm>
            <a:custGeom>
              <a:rect b="b" l="l" r="r" t="t"/>
              <a:pathLst>
                <a:path extrusionOk="0" h="7745" w="1229">
                  <a:moveTo>
                    <a:pt x="662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7178"/>
                  </a:lnTo>
                  <a:cubicBezTo>
                    <a:pt x="1" y="7461"/>
                    <a:pt x="284" y="7744"/>
                    <a:pt x="662" y="7744"/>
                  </a:cubicBezTo>
                  <a:cubicBezTo>
                    <a:pt x="945" y="7744"/>
                    <a:pt x="1228" y="7461"/>
                    <a:pt x="1228" y="7178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32"/>
            <p:cNvSpPr/>
            <p:nvPr/>
          </p:nvSpPr>
          <p:spPr>
            <a:xfrm>
              <a:off x="1944900" y="3274175"/>
              <a:ext cx="33075" cy="115700"/>
            </a:xfrm>
            <a:custGeom>
              <a:rect b="b" l="l" r="r" t="t"/>
              <a:pathLst>
                <a:path extrusionOk="0" h="4628" w="1323">
                  <a:moveTo>
                    <a:pt x="662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3967"/>
                  </a:lnTo>
                  <a:cubicBezTo>
                    <a:pt x="1" y="4345"/>
                    <a:pt x="284" y="4628"/>
                    <a:pt x="662" y="4628"/>
                  </a:cubicBezTo>
                  <a:cubicBezTo>
                    <a:pt x="1039" y="4628"/>
                    <a:pt x="1323" y="4345"/>
                    <a:pt x="1323" y="3967"/>
                  </a:cubicBezTo>
                  <a:lnTo>
                    <a:pt x="1323" y="662"/>
                  </a:lnTo>
                  <a:cubicBezTo>
                    <a:pt x="1323" y="284"/>
                    <a:pt x="1039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32"/>
            <p:cNvSpPr/>
            <p:nvPr/>
          </p:nvSpPr>
          <p:spPr>
            <a:xfrm>
              <a:off x="2060575" y="3411100"/>
              <a:ext cx="28350" cy="127525"/>
            </a:xfrm>
            <a:custGeom>
              <a:rect b="b" l="l" r="r" t="t"/>
              <a:pathLst>
                <a:path extrusionOk="0" h="5101" w="1134">
                  <a:moveTo>
                    <a:pt x="567" y="1"/>
                  </a:moveTo>
                  <a:cubicBezTo>
                    <a:pt x="1" y="1"/>
                    <a:pt x="1" y="284"/>
                    <a:pt x="1" y="662"/>
                  </a:cubicBezTo>
                  <a:lnTo>
                    <a:pt x="1" y="4534"/>
                  </a:lnTo>
                  <a:cubicBezTo>
                    <a:pt x="1" y="4817"/>
                    <a:pt x="1" y="5100"/>
                    <a:pt x="567" y="5100"/>
                  </a:cubicBezTo>
                  <a:cubicBezTo>
                    <a:pt x="851" y="5100"/>
                    <a:pt x="1134" y="4817"/>
                    <a:pt x="1134" y="4534"/>
                  </a:cubicBezTo>
                  <a:lnTo>
                    <a:pt x="1134" y="662"/>
                  </a:lnTo>
                  <a:cubicBezTo>
                    <a:pt x="1134" y="284"/>
                    <a:pt x="851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32"/>
            <p:cNvSpPr/>
            <p:nvPr/>
          </p:nvSpPr>
          <p:spPr>
            <a:xfrm>
              <a:off x="2504425" y="3404025"/>
              <a:ext cx="30725" cy="148750"/>
            </a:xfrm>
            <a:custGeom>
              <a:rect b="b" l="l" r="r" t="t"/>
              <a:pathLst>
                <a:path extrusionOk="0" h="5950" w="1229">
                  <a:moveTo>
                    <a:pt x="567" y="1"/>
                  </a:moveTo>
                  <a:cubicBezTo>
                    <a:pt x="0" y="1"/>
                    <a:pt x="0" y="284"/>
                    <a:pt x="0" y="567"/>
                  </a:cubicBezTo>
                  <a:lnTo>
                    <a:pt x="0" y="5383"/>
                  </a:lnTo>
                  <a:cubicBezTo>
                    <a:pt x="0" y="5667"/>
                    <a:pt x="0" y="5950"/>
                    <a:pt x="567" y="5950"/>
                  </a:cubicBezTo>
                  <a:cubicBezTo>
                    <a:pt x="850" y="5950"/>
                    <a:pt x="1228" y="5667"/>
                    <a:pt x="1228" y="5383"/>
                  </a:cubicBezTo>
                  <a:lnTo>
                    <a:pt x="1228" y="567"/>
                  </a:lnTo>
                  <a:cubicBezTo>
                    <a:pt x="1228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32"/>
            <p:cNvSpPr/>
            <p:nvPr/>
          </p:nvSpPr>
          <p:spPr>
            <a:xfrm>
              <a:off x="3687200" y="4487650"/>
              <a:ext cx="1912325" cy="295150"/>
            </a:xfrm>
            <a:custGeom>
              <a:rect b="b" l="l" r="r" t="t"/>
              <a:pathLst>
                <a:path extrusionOk="0" h="11806" w="76493">
                  <a:moveTo>
                    <a:pt x="1" y="1"/>
                  </a:moveTo>
                  <a:lnTo>
                    <a:pt x="1" y="9633"/>
                  </a:lnTo>
                  <a:cubicBezTo>
                    <a:pt x="1" y="10861"/>
                    <a:pt x="17094" y="11805"/>
                    <a:pt x="38247" y="11805"/>
                  </a:cubicBezTo>
                  <a:cubicBezTo>
                    <a:pt x="59400" y="11805"/>
                    <a:pt x="76493" y="10861"/>
                    <a:pt x="76493" y="9633"/>
                  </a:cubicBezTo>
                  <a:lnTo>
                    <a:pt x="764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32"/>
            <p:cNvSpPr/>
            <p:nvPr/>
          </p:nvSpPr>
          <p:spPr>
            <a:xfrm>
              <a:off x="3670675" y="4473500"/>
              <a:ext cx="1943025" cy="323450"/>
            </a:xfrm>
            <a:custGeom>
              <a:rect b="b" l="l" r="r" t="t"/>
              <a:pathLst>
                <a:path extrusionOk="0" h="12938" w="77721">
                  <a:moveTo>
                    <a:pt x="76587" y="1134"/>
                  </a:moveTo>
                  <a:lnTo>
                    <a:pt x="76587" y="9916"/>
                  </a:lnTo>
                  <a:cubicBezTo>
                    <a:pt x="74509" y="10860"/>
                    <a:pt x="59400" y="11710"/>
                    <a:pt x="38908" y="11710"/>
                  </a:cubicBezTo>
                  <a:cubicBezTo>
                    <a:pt x="18416" y="11710"/>
                    <a:pt x="3306" y="10860"/>
                    <a:pt x="1229" y="9916"/>
                  </a:cubicBezTo>
                  <a:lnTo>
                    <a:pt x="1229" y="1134"/>
                  </a:lnTo>
                  <a:close/>
                  <a:moveTo>
                    <a:pt x="662" y="0"/>
                  </a:moveTo>
                  <a:cubicBezTo>
                    <a:pt x="379" y="0"/>
                    <a:pt x="1" y="284"/>
                    <a:pt x="1" y="567"/>
                  </a:cubicBezTo>
                  <a:lnTo>
                    <a:pt x="1" y="10199"/>
                  </a:lnTo>
                  <a:cubicBezTo>
                    <a:pt x="1" y="11144"/>
                    <a:pt x="1" y="11710"/>
                    <a:pt x="11805" y="12371"/>
                  </a:cubicBezTo>
                  <a:cubicBezTo>
                    <a:pt x="18982" y="12938"/>
                    <a:pt x="28614" y="12938"/>
                    <a:pt x="38908" y="12938"/>
                  </a:cubicBezTo>
                  <a:cubicBezTo>
                    <a:pt x="49107" y="12938"/>
                    <a:pt x="58739" y="12938"/>
                    <a:pt x="66010" y="12371"/>
                  </a:cubicBezTo>
                  <a:cubicBezTo>
                    <a:pt x="77720" y="11710"/>
                    <a:pt x="77720" y="11144"/>
                    <a:pt x="77720" y="10199"/>
                  </a:cubicBezTo>
                  <a:lnTo>
                    <a:pt x="77720" y="567"/>
                  </a:lnTo>
                  <a:cubicBezTo>
                    <a:pt x="77720" y="284"/>
                    <a:pt x="77437" y="0"/>
                    <a:pt x="7715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32"/>
            <p:cNvSpPr/>
            <p:nvPr/>
          </p:nvSpPr>
          <p:spPr>
            <a:xfrm>
              <a:off x="3687200" y="4435725"/>
              <a:ext cx="1912325" cy="110975"/>
            </a:xfrm>
            <a:custGeom>
              <a:rect b="b" l="l" r="r" t="t"/>
              <a:pathLst>
                <a:path extrusionOk="0" h="4439" w="76493">
                  <a:moveTo>
                    <a:pt x="38247" y="0"/>
                  </a:moveTo>
                  <a:cubicBezTo>
                    <a:pt x="17094" y="0"/>
                    <a:pt x="1" y="1228"/>
                    <a:pt x="1" y="2078"/>
                  </a:cubicBezTo>
                  <a:cubicBezTo>
                    <a:pt x="1" y="3306"/>
                    <a:pt x="17094" y="4439"/>
                    <a:pt x="38247" y="4439"/>
                  </a:cubicBezTo>
                  <a:cubicBezTo>
                    <a:pt x="59400" y="4439"/>
                    <a:pt x="76493" y="3306"/>
                    <a:pt x="76493" y="2078"/>
                  </a:cubicBezTo>
                  <a:cubicBezTo>
                    <a:pt x="76493" y="1228"/>
                    <a:pt x="59306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32"/>
            <p:cNvSpPr/>
            <p:nvPr/>
          </p:nvSpPr>
          <p:spPr>
            <a:xfrm>
              <a:off x="3670675" y="4421550"/>
              <a:ext cx="1943025" cy="141675"/>
            </a:xfrm>
            <a:custGeom>
              <a:rect b="b" l="l" r="r" t="t"/>
              <a:pathLst>
                <a:path extrusionOk="0" h="5667" w="77721">
                  <a:moveTo>
                    <a:pt x="38908" y="1134"/>
                  </a:moveTo>
                  <a:cubicBezTo>
                    <a:pt x="57511" y="1134"/>
                    <a:pt x="71771" y="2078"/>
                    <a:pt x="75643" y="2645"/>
                  </a:cubicBezTo>
                  <a:cubicBezTo>
                    <a:pt x="71771" y="3589"/>
                    <a:pt x="57511" y="4439"/>
                    <a:pt x="38908" y="4439"/>
                  </a:cubicBezTo>
                  <a:cubicBezTo>
                    <a:pt x="20210" y="4439"/>
                    <a:pt x="6045" y="3589"/>
                    <a:pt x="2173" y="2645"/>
                  </a:cubicBezTo>
                  <a:cubicBezTo>
                    <a:pt x="6045" y="2078"/>
                    <a:pt x="20493" y="1134"/>
                    <a:pt x="38908" y="1134"/>
                  </a:cubicBezTo>
                  <a:close/>
                  <a:moveTo>
                    <a:pt x="38908" y="1"/>
                  </a:moveTo>
                  <a:cubicBezTo>
                    <a:pt x="28614" y="1"/>
                    <a:pt x="18982" y="284"/>
                    <a:pt x="11805" y="851"/>
                  </a:cubicBezTo>
                  <a:cubicBezTo>
                    <a:pt x="1" y="1417"/>
                    <a:pt x="1" y="2078"/>
                    <a:pt x="1" y="2645"/>
                  </a:cubicBezTo>
                  <a:cubicBezTo>
                    <a:pt x="1" y="3589"/>
                    <a:pt x="1" y="4156"/>
                    <a:pt x="11805" y="4723"/>
                  </a:cubicBezTo>
                  <a:cubicBezTo>
                    <a:pt x="18982" y="5384"/>
                    <a:pt x="28614" y="5667"/>
                    <a:pt x="38908" y="5667"/>
                  </a:cubicBezTo>
                  <a:cubicBezTo>
                    <a:pt x="49107" y="5667"/>
                    <a:pt x="58739" y="5384"/>
                    <a:pt x="66010" y="4723"/>
                  </a:cubicBezTo>
                  <a:cubicBezTo>
                    <a:pt x="77720" y="4156"/>
                    <a:pt x="77720" y="3589"/>
                    <a:pt x="77720" y="2645"/>
                  </a:cubicBezTo>
                  <a:cubicBezTo>
                    <a:pt x="77720" y="2078"/>
                    <a:pt x="77720" y="1417"/>
                    <a:pt x="66010" y="851"/>
                  </a:cubicBezTo>
                  <a:cubicBezTo>
                    <a:pt x="58739" y="284"/>
                    <a:pt x="49201" y="1"/>
                    <a:pt x="3890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2"/>
            <p:cNvSpPr/>
            <p:nvPr/>
          </p:nvSpPr>
          <p:spPr>
            <a:xfrm>
              <a:off x="3904400" y="4449900"/>
              <a:ext cx="1475575" cy="68475"/>
            </a:xfrm>
            <a:custGeom>
              <a:rect b="b" l="l" r="r" t="t"/>
              <a:pathLst>
                <a:path extrusionOk="0" h="2739" w="59023">
                  <a:moveTo>
                    <a:pt x="29559" y="0"/>
                  </a:moveTo>
                  <a:cubicBezTo>
                    <a:pt x="13316" y="0"/>
                    <a:pt x="1" y="661"/>
                    <a:pt x="1" y="1511"/>
                  </a:cubicBezTo>
                  <a:cubicBezTo>
                    <a:pt x="1" y="2078"/>
                    <a:pt x="13316" y="2739"/>
                    <a:pt x="29559" y="2739"/>
                  </a:cubicBezTo>
                  <a:cubicBezTo>
                    <a:pt x="45801" y="2739"/>
                    <a:pt x="59022" y="2078"/>
                    <a:pt x="59022" y="1511"/>
                  </a:cubicBezTo>
                  <a:cubicBezTo>
                    <a:pt x="59022" y="661"/>
                    <a:pt x="45801" y="0"/>
                    <a:pt x="29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2"/>
            <p:cNvSpPr/>
            <p:nvPr/>
          </p:nvSpPr>
          <p:spPr>
            <a:xfrm>
              <a:off x="3890250" y="4435725"/>
              <a:ext cx="1506250" cy="96825"/>
            </a:xfrm>
            <a:custGeom>
              <a:rect b="b" l="l" r="r" t="t"/>
              <a:pathLst>
                <a:path extrusionOk="0" h="3873" w="60250">
                  <a:moveTo>
                    <a:pt x="30125" y="1228"/>
                  </a:moveTo>
                  <a:cubicBezTo>
                    <a:pt x="42779" y="1228"/>
                    <a:pt x="52128" y="1511"/>
                    <a:pt x="56661" y="2078"/>
                  </a:cubicBezTo>
                  <a:cubicBezTo>
                    <a:pt x="52128" y="2361"/>
                    <a:pt x="42779" y="2645"/>
                    <a:pt x="30125" y="2645"/>
                  </a:cubicBezTo>
                  <a:cubicBezTo>
                    <a:pt x="17471" y="2645"/>
                    <a:pt x="8122" y="2361"/>
                    <a:pt x="3589" y="2078"/>
                  </a:cubicBezTo>
                  <a:cubicBezTo>
                    <a:pt x="8122" y="1511"/>
                    <a:pt x="17471" y="1228"/>
                    <a:pt x="30125" y="1228"/>
                  </a:cubicBezTo>
                  <a:close/>
                  <a:moveTo>
                    <a:pt x="30125" y="0"/>
                  </a:moveTo>
                  <a:cubicBezTo>
                    <a:pt x="22287" y="0"/>
                    <a:pt x="14732" y="284"/>
                    <a:pt x="9349" y="284"/>
                  </a:cubicBezTo>
                  <a:cubicBezTo>
                    <a:pt x="0" y="850"/>
                    <a:pt x="0" y="1228"/>
                    <a:pt x="0" y="2078"/>
                  </a:cubicBezTo>
                  <a:cubicBezTo>
                    <a:pt x="0" y="2645"/>
                    <a:pt x="0" y="3022"/>
                    <a:pt x="9349" y="3589"/>
                  </a:cubicBezTo>
                  <a:cubicBezTo>
                    <a:pt x="14732" y="3872"/>
                    <a:pt x="22287" y="3872"/>
                    <a:pt x="30125" y="3872"/>
                  </a:cubicBezTo>
                  <a:cubicBezTo>
                    <a:pt x="37868" y="3872"/>
                    <a:pt x="45423" y="3872"/>
                    <a:pt x="50900" y="3589"/>
                  </a:cubicBezTo>
                  <a:cubicBezTo>
                    <a:pt x="60249" y="3022"/>
                    <a:pt x="60249" y="2645"/>
                    <a:pt x="60249" y="2078"/>
                  </a:cubicBezTo>
                  <a:cubicBezTo>
                    <a:pt x="60249" y="1228"/>
                    <a:pt x="60249" y="850"/>
                    <a:pt x="50900" y="284"/>
                  </a:cubicBezTo>
                  <a:cubicBezTo>
                    <a:pt x="45423" y="284"/>
                    <a:pt x="37963" y="0"/>
                    <a:pt x="3012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32"/>
            <p:cNvSpPr/>
            <p:nvPr/>
          </p:nvSpPr>
          <p:spPr>
            <a:xfrm>
              <a:off x="5488550" y="4501825"/>
              <a:ext cx="28350" cy="219575"/>
            </a:xfrm>
            <a:custGeom>
              <a:rect b="b" l="l" r="r" t="t"/>
              <a:pathLst>
                <a:path extrusionOk="0" h="8783" w="1134">
                  <a:moveTo>
                    <a:pt x="567" y="1"/>
                  </a:moveTo>
                  <a:cubicBezTo>
                    <a:pt x="283" y="1"/>
                    <a:pt x="0" y="378"/>
                    <a:pt x="0" y="662"/>
                  </a:cubicBezTo>
                  <a:lnTo>
                    <a:pt x="0" y="8216"/>
                  </a:lnTo>
                  <a:cubicBezTo>
                    <a:pt x="0" y="8500"/>
                    <a:pt x="283" y="8783"/>
                    <a:pt x="567" y="8783"/>
                  </a:cubicBezTo>
                  <a:cubicBezTo>
                    <a:pt x="850" y="8783"/>
                    <a:pt x="1133" y="8500"/>
                    <a:pt x="1133" y="8216"/>
                  </a:cubicBezTo>
                  <a:lnTo>
                    <a:pt x="1133" y="662"/>
                  </a:lnTo>
                  <a:cubicBezTo>
                    <a:pt x="1133" y="378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32"/>
            <p:cNvSpPr/>
            <p:nvPr/>
          </p:nvSpPr>
          <p:spPr>
            <a:xfrm>
              <a:off x="5351625" y="4525425"/>
              <a:ext cx="28350" cy="226675"/>
            </a:xfrm>
            <a:custGeom>
              <a:rect b="b" l="l" r="r" t="t"/>
              <a:pathLst>
                <a:path extrusionOk="0" h="9067" w="1134">
                  <a:moveTo>
                    <a:pt x="567" y="1"/>
                  </a:moveTo>
                  <a:cubicBezTo>
                    <a:pt x="283" y="1"/>
                    <a:pt x="0" y="284"/>
                    <a:pt x="0" y="568"/>
                  </a:cubicBezTo>
                  <a:lnTo>
                    <a:pt x="0" y="8500"/>
                  </a:lnTo>
                  <a:cubicBezTo>
                    <a:pt x="0" y="8783"/>
                    <a:pt x="283" y="9067"/>
                    <a:pt x="567" y="9067"/>
                  </a:cubicBezTo>
                  <a:cubicBezTo>
                    <a:pt x="850" y="9067"/>
                    <a:pt x="1133" y="8783"/>
                    <a:pt x="1133" y="8500"/>
                  </a:cubicBezTo>
                  <a:lnTo>
                    <a:pt x="1133" y="568"/>
                  </a:lnTo>
                  <a:cubicBezTo>
                    <a:pt x="1133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32"/>
            <p:cNvSpPr/>
            <p:nvPr/>
          </p:nvSpPr>
          <p:spPr>
            <a:xfrm>
              <a:off x="5148575" y="4525425"/>
              <a:ext cx="30725" cy="181825"/>
            </a:xfrm>
            <a:custGeom>
              <a:rect b="b" l="l" r="r" t="t"/>
              <a:pathLst>
                <a:path extrusionOk="0" h="7273" w="1229">
                  <a:moveTo>
                    <a:pt x="567" y="1"/>
                  </a:moveTo>
                  <a:cubicBezTo>
                    <a:pt x="284" y="1"/>
                    <a:pt x="1" y="284"/>
                    <a:pt x="1" y="568"/>
                  </a:cubicBezTo>
                  <a:lnTo>
                    <a:pt x="1" y="6706"/>
                  </a:lnTo>
                  <a:cubicBezTo>
                    <a:pt x="1" y="7272"/>
                    <a:pt x="284" y="7272"/>
                    <a:pt x="567" y="7272"/>
                  </a:cubicBezTo>
                  <a:cubicBezTo>
                    <a:pt x="945" y="7272"/>
                    <a:pt x="1228" y="7272"/>
                    <a:pt x="1228" y="6706"/>
                  </a:cubicBezTo>
                  <a:lnTo>
                    <a:pt x="1228" y="568"/>
                  </a:lnTo>
                  <a:cubicBezTo>
                    <a:pt x="1228" y="284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32"/>
            <p:cNvSpPr/>
            <p:nvPr/>
          </p:nvSpPr>
          <p:spPr>
            <a:xfrm>
              <a:off x="4877075" y="4624600"/>
              <a:ext cx="30725" cy="165275"/>
            </a:xfrm>
            <a:custGeom>
              <a:rect b="b" l="l" r="r" t="t"/>
              <a:pathLst>
                <a:path extrusionOk="0" h="6611" w="1229">
                  <a:moveTo>
                    <a:pt x="567" y="0"/>
                  </a:moveTo>
                  <a:cubicBezTo>
                    <a:pt x="284" y="0"/>
                    <a:pt x="1" y="283"/>
                    <a:pt x="1" y="567"/>
                  </a:cubicBezTo>
                  <a:lnTo>
                    <a:pt x="1" y="5950"/>
                  </a:lnTo>
                  <a:cubicBezTo>
                    <a:pt x="1" y="6327"/>
                    <a:pt x="284" y="6611"/>
                    <a:pt x="567" y="6611"/>
                  </a:cubicBezTo>
                  <a:cubicBezTo>
                    <a:pt x="945" y="6611"/>
                    <a:pt x="1228" y="6327"/>
                    <a:pt x="1228" y="5950"/>
                  </a:cubicBezTo>
                  <a:lnTo>
                    <a:pt x="1228" y="567"/>
                  </a:lnTo>
                  <a:cubicBezTo>
                    <a:pt x="1228" y="283"/>
                    <a:pt x="945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32"/>
            <p:cNvSpPr/>
            <p:nvPr/>
          </p:nvSpPr>
          <p:spPr>
            <a:xfrm>
              <a:off x="4591425" y="4610425"/>
              <a:ext cx="28350" cy="193625"/>
            </a:xfrm>
            <a:custGeom>
              <a:rect b="b" l="l" r="r" t="t"/>
              <a:pathLst>
                <a:path extrusionOk="0" h="7745" w="1134">
                  <a:moveTo>
                    <a:pt x="567" y="1"/>
                  </a:moveTo>
                  <a:cubicBezTo>
                    <a:pt x="284" y="1"/>
                    <a:pt x="0" y="284"/>
                    <a:pt x="0" y="567"/>
                  </a:cubicBezTo>
                  <a:lnTo>
                    <a:pt x="0" y="7178"/>
                  </a:lnTo>
                  <a:cubicBezTo>
                    <a:pt x="0" y="7461"/>
                    <a:pt x="284" y="7744"/>
                    <a:pt x="567" y="7744"/>
                  </a:cubicBezTo>
                  <a:cubicBezTo>
                    <a:pt x="850" y="7744"/>
                    <a:pt x="1133" y="7461"/>
                    <a:pt x="1133" y="7178"/>
                  </a:cubicBezTo>
                  <a:lnTo>
                    <a:pt x="1133" y="567"/>
                  </a:lnTo>
                  <a:cubicBezTo>
                    <a:pt x="1133" y="189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32"/>
            <p:cNvSpPr/>
            <p:nvPr/>
          </p:nvSpPr>
          <p:spPr>
            <a:xfrm>
              <a:off x="3732075" y="4501825"/>
              <a:ext cx="28350" cy="115700"/>
            </a:xfrm>
            <a:custGeom>
              <a:rect b="b" l="l" r="r" t="t"/>
              <a:pathLst>
                <a:path extrusionOk="0" h="4628" w="1134">
                  <a:moveTo>
                    <a:pt x="567" y="1"/>
                  </a:moveTo>
                  <a:cubicBezTo>
                    <a:pt x="283" y="1"/>
                    <a:pt x="0" y="378"/>
                    <a:pt x="0" y="662"/>
                  </a:cubicBezTo>
                  <a:lnTo>
                    <a:pt x="0" y="3967"/>
                  </a:lnTo>
                  <a:cubicBezTo>
                    <a:pt x="0" y="4345"/>
                    <a:pt x="283" y="4628"/>
                    <a:pt x="567" y="4628"/>
                  </a:cubicBezTo>
                  <a:cubicBezTo>
                    <a:pt x="850" y="4628"/>
                    <a:pt x="1133" y="4345"/>
                    <a:pt x="1133" y="3967"/>
                  </a:cubicBezTo>
                  <a:lnTo>
                    <a:pt x="1133" y="662"/>
                  </a:lnTo>
                  <a:cubicBezTo>
                    <a:pt x="1133" y="378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32"/>
            <p:cNvSpPr/>
            <p:nvPr/>
          </p:nvSpPr>
          <p:spPr>
            <a:xfrm>
              <a:off x="3843025" y="4638750"/>
              <a:ext cx="33075" cy="127525"/>
            </a:xfrm>
            <a:custGeom>
              <a:rect b="b" l="l" r="r" t="t"/>
              <a:pathLst>
                <a:path extrusionOk="0" h="5101" w="1323">
                  <a:moveTo>
                    <a:pt x="662" y="1"/>
                  </a:moveTo>
                  <a:cubicBezTo>
                    <a:pt x="284" y="1"/>
                    <a:pt x="1" y="379"/>
                    <a:pt x="1" y="662"/>
                  </a:cubicBezTo>
                  <a:lnTo>
                    <a:pt x="1" y="4534"/>
                  </a:lnTo>
                  <a:cubicBezTo>
                    <a:pt x="1" y="4817"/>
                    <a:pt x="284" y="5100"/>
                    <a:pt x="662" y="5100"/>
                  </a:cubicBezTo>
                  <a:cubicBezTo>
                    <a:pt x="1039" y="5100"/>
                    <a:pt x="1323" y="4817"/>
                    <a:pt x="1323" y="4534"/>
                  </a:cubicBezTo>
                  <a:lnTo>
                    <a:pt x="1323" y="662"/>
                  </a:lnTo>
                  <a:cubicBezTo>
                    <a:pt x="1323" y="379"/>
                    <a:pt x="1039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32"/>
            <p:cNvSpPr/>
            <p:nvPr/>
          </p:nvSpPr>
          <p:spPr>
            <a:xfrm>
              <a:off x="4289225" y="4631675"/>
              <a:ext cx="30725" cy="151125"/>
            </a:xfrm>
            <a:custGeom>
              <a:rect b="b" l="l" r="r" t="t"/>
              <a:pathLst>
                <a:path extrusionOk="0" h="6045" w="1229">
                  <a:moveTo>
                    <a:pt x="567" y="0"/>
                  </a:moveTo>
                  <a:cubicBezTo>
                    <a:pt x="284" y="0"/>
                    <a:pt x="1" y="284"/>
                    <a:pt x="1" y="662"/>
                  </a:cubicBezTo>
                  <a:lnTo>
                    <a:pt x="1" y="5383"/>
                  </a:lnTo>
                  <a:cubicBezTo>
                    <a:pt x="1" y="5667"/>
                    <a:pt x="284" y="6044"/>
                    <a:pt x="567" y="6044"/>
                  </a:cubicBezTo>
                  <a:cubicBezTo>
                    <a:pt x="945" y="6044"/>
                    <a:pt x="1228" y="5667"/>
                    <a:pt x="1228" y="5383"/>
                  </a:cubicBezTo>
                  <a:lnTo>
                    <a:pt x="1228" y="662"/>
                  </a:lnTo>
                  <a:cubicBezTo>
                    <a:pt x="1228" y="284"/>
                    <a:pt x="945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32"/>
            <p:cNvSpPr/>
            <p:nvPr/>
          </p:nvSpPr>
          <p:spPr>
            <a:xfrm>
              <a:off x="3746225" y="4246850"/>
              <a:ext cx="1912325" cy="292775"/>
            </a:xfrm>
            <a:custGeom>
              <a:rect b="b" l="l" r="r" t="t"/>
              <a:pathLst>
                <a:path extrusionOk="0" h="11711" w="76493">
                  <a:moveTo>
                    <a:pt x="1" y="1"/>
                  </a:moveTo>
                  <a:lnTo>
                    <a:pt x="1" y="9633"/>
                  </a:lnTo>
                  <a:cubicBezTo>
                    <a:pt x="1" y="10861"/>
                    <a:pt x="17188" y="11711"/>
                    <a:pt x="38247" y="11711"/>
                  </a:cubicBezTo>
                  <a:cubicBezTo>
                    <a:pt x="59305" y="11711"/>
                    <a:pt x="76492" y="10861"/>
                    <a:pt x="76492" y="9633"/>
                  </a:cubicBezTo>
                  <a:lnTo>
                    <a:pt x="76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32"/>
            <p:cNvSpPr/>
            <p:nvPr/>
          </p:nvSpPr>
          <p:spPr>
            <a:xfrm>
              <a:off x="3732075" y="4230325"/>
              <a:ext cx="1943000" cy="325825"/>
            </a:xfrm>
            <a:custGeom>
              <a:rect b="b" l="l" r="r" t="t"/>
              <a:pathLst>
                <a:path extrusionOk="0" h="13033" w="77720">
                  <a:moveTo>
                    <a:pt x="76492" y="1228"/>
                  </a:moveTo>
                  <a:lnTo>
                    <a:pt x="76492" y="10011"/>
                  </a:lnTo>
                  <a:cubicBezTo>
                    <a:pt x="74414" y="10861"/>
                    <a:pt x="59399" y="11805"/>
                    <a:pt x="38813" y="11805"/>
                  </a:cubicBezTo>
                  <a:cubicBezTo>
                    <a:pt x="18320" y="11805"/>
                    <a:pt x="2928" y="10861"/>
                    <a:pt x="1133" y="10011"/>
                  </a:cubicBezTo>
                  <a:lnTo>
                    <a:pt x="1133" y="1228"/>
                  </a:lnTo>
                  <a:close/>
                  <a:moveTo>
                    <a:pt x="567" y="1"/>
                  </a:moveTo>
                  <a:cubicBezTo>
                    <a:pt x="283" y="1"/>
                    <a:pt x="0" y="378"/>
                    <a:pt x="0" y="662"/>
                  </a:cubicBezTo>
                  <a:lnTo>
                    <a:pt x="0" y="10294"/>
                  </a:lnTo>
                  <a:cubicBezTo>
                    <a:pt x="0" y="10861"/>
                    <a:pt x="0" y="11522"/>
                    <a:pt x="11710" y="12372"/>
                  </a:cubicBezTo>
                  <a:cubicBezTo>
                    <a:pt x="18981" y="12655"/>
                    <a:pt x="28614" y="13033"/>
                    <a:pt x="38813" y="13033"/>
                  </a:cubicBezTo>
                  <a:cubicBezTo>
                    <a:pt x="49012" y="13033"/>
                    <a:pt x="58738" y="12655"/>
                    <a:pt x="65915" y="12372"/>
                  </a:cubicBezTo>
                  <a:cubicBezTo>
                    <a:pt x="77719" y="11522"/>
                    <a:pt x="77719" y="10861"/>
                    <a:pt x="77719" y="10294"/>
                  </a:cubicBezTo>
                  <a:lnTo>
                    <a:pt x="77719" y="662"/>
                  </a:lnTo>
                  <a:cubicBezTo>
                    <a:pt x="77719" y="378"/>
                    <a:pt x="77436" y="1"/>
                    <a:pt x="7705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32"/>
            <p:cNvSpPr/>
            <p:nvPr/>
          </p:nvSpPr>
          <p:spPr>
            <a:xfrm>
              <a:off x="3746225" y="4194925"/>
              <a:ext cx="1912325" cy="106250"/>
            </a:xfrm>
            <a:custGeom>
              <a:rect b="b" l="l" r="r" t="t"/>
              <a:pathLst>
                <a:path extrusionOk="0" h="4250" w="76493">
                  <a:moveTo>
                    <a:pt x="38247" y="0"/>
                  </a:moveTo>
                  <a:cubicBezTo>
                    <a:pt x="17188" y="0"/>
                    <a:pt x="1" y="850"/>
                    <a:pt x="1" y="2078"/>
                  </a:cubicBezTo>
                  <a:cubicBezTo>
                    <a:pt x="1" y="3305"/>
                    <a:pt x="17188" y="4250"/>
                    <a:pt x="38247" y="4250"/>
                  </a:cubicBezTo>
                  <a:cubicBezTo>
                    <a:pt x="59305" y="4250"/>
                    <a:pt x="76492" y="3305"/>
                    <a:pt x="76492" y="2078"/>
                  </a:cubicBezTo>
                  <a:cubicBezTo>
                    <a:pt x="76492" y="850"/>
                    <a:pt x="59400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32"/>
            <p:cNvSpPr/>
            <p:nvPr/>
          </p:nvSpPr>
          <p:spPr>
            <a:xfrm>
              <a:off x="3732075" y="4178400"/>
              <a:ext cx="1943000" cy="136950"/>
            </a:xfrm>
            <a:custGeom>
              <a:rect b="b" l="l" r="r" t="t"/>
              <a:pathLst>
                <a:path extrusionOk="0" h="5478" w="77720">
                  <a:moveTo>
                    <a:pt x="38813" y="1228"/>
                  </a:moveTo>
                  <a:cubicBezTo>
                    <a:pt x="57227" y="1228"/>
                    <a:pt x="71676" y="1794"/>
                    <a:pt x="75642" y="2739"/>
                  </a:cubicBezTo>
                  <a:cubicBezTo>
                    <a:pt x="71676" y="3589"/>
                    <a:pt x="57227" y="4250"/>
                    <a:pt x="38813" y="4250"/>
                  </a:cubicBezTo>
                  <a:cubicBezTo>
                    <a:pt x="20492" y="4250"/>
                    <a:pt x="6044" y="3589"/>
                    <a:pt x="2078" y="2739"/>
                  </a:cubicBezTo>
                  <a:cubicBezTo>
                    <a:pt x="6044" y="1794"/>
                    <a:pt x="20209" y="1228"/>
                    <a:pt x="38813" y="1228"/>
                  </a:cubicBezTo>
                  <a:close/>
                  <a:moveTo>
                    <a:pt x="38813" y="0"/>
                  </a:moveTo>
                  <a:cubicBezTo>
                    <a:pt x="28614" y="0"/>
                    <a:pt x="18981" y="283"/>
                    <a:pt x="11710" y="661"/>
                  </a:cubicBezTo>
                  <a:cubicBezTo>
                    <a:pt x="0" y="1228"/>
                    <a:pt x="0" y="2078"/>
                    <a:pt x="0" y="2739"/>
                  </a:cubicBezTo>
                  <a:cubicBezTo>
                    <a:pt x="0" y="3305"/>
                    <a:pt x="0" y="4250"/>
                    <a:pt x="11710" y="4911"/>
                  </a:cubicBezTo>
                  <a:cubicBezTo>
                    <a:pt x="18887" y="5194"/>
                    <a:pt x="28614" y="5477"/>
                    <a:pt x="38813" y="5477"/>
                  </a:cubicBezTo>
                  <a:cubicBezTo>
                    <a:pt x="49012" y="5477"/>
                    <a:pt x="58738" y="5194"/>
                    <a:pt x="65915" y="4911"/>
                  </a:cubicBezTo>
                  <a:cubicBezTo>
                    <a:pt x="77719" y="4250"/>
                    <a:pt x="77719" y="3305"/>
                    <a:pt x="77719" y="2739"/>
                  </a:cubicBezTo>
                  <a:cubicBezTo>
                    <a:pt x="77719" y="2078"/>
                    <a:pt x="77719" y="1228"/>
                    <a:pt x="65915" y="661"/>
                  </a:cubicBezTo>
                  <a:cubicBezTo>
                    <a:pt x="58738" y="283"/>
                    <a:pt x="49106" y="0"/>
                    <a:pt x="3881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32"/>
            <p:cNvSpPr/>
            <p:nvPr/>
          </p:nvSpPr>
          <p:spPr>
            <a:xfrm>
              <a:off x="3965800" y="4202000"/>
              <a:ext cx="1466100" cy="75575"/>
            </a:xfrm>
            <a:custGeom>
              <a:rect b="b" l="l" r="r" t="t"/>
              <a:pathLst>
                <a:path extrusionOk="0" h="3023" w="58644">
                  <a:moveTo>
                    <a:pt x="29464" y="0"/>
                  </a:moveTo>
                  <a:cubicBezTo>
                    <a:pt x="13221" y="0"/>
                    <a:pt x="0" y="850"/>
                    <a:pt x="0" y="1511"/>
                  </a:cubicBezTo>
                  <a:cubicBezTo>
                    <a:pt x="0" y="2361"/>
                    <a:pt x="13221" y="3022"/>
                    <a:pt x="29464" y="3022"/>
                  </a:cubicBezTo>
                  <a:cubicBezTo>
                    <a:pt x="45801" y="3022"/>
                    <a:pt x="58644" y="2361"/>
                    <a:pt x="58644" y="1511"/>
                  </a:cubicBezTo>
                  <a:cubicBezTo>
                    <a:pt x="58644" y="850"/>
                    <a:pt x="45801" y="0"/>
                    <a:pt x="294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32"/>
            <p:cNvSpPr/>
            <p:nvPr/>
          </p:nvSpPr>
          <p:spPr>
            <a:xfrm>
              <a:off x="3951625" y="4185475"/>
              <a:ext cx="1496800" cy="108625"/>
            </a:xfrm>
            <a:custGeom>
              <a:rect b="b" l="l" r="r" t="t"/>
              <a:pathLst>
                <a:path extrusionOk="0" h="4345" w="59872">
                  <a:moveTo>
                    <a:pt x="30031" y="1228"/>
                  </a:moveTo>
                  <a:cubicBezTo>
                    <a:pt x="42401" y="1228"/>
                    <a:pt x="52034" y="1795"/>
                    <a:pt x="56567" y="2172"/>
                  </a:cubicBezTo>
                  <a:cubicBezTo>
                    <a:pt x="52034" y="2456"/>
                    <a:pt x="42401" y="3022"/>
                    <a:pt x="30031" y="3022"/>
                  </a:cubicBezTo>
                  <a:cubicBezTo>
                    <a:pt x="17660" y="3022"/>
                    <a:pt x="8027" y="2456"/>
                    <a:pt x="3589" y="2172"/>
                  </a:cubicBezTo>
                  <a:cubicBezTo>
                    <a:pt x="8027" y="1795"/>
                    <a:pt x="17376" y="1228"/>
                    <a:pt x="30031" y="1228"/>
                  </a:cubicBezTo>
                  <a:close/>
                  <a:moveTo>
                    <a:pt x="30031" y="0"/>
                  </a:moveTo>
                  <a:cubicBezTo>
                    <a:pt x="22193" y="0"/>
                    <a:pt x="14732" y="378"/>
                    <a:pt x="9350" y="661"/>
                  </a:cubicBezTo>
                  <a:cubicBezTo>
                    <a:pt x="1" y="945"/>
                    <a:pt x="1" y="1511"/>
                    <a:pt x="1" y="2172"/>
                  </a:cubicBezTo>
                  <a:cubicBezTo>
                    <a:pt x="1" y="2739"/>
                    <a:pt x="1" y="3306"/>
                    <a:pt x="9350" y="3683"/>
                  </a:cubicBezTo>
                  <a:cubicBezTo>
                    <a:pt x="14732" y="3967"/>
                    <a:pt x="22193" y="4344"/>
                    <a:pt x="30031" y="4344"/>
                  </a:cubicBezTo>
                  <a:cubicBezTo>
                    <a:pt x="37869" y="4344"/>
                    <a:pt x="45140" y="3967"/>
                    <a:pt x="50901" y="3683"/>
                  </a:cubicBezTo>
                  <a:cubicBezTo>
                    <a:pt x="59872" y="3306"/>
                    <a:pt x="59872" y="2739"/>
                    <a:pt x="59872" y="2172"/>
                  </a:cubicBezTo>
                  <a:cubicBezTo>
                    <a:pt x="59872" y="1511"/>
                    <a:pt x="59872" y="945"/>
                    <a:pt x="50901" y="661"/>
                  </a:cubicBezTo>
                  <a:cubicBezTo>
                    <a:pt x="45140" y="378"/>
                    <a:pt x="37963" y="0"/>
                    <a:pt x="3003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32"/>
            <p:cNvSpPr/>
            <p:nvPr/>
          </p:nvSpPr>
          <p:spPr>
            <a:xfrm>
              <a:off x="5547575" y="4261025"/>
              <a:ext cx="30700" cy="212500"/>
            </a:xfrm>
            <a:custGeom>
              <a:rect b="b" l="l" r="r" t="t"/>
              <a:pathLst>
                <a:path extrusionOk="0" h="8500" w="1228">
                  <a:moveTo>
                    <a:pt x="567" y="0"/>
                  </a:moveTo>
                  <a:cubicBezTo>
                    <a:pt x="283" y="0"/>
                    <a:pt x="0" y="0"/>
                    <a:pt x="0" y="661"/>
                  </a:cubicBezTo>
                  <a:lnTo>
                    <a:pt x="0" y="7838"/>
                  </a:lnTo>
                  <a:cubicBezTo>
                    <a:pt x="0" y="8216"/>
                    <a:pt x="283" y="8499"/>
                    <a:pt x="567" y="8499"/>
                  </a:cubicBezTo>
                  <a:cubicBezTo>
                    <a:pt x="850" y="8499"/>
                    <a:pt x="1228" y="8216"/>
                    <a:pt x="1228" y="7838"/>
                  </a:cubicBezTo>
                  <a:lnTo>
                    <a:pt x="1228" y="661"/>
                  </a:lnTo>
                  <a:cubicBezTo>
                    <a:pt x="1228" y="0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32"/>
            <p:cNvSpPr/>
            <p:nvPr/>
          </p:nvSpPr>
          <p:spPr>
            <a:xfrm>
              <a:off x="5410625" y="4277550"/>
              <a:ext cx="30725" cy="224300"/>
            </a:xfrm>
            <a:custGeom>
              <a:rect b="b" l="l" r="r" t="t"/>
              <a:pathLst>
                <a:path extrusionOk="0" h="8972" w="1229">
                  <a:moveTo>
                    <a:pt x="567" y="0"/>
                  </a:moveTo>
                  <a:cubicBezTo>
                    <a:pt x="284" y="0"/>
                    <a:pt x="1" y="284"/>
                    <a:pt x="1" y="661"/>
                  </a:cubicBezTo>
                  <a:lnTo>
                    <a:pt x="1" y="8405"/>
                  </a:lnTo>
                  <a:cubicBezTo>
                    <a:pt x="1" y="8688"/>
                    <a:pt x="284" y="8972"/>
                    <a:pt x="567" y="8972"/>
                  </a:cubicBezTo>
                  <a:cubicBezTo>
                    <a:pt x="851" y="8972"/>
                    <a:pt x="1229" y="8688"/>
                    <a:pt x="1229" y="8405"/>
                  </a:cubicBezTo>
                  <a:lnTo>
                    <a:pt x="1229" y="661"/>
                  </a:lnTo>
                  <a:cubicBezTo>
                    <a:pt x="1229" y="284"/>
                    <a:pt x="851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32"/>
            <p:cNvSpPr/>
            <p:nvPr/>
          </p:nvSpPr>
          <p:spPr>
            <a:xfrm>
              <a:off x="5207600" y="4284625"/>
              <a:ext cx="30725" cy="181825"/>
            </a:xfrm>
            <a:custGeom>
              <a:rect b="b" l="l" r="r" t="t"/>
              <a:pathLst>
                <a:path extrusionOk="0" h="7273" w="1229">
                  <a:moveTo>
                    <a:pt x="662" y="1"/>
                  </a:moveTo>
                  <a:cubicBezTo>
                    <a:pt x="378" y="1"/>
                    <a:pt x="1" y="284"/>
                    <a:pt x="1" y="567"/>
                  </a:cubicBezTo>
                  <a:lnTo>
                    <a:pt x="1" y="6611"/>
                  </a:lnTo>
                  <a:cubicBezTo>
                    <a:pt x="1" y="6894"/>
                    <a:pt x="378" y="7272"/>
                    <a:pt x="662" y="7272"/>
                  </a:cubicBezTo>
                  <a:cubicBezTo>
                    <a:pt x="945" y="7272"/>
                    <a:pt x="1228" y="6894"/>
                    <a:pt x="1228" y="6611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32"/>
            <p:cNvSpPr/>
            <p:nvPr/>
          </p:nvSpPr>
          <p:spPr>
            <a:xfrm>
              <a:off x="4936100" y="4383775"/>
              <a:ext cx="30725" cy="155850"/>
            </a:xfrm>
            <a:custGeom>
              <a:rect b="b" l="l" r="r" t="t"/>
              <a:pathLst>
                <a:path extrusionOk="0" h="6234" w="1229">
                  <a:moveTo>
                    <a:pt x="662" y="1"/>
                  </a:moveTo>
                  <a:cubicBezTo>
                    <a:pt x="378" y="1"/>
                    <a:pt x="1" y="284"/>
                    <a:pt x="1" y="567"/>
                  </a:cubicBezTo>
                  <a:lnTo>
                    <a:pt x="1" y="5667"/>
                  </a:lnTo>
                  <a:cubicBezTo>
                    <a:pt x="1" y="5950"/>
                    <a:pt x="378" y="6234"/>
                    <a:pt x="662" y="6234"/>
                  </a:cubicBezTo>
                  <a:cubicBezTo>
                    <a:pt x="945" y="6234"/>
                    <a:pt x="1228" y="5950"/>
                    <a:pt x="1228" y="5667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32"/>
            <p:cNvSpPr/>
            <p:nvPr/>
          </p:nvSpPr>
          <p:spPr>
            <a:xfrm>
              <a:off x="4650450" y="4360175"/>
              <a:ext cx="30700" cy="195975"/>
            </a:xfrm>
            <a:custGeom>
              <a:rect b="b" l="l" r="r" t="t"/>
              <a:pathLst>
                <a:path extrusionOk="0" h="7839" w="1228">
                  <a:moveTo>
                    <a:pt x="567" y="1"/>
                  </a:moveTo>
                  <a:cubicBezTo>
                    <a:pt x="283" y="1"/>
                    <a:pt x="0" y="284"/>
                    <a:pt x="0" y="662"/>
                  </a:cubicBezTo>
                  <a:lnTo>
                    <a:pt x="0" y="7178"/>
                  </a:lnTo>
                  <a:cubicBezTo>
                    <a:pt x="0" y="7461"/>
                    <a:pt x="283" y="7839"/>
                    <a:pt x="567" y="7839"/>
                  </a:cubicBezTo>
                  <a:cubicBezTo>
                    <a:pt x="944" y="7839"/>
                    <a:pt x="1228" y="7461"/>
                    <a:pt x="1228" y="7178"/>
                  </a:cubicBezTo>
                  <a:lnTo>
                    <a:pt x="1228" y="662"/>
                  </a:lnTo>
                  <a:cubicBezTo>
                    <a:pt x="1228" y="284"/>
                    <a:pt x="944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32"/>
            <p:cNvSpPr/>
            <p:nvPr/>
          </p:nvSpPr>
          <p:spPr>
            <a:xfrm>
              <a:off x="3791100" y="4261025"/>
              <a:ext cx="30700" cy="115700"/>
            </a:xfrm>
            <a:custGeom>
              <a:rect b="b" l="l" r="r" t="t"/>
              <a:pathLst>
                <a:path extrusionOk="0" h="4628" w="1228">
                  <a:moveTo>
                    <a:pt x="567" y="0"/>
                  </a:moveTo>
                  <a:cubicBezTo>
                    <a:pt x="283" y="0"/>
                    <a:pt x="0" y="0"/>
                    <a:pt x="0" y="661"/>
                  </a:cubicBezTo>
                  <a:lnTo>
                    <a:pt x="0" y="3967"/>
                  </a:lnTo>
                  <a:cubicBezTo>
                    <a:pt x="0" y="4250"/>
                    <a:pt x="283" y="4628"/>
                    <a:pt x="567" y="4628"/>
                  </a:cubicBezTo>
                  <a:cubicBezTo>
                    <a:pt x="944" y="4628"/>
                    <a:pt x="1228" y="4250"/>
                    <a:pt x="1228" y="3967"/>
                  </a:cubicBezTo>
                  <a:lnTo>
                    <a:pt x="1228" y="661"/>
                  </a:lnTo>
                  <a:cubicBezTo>
                    <a:pt x="1228" y="0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32"/>
            <p:cNvSpPr/>
            <p:nvPr/>
          </p:nvSpPr>
          <p:spPr>
            <a:xfrm>
              <a:off x="3904400" y="4397950"/>
              <a:ext cx="30725" cy="127500"/>
            </a:xfrm>
            <a:custGeom>
              <a:rect b="b" l="l" r="r" t="t"/>
              <a:pathLst>
                <a:path extrusionOk="0" h="5100" w="1229">
                  <a:moveTo>
                    <a:pt x="662" y="0"/>
                  </a:moveTo>
                  <a:cubicBezTo>
                    <a:pt x="379" y="0"/>
                    <a:pt x="1" y="284"/>
                    <a:pt x="1" y="567"/>
                  </a:cubicBezTo>
                  <a:lnTo>
                    <a:pt x="1" y="4533"/>
                  </a:lnTo>
                  <a:cubicBezTo>
                    <a:pt x="1" y="4817"/>
                    <a:pt x="379" y="5100"/>
                    <a:pt x="662" y="5100"/>
                  </a:cubicBezTo>
                  <a:cubicBezTo>
                    <a:pt x="945" y="5100"/>
                    <a:pt x="1229" y="4817"/>
                    <a:pt x="1229" y="4533"/>
                  </a:cubicBezTo>
                  <a:lnTo>
                    <a:pt x="1229" y="567"/>
                  </a:lnTo>
                  <a:cubicBezTo>
                    <a:pt x="1229" y="284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32"/>
            <p:cNvSpPr/>
            <p:nvPr/>
          </p:nvSpPr>
          <p:spPr>
            <a:xfrm>
              <a:off x="4348250" y="4383775"/>
              <a:ext cx="30725" cy="148775"/>
            </a:xfrm>
            <a:custGeom>
              <a:rect b="b" l="l" r="r" t="t"/>
              <a:pathLst>
                <a:path extrusionOk="0" h="5951" w="1229">
                  <a:moveTo>
                    <a:pt x="662" y="1"/>
                  </a:moveTo>
                  <a:cubicBezTo>
                    <a:pt x="378" y="1"/>
                    <a:pt x="0" y="284"/>
                    <a:pt x="0" y="567"/>
                  </a:cubicBezTo>
                  <a:lnTo>
                    <a:pt x="0" y="5384"/>
                  </a:lnTo>
                  <a:cubicBezTo>
                    <a:pt x="0" y="5667"/>
                    <a:pt x="378" y="5950"/>
                    <a:pt x="662" y="5950"/>
                  </a:cubicBezTo>
                  <a:cubicBezTo>
                    <a:pt x="945" y="5950"/>
                    <a:pt x="1228" y="5667"/>
                    <a:pt x="1228" y="5384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32"/>
            <p:cNvSpPr/>
            <p:nvPr/>
          </p:nvSpPr>
          <p:spPr>
            <a:xfrm>
              <a:off x="3776925" y="3998975"/>
              <a:ext cx="1912325" cy="292750"/>
            </a:xfrm>
            <a:custGeom>
              <a:rect b="b" l="l" r="r" t="t"/>
              <a:pathLst>
                <a:path extrusionOk="0" h="11710" w="76493">
                  <a:moveTo>
                    <a:pt x="0" y="0"/>
                  </a:moveTo>
                  <a:lnTo>
                    <a:pt x="0" y="9632"/>
                  </a:lnTo>
                  <a:cubicBezTo>
                    <a:pt x="0" y="10766"/>
                    <a:pt x="17187" y="11710"/>
                    <a:pt x="38246" y="11710"/>
                  </a:cubicBezTo>
                  <a:cubicBezTo>
                    <a:pt x="59400" y="11710"/>
                    <a:pt x="76492" y="10766"/>
                    <a:pt x="76492" y="9632"/>
                  </a:cubicBezTo>
                  <a:lnTo>
                    <a:pt x="764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32"/>
            <p:cNvSpPr/>
            <p:nvPr/>
          </p:nvSpPr>
          <p:spPr>
            <a:xfrm>
              <a:off x="3760400" y="3982450"/>
              <a:ext cx="1943000" cy="323450"/>
            </a:xfrm>
            <a:custGeom>
              <a:rect b="b" l="l" r="r" t="t"/>
              <a:pathLst>
                <a:path extrusionOk="0" h="12938" w="77720">
                  <a:moveTo>
                    <a:pt x="76586" y="1228"/>
                  </a:moveTo>
                  <a:lnTo>
                    <a:pt x="76586" y="9916"/>
                  </a:lnTo>
                  <a:cubicBezTo>
                    <a:pt x="74792" y="10860"/>
                    <a:pt x="59399" y="11804"/>
                    <a:pt x="38907" y="11804"/>
                  </a:cubicBezTo>
                  <a:cubicBezTo>
                    <a:pt x="18415" y="11804"/>
                    <a:pt x="3306" y="10860"/>
                    <a:pt x="1228" y="9916"/>
                  </a:cubicBezTo>
                  <a:lnTo>
                    <a:pt x="1228" y="1228"/>
                  </a:lnTo>
                  <a:close/>
                  <a:moveTo>
                    <a:pt x="661" y="94"/>
                  </a:moveTo>
                  <a:cubicBezTo>
                    <a:pt x="378" y="94"/>
                    <a:pt x="0" y="378"/>
                    <a:pt x="0" y="661"/>
                  </a:cubicBezTo>
                  <a:lnTo>
                    <a:pt x="0" y="10293"/>
                  </a:lnTo>
                  <a:cubicBezTo>
                    <a:pt x="0" y="10860"/>
                    <a:pt x="0" y="11804"/>
                    <a:pt x="11805" y="12371"/>
                  </a:cubicBezTo>
                  <a:cubicBezTo>
                    <a:pt x="19076" y="12654"/>
                    <a:pt x="28708" y="12938"/>
                    <a:pt x="38907" y="12938"/>
                  </a:cubicBezTo>
                  <a:cubicBezTo>
                    <a:pt x="49201" y="12938"/>
                    <a:pt x="58833" y="12654"/>
                    <a:pt x="66104" y="12371"/>
                  </a:cubicBezTo>
                  <a:cubicBezTo>
                    <a:pt x="77720" y="11710"/>
                    <a:pt x="77720" y="10860"/>
                    <a:pt x="77720" y="10293"/>
                  </a:cubicBezTo>
                  <a:lnTo>
                    <a:pt x="77720" y="661"/>
                  </a:lnTo>
                  <a:cubicBezTo>
                    <a:pt x="77720" y="378"/>
                    <a:pt x="77436" y="0"/>
                    <a:pt x="7715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32"/>
            <p:cNvSpPr/>
            <p:nvPr/>
          </p:nvSpPr>
          <p:spPr>
            <a:xfrm>
              <a:off x="3776925" y="3944675"/>
              <a:ext cx="1912325" cy="106250"/>
            </a:xfrm>
            <a:custGeom>
              <a:rect b="b" l="l" r="r" t="t"/>
              <a:pathLst>
                <a:path extrusionOk="0" h="4250" w="76493">
                  <a:moveTo>
                    <a:pt x="38246" y="0"/>
                  </a:moveTo>
                  <a:cubicBezTo>
                    <a:pt x="17187" y="0"/>
                    <a:pt x="0" y="944"/>
                    <a:pt x="0" y="2172"/>
                  </a:cubicBezTo>
                  <a:cubicBezTo>
                    <a:pt x="0" y="3400"/>
                    <a:pt x="17187" y="4250"/>
                    <a:pt x="38246" y="4250"/>
                  </a:cubicBezTo>
                  <a:cubicBezTo>
                    <a:pt x="59400" y="4250"/>
                    <a:pt x="76492" y="3400"/>
                    <a:pt x="76492" y="2172"/>
                  </a:cubicBezTo>
                  <a:cubicBezTo>
                    <a:pt x="76492" y="944"/>
                    <a:pt x="59400" y="0"/>
                    <a:pt x="38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32"/>
            <p:cNvSpPr/>
            <p:nvPr/>
          </p:nvSpPr>
          <p:spPr>
            <a:xfrm>
              <a:off x="3760400" y="3930500"/>
              <a:ext cx="1943000" cy="136950"/>
            </a:xfrm>
            <a:custGeom>
              <a:rect b="b" l="l" r="r" t="t"/>
              <a:pathLst>
                <a:path extrusionOk="0" h="5478" w="77720">
                  <a:moveTo>
                    <a:pt x="38907" y="1134"/>
                  </a:moveTo>
                  <a:cubicBezTo>
                    <a:pt x="57605" y="1134"/>
                    <a:pt x="71770" y="2172"/>
                    <a:pt x="75642" y="2739"/>
                  </a:cubicBezTo>
                  <a:cubicBezTo>
                    <a:pt x="71770" y="3589"/>
                    <a:pt x="57605" y="4250"/>
                    <a:pt x="38907" y="4250"/>
                  </a:cubicBezTo>
                  <a:cubicBezTo>
                    <a:pt x="20209" y="4250"/>
                    <a:pt x="6422" y="3589"/>
                    <a:pt x="2172" y="2739"/>
                  </a:cubicBezTo>
                  <a:cubicBezTo>
                    <a:pt x="6422" y="2078"/>
                    <a:pt x="20587" y="1134"/>
                    <a:pt x="38907" y="1134"/>
                  </a:cubicBezTo>
                  <a:close/>
                  <a:moveTo>
                    <a:pt x="38907" y="0"/>
                  </a:moveTo>
                  <a:cubicBezTo>
                    <a:pt x="28708" y="0"/>
                    <a:pt x="19076" y="284"/>
                    <a:pt x="11805" y="567"/>
                  </a:cubicBezTo>
                  <a:cubicBezTo>
                    <a:pt x="0" y="1134"/>
                    <a:pt x="0" y="2172"/>
                    <a:pt x="0" y="2739"/>
                  </a:cubicBezTo>
                  <a:cubicBezTo>
                    <a:pt x="0" y="3589"/>
                    <a:pt x="0" y="4250"/>
                    <a:pt x="11805" y="4817"/>
                  </a:cubicBezTo>
                  <a:cubicBezTo>
                    <a:pt x="19076" y="5478"/>
                    <a:pt x="28708" y="5478"/>
                    <a:pt x="38907" y="5478"/>
                  </a:cubicBezTo>
                  <a:cubicBezTo>
                    <a:pt x="49201" y="5478"/>
                    <a:pt x="58833" y="5478"/>
                    <a:pt x="66104" y="4817"/>
                  </a:cubicBezTo>
                  <a:cubicBezTo>
                    <a:pt x="77720" y="4250"/>
                    <a:pt x="77720" y="3589"/>
                    <a:pt x="77720" y="2739"/>
                  </a:cubicBezTo>
                  <a:cubicBezTo>
                    <a:pt x="77720" y="2078"/>
                    <a:pt x="77720" y="1134"/>
                    <a:pt x="66104" y="567"/>
                  </a:cubicBezTo>
                  <a:cubicBezTo>
                    <a:pt x="58833" y="284"/>
                    <a:pt x="49201" y="0"/>
                    <a:pt x="3890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32"/>
            <p:cNvSpPr/>
            <p:nvPr/>
          </p:nvSpPr>
          <p:spPr>
            <a:xfrm>
              <a:off x="4003575" y="3958825"/>
              <a:ext cx="1468475" cy="70850"/>
            </a:xfrm>
            <a:custGeom>
              <a:rect b="b" l="l" r="r" t="t"/>
              <a:pathLst>
                <a:path extrusionOk="0" h="2834" w="58739">
                  <a:moveTo>
                    <a:pt x="29180" y="1"/>
                  </a:moveTo>
                  <a:cubicBezTo>
                    <a:pt x="12938" y="1"/>
                    <a:pt x="0" y="662"/>
                    <a:pt x="0" y="1323"/>
                  </a:cubicBezTo>
                  <a:cubicBezTo>
                    <a:pt x="0" y="2173"/>
                    <a:pt x="12938" y="2834"/>
                    <a:pt x="29180" y="2834"/>
                  </a:cubicBezTo>
                  <a:cubicBezTo>
                    <a:pt x="45423" y="2834"/>
                    <a:pt x="58738" y="2173"/>
                    <a:pt x="58738" y="1228"/>
                  </a:cubicBezTo>
                  <a:cubicBezTo>
                    <a:pt x="58738" y="662"/>
                    <a:pt x="45423" y="1"/>
                    <a:pt x="29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32"/>
            <p:cNvSpPr/>
            <p:nvPr/>
          </p:nvSpPr>
          <p:spPr>
            <a:xfrm>
              <a:off x="3987050" y="3944675"/>
              <a:ext cx="1499150" cy="99175"/>
            </a:xfrm>
            <a:custGeom>
              <a:rect b="b" l="l" r="r" t="t"/>
              <a:pathLst>
                <a:path extrusionOk="0" h="3967" w="59966">
                  <a:moveTo>
                    <a:pt x="29841" y="1228"/>
                  </a:moveTo>
                  <a:cubicBezTo>
                    <a:pt x="42495" y="1228"/>
                    <a:pt x="52128" y="1605"/>
                    <a:pt x="56377" y="1889"/>
                  </a:cubicBezTo>
                  <a:cubicBezTo>
                    <a:pt x="52128" y="2455"/>
                    <a:pt x="42495" y="2739"/>
                    <a:pt x="29841" y="2739"/>
                  </a:cubicBezTo>
                  <a:cubicBezTo>
                    <a:pt x="17187" y="2739"/>
                    <a:pt x="7933" y="2455"/>
                    <a:pt x="3305" y="1889"/>
                  </a:cubicBezTo>
                  <a:cubicBezTo>
                    <a:pt x="7933" y="1605"/>
                    <a:pt x="17470" y="1228"/>
                    <a:pt x="29841" y="1228"/>
                  </a:cubicBezTo>
                  <a:close/>
                  <a:moveTo>
                    <a:pt x="29841" y="0"/>
                  </a:moveTo>
                  <a:cubicBezTo>
                    <a:pt x="22098" y="0"/>
                    <a:pt x="14826" y="0"/>
                    <a:pt x="9066" y="283"/>
                  </a:cubicBezTo>
                  <a:cubicBezTo>
                    <a:pt x="0" y="944"/>
                    <a:pt x="0" y="1228"/>
                    <a:pt x="0" y="1889"/>
                  </a:cubicBezTo>
                  <a:cubicBezTo>
                    <a:pt x="0" y="2739"/>
                    <a:pt x="0" y="3022"/>
                    <a:pt x="9066" y="3683"/>
                  </a:cubicBezTo>
                  <a:cubicBezTo>
                    <a:pt x="14826" y="3683"/>
                    <a:pt x="22098" y="3966"/>
                    <a:pt x="29841" y="3966"/>
                  </a:cubicBezTo>
                  <a:cubicBezTo>
                    <a:pt x="37679" y="3966"/>
                    <a:pt x="45234" y="3683"/>
                    <a:pt x="50617" y="3683"/>
                  </a:cubicBezTo>
                  <a:cubicBezTo>
                    <a:pt x="59966" y="3022"/>
                    <a:pt x="59966" y="2739"/>
                    <a:pt x="59966" y="1889"/>
                  </a:cubicBezTo>
                  <a:cubicBezTo>
                    <a:pt x="59966" y="1228"/>
                    <a:pt x="59966" y="944"/>
                    <a:pt x="50617" y="283"/>
                  </a:cubicBezTo>
                  <a:cubicBezTo>
                    <a:pt x="45234" y="0"/>
                    <a:pt x="37679" y="0"/>
                    <a:pt x="2984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32"/>
            <p:cNvSpPr/>
            <p:nvPr/>
          </p:nvSpPr>
          <p:spPr>
            <a:xfrm>
              <a:off x="5585325" y="4013125"/>
              <a:ext cx="28375" cy="217225"/>
            </a:xfrm>
            <a:custGeom>
              <a:rect b="b" l="l" r="r" t="t"/>
              <a:pathLst>
                <a:path extrusionOk="0" h="8689" w="1135">
                  <a:moveTo>
                    <a:pt x="568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8122"/>
                  </a:lnTo>
                  <a:cubicBezTo>
                    <a:pt x="1" y="8405"/>
                    <a:pt x="284" y="8689"/>
                    <a:pt x="568" y="8689"/>
                  </a:cubicBezTo>
                  <a:cubicBezTo>
                    <a:pt x="851" y="8689"/>
                    <a:pt x="1134" y="8405"/>
                    <a:pt x="1134" y="8122"/>
                  </a:cubicBezTo>
                  <a:lnTo>
                    <a:pt x="1134" y="662"/>
                  </a:lnTo>
                  <a:cubicBezTo>
                    <a:pt x="1134" y="284"/>
                    <a:pt x="851" y="1"/>
                    <a:pt x="5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2"/>
            <p:cNvSpPr/>
            <p:nvPr/>
          </p:nvSpPr>
          <p:spPr>
            <a:xfrm>
              <a:off x="5441325" y="4036750"/>
              <a:ext cx="30725" cy="217200"/>
            </a:xfrm>
            <a:custGeom>
              <a:rect b="b" l="l" r="r" t="t"/>
              <a:pathLst>
                <a:path extrusionOk="0" h="8688" w="1229">
                  <a:moveTo>
                    <a:pt x="662" y="0"/>
                  </a:moveTo>
                  <a:cubicBezTo>
                    <a:pt x="284" y="0"/>
                    <a:pt x="1" y="0"/>
                    <a:pt x="1" y="567"/>
                  </a:cubicBezTo>
                  <a:lnTo>
                    <a:pt x="1" y="8121"/>
                  </a:lnTo>
                  <a:cubicBezTo>
                    <a:pt x="1" y="8688"/>
                    <a:pt x="284" y="8688"/>
                    <a:pt x="662" y="8688"/>
                  </a:cubicBezTo>
                  <a:cubicBezTo>
                    <a:pt x="1039" y="8688"/>
                    <a:pt x="1228" y="8499"/>
                    <a:pt x="1228" y="8121"/>
                  </a:cubicBezTo>
                  <a:lnTo>
                    <a:pt x="1228" y="567"/>
                  </a:lnTo>
                  <a:cubicBezTo>
                    <a:pt x="1228" y="189"/>
                    <a:pt x="1039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32"/>
            <p:cNvSpPr/>
            <p:nvPr/>
          </p:nvSpPr>
          <p:spPr>
            <a:xfrm>
              <a:off x="5238300" y="4036750"/>
              <a:ext cx="30700" cy="179450"/>
            </a:xfrm>
            <a:custGeom>
              <a:rect b="b" l="l" r="r" t="t"/>
              <a:pathLst>
                <a:path extrusionOk="0" h="7178" w="1228">
                  <a:moveTo>
                    <a:pt x="567" y="0"/>
                  </a:moveTo>
                  <a:cubicBezTo>
                    <a:pt x="283" y="0"/>
                    <a:pt x="0" y="283"/>
                    <a:pt x="0" y="567"/>
                  </a:cubicBezTo>
                  <a:lnTo>
                    <a:pt x="0" y="6610"/>
                  </a:lnTo>
                  <a:cubicBezTo>
                    <a:pt x="0" y="6894"/>
                    <a:pt x="283" y="7177"/>
                    <a:pt x="567" y="7177"/>
                  </a:cubicBezTo>
                  <a:cubicBezTo>
                    <a:pt x="945" y="7177"/>
                    <a:pt x="1228" y="6894"/>
                    <a:pt x="1228" y="6610"/>
                  </a:cubicBezTo>
                  <a:lnTo>
                    <a:pt x="1228" y="567"/>
                  </a:lnTo>
                  <a:cubicBezTo>
                    <a:pt x="1228" y="283"/>
                    <a:pt x="945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32"/>
            <p:cNvSpPr/>
            <p:nvPr/>
          </p:nvSpPr>
          <p:spPr>
            <a:xfrm>
              <a:off x="4973875" y="4133525"/>
              <a:ext cx="30725" cy="167650"/>
            </a:xfrm>
            <a:custGeom>
              <a:rect b="b" l="l" r="r" t="t"/>
              <a:pathLst>
                <a:path extrusionOk="0" h="6706" w="1229">
                  <a:moveTo>
                    <a:pt x="662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6045"/>
                  </a:lnTo>
                  <a:cubicBezTo>
                    <a:pt x="1" y="6422"/>
                    <a:pt x="284" y="6706"/>
                    <a:pt x="662" y="6706"/>
                  </a:cubicBezTo>
                  <a:cubicBezTo>
                    <a:pt x="945" y="6706"/>
                    <a:pt x="1228" y="6422"/>
                    <a:pt x="1228" y="6045"/>
                  </a:cubicBezTo>
                  <a:lnTo>
                    <a:pt x="1228" y="662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32"/>
            <p:cNvSpPr/>
            <p:nvPr/>
          </p:nvSpPr>
          <p:spPr>
            <a:xfrm>
              <a:off x="4681125" y="4119375"/>
              <a:ext cx="28350" cy="193600"/>
            </a:xfrm>
            <a:custGeom>
              <a:rect b="b" l="l" r="r" t="t"/>
              <a:pathLst>
                <a:path extrusionOk="0" h="7744" w="1134">
                  <a:moveTo>
                    <a:pt x="567" y="0"/>
                  </a:moveTo>
                  <a:cubicBezTo>
                    <a:pt x="284" y="0"/>
                    <a:pt x="1" y="0"/>
                    <a:pt x="1" y="567"/>
                  </a:cubicBezTo>
                  <a:lnTo>
                    <a:pt x="1" y="7177"/>
                  </a:lnTo>
                  <a:cubicBezTo>
                    <a:pt x="1" y="7555"/>
                    <a:pt x="284" y="7744"/>
                    <a:pt x="567" y="7744"/>
                  </a:cubicBezTo>
                  <a:cubicBezTo>
                    <a:pt x="1134" y="7744"/>
                    <a:pt x="1134" y="7461"/>
                    <a:pt x="1134" y="7177"/>
                  </a:cubicBezTo>
                  <a:lnTo>
                    <a:pt x="1134" y="567"/>
                  </a:lnTo>
                  <a:cubicBezTo>
                    <a:pt x="1134" y="189"/>
                    <a:pt x="945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32"/>
            <p:cNvSpPr/>
            <p:nvPr/>
          </p:nvSpPr>
          <p:spPr>
            <a:xfrm>
              <a:off x="3821775" y="4013125"/>
              <a:ext cx="28350" cy="113350"/>
            </a:xfrm>
            <a:custGeom>
              <a:rect b="b" l="l" r="r" t="t"/>
              <a:pathLst>
                <a:path extrusionOk="0" h="4534" w="1134">
                  <a:moveTo>
                    <a:pt x="567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3967"/>
                  </a:lnTo>
                  <a:cubicBezTo>
                    <a:pt x="1" y="4250"/>
                    <a:pt x="284" y="4534"/>
                    <a:pt x="567" y="4534"/>
                  </a:cubicBezTo>
                  <a:cubicBezTo>
                    <a:pt x="851" y="4534"/>
                    <a:pt x="1134" y="4250"/>
                    <a:pt x="1134" y="3967"/>
                  </a:cubicBezTo>
                  <a:lnTo>
                    <a:pt x="1134" y="662"/>
                  </a:lnTo>
                  <a:cubicBezTo>
                    <a:pt x="1134" y="284"/>
                    <a:pt x="851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32"/>
            <p:cNvSpPr/>
            <p:nvPr/>
          </p:nvSpPr>
          <p:spPr>
            <a:xfrm>
              <a:off x="3935100" y="4150050"/>
              <a:ext cx="30725" cy="127525"/>
            </a:xfrm>
            <a:custGeom>
              <a:rect b="b" l="l" r="r" t="t"/>
              <a:pathLst>
                <a:path extrusionOk="0" h="5101" w="1229">
                  <a:moveTo>
                    <a:pt x="662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4439"/>
                  </a:lnTo>
                  <a:cubicBezTo>
                    <a:pt x="1" y="4723"/>
                    <a:pt x="284" y="5100"/>
                    <a:pt x="662" y="5100"/>
                  </a:cubicBezTo>
                  <a:cubicBezTo>
                    <a:pt x="945" y="5100"/>
                    <a:pt x="1228" y="4723"/>
                    <a:pt x="1228" y="4439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32"/>
            <p:cNvSpPr/>
            <p:nvPr/>
          </p:nvSpPr>
          <p:spPr>
            <a:xfrm>
              <a:off x="4378950" y="4140625"/>
              <a:ext cx="30700" cy="144025"/>
            </a:xfrm>
            <a:custGeom>
              <a:rect b="b" l="l" r="r" t="t"/>
              <a:pathLst>
                <a:path extrusionOk="0" h="5761" w="1228">
                  <a:moveTo>
                    <a:pt x="567" y="0"/>
                  </a:moveTo>
                  <a:cubicBezTo>
                    <a:pt x="283" y="0"/>
                    <a:pt x="0" y="378"/>
                    <a:pt x="0" y="661"/>
                  </a:cubicBezTo>
                  <a:lnTo>
                    <a:pt x="0" y="5100"/>
                  </a:lnTo>
                  <a:cubicBezTo>
                    <a:pt x="0" y="5477"/>
                    <a:pt x="283" y="5761"/>
                    <a:pt x="567" y="5761"/>
                  </a:cubicBezTo>
                  <a:cubicBezTo>
                    <a:pt x="944" y="5761"/>
                    <a:pt x="1228" y="5477"/>
                    <a:pt x="1228" y="5100"/>
                  </a:cubicBezTo>
                  <a:lnTo>
                    <a:pt x="1228" y="661"/>
                  </a:lnTo>
                  <a:cubicBezTo>
                    <a:pt x="1228" y="378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32"/>
            <p:cNvSpPr/>
            <p:nvPr/>
          </p:nvSpPr>
          <p:spPr>
            <a:xfrm>
              <a:off x="3746225" y="3758150"/>
              <a:ext cx="1912325" cy="292775"/>
            </a:xfrm>
            <a:custGeom>
              <a:rect b="b" l="l" r="r" t="t"/>
              <a:pathLst>
                <a:path extrusionOk="0" h="11711" w="76493">
                  <a:moveTo>
                    <a:pt x="1" y="1"/>
                  </a:moveTo>
                  <a:lnTo>
                    <a:pt x="1" y="9350"/>
                  </a:lnTo>
                  <a:cubicBezTo>
                    <a:pt x="1" y="10483"/>
                    <a:pt x="17188" y="11711"/>
                    <a:pt x="38247" y="11711"/>
                  </a:cubicBezTo>
                  <a:cubicBezTo>
                    <a:pt x="59305" y="11711"/>
                    <a:pt x="76492" y="10483"/>
                    <a:pt x="76492" y="9255"/>
                  </a:cubicBezTo>
                  <a:lnTo>
                    <a:pt x="7649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32"/>
            <p:cNvSpPr/>
            <p:nvPr/>
          </p:nvSpPr>
          <p:spPr>
            <a:xfrm>
              <a:off x="3732075" y="3744000"/>
              <a:ext cx="1943000" cy="323450"/>
            </a:xfrm>
            <a:custGeom>
              <a:rect b="b" l="l" r="r" t="t"/>
              <a:pathLst>
                <a:path extrusionOk="0" h="12938" w="77720">
                  <a:moveTo>
                    <a:pt x="76492" y="1133"/>
                  </a:moveTo>
                  <a:lnTo>
                    <a:pt x="76492" y="9916"/>
                  </a:lnTo>
                  <a:cubicBezTo>
                    <a:pt x="74414" y="10766"/>
                    <a:pt x="59399" y="11710"/>
                    <a:pt x="38813" y="11710"/>
                  </a:cubicBezTo>
                  <a:cubicBezTo>
                    <a:pt x="18320" y="11710"/>
                    <a:pt x="2928" y="10766"/>
                    <a:pt x="1133" y="9916"/>
                  </a:cubicBezTo>
                  <a:lnTo>
                    <a:pt x="1133" y="1133"/>
                  </a:lnTo>
                  <a:close/>
                  <a:moveTo>
                    <a:pt x="567" y="0"/>
                  </a:moveTo>
                  <a:cubicBezTo>
                    <a:pt x="283" y="0"/>
                    <a:pt x="0" y="283"/>
                    <a:pt x="0" y="567"/>
                  </a:cubicBezTo>
                  <a:lnTo>
                    <a:pt x="0" y="9916"/>
                  </a:lnTo>
                  <a:cubicBezTo>
                    <a:pt x="0" y="10766"/>
                    <a:pt x="0" y="11427"/>
                    <a:pt x="11710" y="11993"/>
                  </a:cubicBezTo>
                  <a:cubicBezTo>
                    <a:pt x="18981" y="12654"/>
                    <a:pt x="28614" y="12938"/>
                    <a:pt x="38813" y="12938"/>
                  </a:cubicBezTo>
                  <a:cubicBezTo>
                    <a:pt x="49012" y="12938"/>
                    <a:pt x="58738" y="12560"/>
                    <a:pt x="65915" y="11993"/>
                  </a:cubicBezTo>
                  <a:cubicBezTo>
                    <a:pt x="77719" y="11427"/>
                    <a:pt x="77719" y="10766"/>
                    <a:pt x="77719" y="9916"/>
                  </a:cubicBezTo>
                  <a:lnTo>
                    <a:pt x="77719" y="567"/>
                  </a:lnTo>
                  <a:cubicBezTo>
                    <a:pt x="77719" y="283"/>
                    <a:pt x="77436" y="0"/>
                    <a:pt x="7705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32"/>
            <p:cNvSpPr/>
            <p:nvPr/>
          </p:nvSpPr>
          <p:spPr>
            <a:xfrm>
              <a:off x="3746225" y="3706225"/>
              <a:ext cx="1912325" cy="103900"/>
            </a:xfrm>
            <a:custGeom>
              <a:rect b="b" l="l" r="r" t="t"/>
              <a:pathLst>
                <a:path extrusionOk="0" h="4156" w="76493">
                  <a:moveTo>
                    <a:pt x="38247" y="0"/>
                  </a:moveTo>
                  <a:cubicBezTo>
                    <a:pt x="17188" y="0"/>
                    <a:pt x="1" y="850"/>
                    <a:pt x="1" y="2078"/>
                  </a:cubicBezTo>
                  <a:cubicBezTo>
                    <a:pt x="1" y="3305"/>
                    <a:pt x="17188" y="4155"/>
                    <a:pt x="38247" y="4155"/>
                  </a:cubicBezTo>
                  <a:cubicBezTo>
                    <a:pt x="59305" y="4155"/>
                    <a:pt x="76492" y="3305"/>
                    <a:pt x="76492" y="2078"/>
                  </a:cubicBezTo>
                  <a:cubicBezTo>
                    <a:pt x="76492" y="850"/>
                    <a:pt x="59400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32"/>
            <p:cNvSpPr/>
            <p:nvPr/>
          </p:nvSpPr>
          <p:spPr>
            <a:xfrm>
              <a:off x="3732075" y="3689700"/>
              <a:ext cx="1943000" cy="134575"/>
            </a:xfrm>
            <a:custGeom>
              <a:rect b="b" l="l" r="r" t="t"/>
              <a:pathLst>
                <a:path extrusionOk="0" h="5383" w="77720">
                  <a:moveTo>
                    <a:pt x="38813" y="1228"/>
                  </a:moveTo>
                  <a:cubicBezTo>
                    <a:pt x="57227" y="1228"/>
                    <a:pt x="71676" y="1794"/>
                    <a:pt x="75642" y="2739"/>
                  </a:cubicBezTo>
                  <a:cubicBezTo>
                    <a:pt x="71676" y="3305"/>
                    <a:pt x="57227" y="4250"/>
                    <a:pt x="38813" y="4250"/>
                  </a:cubicBezTo>
                  <a:cubicBezTo>
                    <a:pt x="20492" y="4250"/>
                    <a:pt x="6044" y="3305"/>
                    <a:pt x="2078" y="2739"/>
                  </a:cubicBezTo>
                  <a:cubicBezTo>
                    <a:pt x="6044" y="1794"/>
                    <a:pt x="20209" y="1228"/>
                    <a:pt x="38813" y="1228"/>
                  </a:cubicBezTo>
                  <a:close/>
                  <a:moveTo>
                    <a:pt x="38813" y="0"/>
                  </a:moveTo>
                  <a:cubicBezTo>
                    <a:pt x="28614" y="0"/>
                    <a:pt x="18981" y="0"/>
                    <a:pt x="11710" y="661"/>
                  </a:cubicBezTo>
                  <a:cubicBezTo>
                    <a:pt x="0" y="1228"/>
                    <a:pt x="0" y="1794"/>
                    <a:pt x="0" y="2739"/>
                  </a:cubicBezTo>
                  <a:cubicBezTo>
                    <a:pt x="0" y="3305"/>
                    <a:pt x="0" y="4250"/>
                    <a:pt x="11710" y="4816"/>
                  </a:cubicBezTo>
                  <a:cubicBezTo>
                    <a:pt x="18887" y="5100"/>
                    <a:pt x="28614" y="5383"/>
                    <a:pt x="38813" y="5383"/>
                  </a:cubicBezTo>
                  <a:cubicBezTo>
                    <a:pt x="49012" y="5383"/>
                    <a:pt x="58738" y="5100"/>
                    <a:pt x="65915" y="4816"/>
                  </a:cubicBezTo>
                  <a:cubicBezTo>
                    <a:pt x="77719" y="4250"/>
                    <a:pt x="77719" y="3305"/>
                    <a:pt x="77719" y="2739"/>
                  </a:cubicBezTo>
                  <a:cubicBezTo>
                    <a:pt x="77719" y="1794"/>
                    <a:pt x="77719" y="1228"/>
                    <a:pt x="65915" y="661"/>
                  </a:cubicBezTo>
                  <a:cubicBezTo>
                    <a:pt x="58738" y="0"/>
                    <a:pt x="49106" y="0"/>
                    <a:pt x="3881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32"/>
            <p:cNvSpPr/>
            <p:nvPr/>
          </p:nvSpPr>
          <p:spPr>
            <a:xfrm>
              <a:off x="3965800" y="3713300"/>
              <a:ext cx="1466100" cy="66125"/>
            </a:xfrm>
            <a:custGeom>
              <a:rect b="b" l="l" r="r" t="t"/>
              <a:pathLst>
                <a:path extrusionOk="0" h="2645" w="58644">
                  <a:moveTo>
                    <a:pt x="29464" y="0"/>
                  </a:moveTo>
                  <a:cubicBezTo>
                    <a:pt x="13221" y="0"/>
                    <a:pt x="0" y="567"/>
                    <a:pt x="0" y="1511"/>
                  </a:cubicBezTo>
                  <a:cubicBezTo>
                    <a:pt x="0" y="2078"/>
                    <a:pt x="13221" y="2645"/>
                    <a:pt x="29464" y="2645"/>
                  </a:cubicBezTo>
                  <a:cubicBezTo>
                    <a:pt x="45801" y="2645"/>
                    <a:pt x="58644" y="2078"/>
                    <a:pt x="58644" y="1511"/>
                  </a:cubicBezTo>
                  <a:cubicBezTo>
                    <a:pt x="58644" y="567"/>
                    <a:pt x="45801" y="0"/>
                    <a:pt x="294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32"/>
            <p:cNvSpPr/>
            <p:nvPr/>
          </p:nvSpPr>
          <p:spPr>
            <a:xfrm>
              <a:off x="3951625" y="3699125"/>
              <a:ext cx="1496800" cy="96825"/>
            </a:xfrm>
            <a:custGeom>
              <a:rect b="b" l="l" r="r" t="t"/>
              <a:pathLst>
                <a:path extrusionOk="0" h="3873" w="59872">
                  <a:moveTo>
                    <a:pt x="30031" y="1134"/>
                  </a:moveTo>
                  <a:cubicBezTo>
                    <a:pt x="42401" y="1134"/>
                    <a:pt x="52034" y="1417"/>
                    <a:pt x="56567" y="2078"/>
                  </a:cubicBezTo>
                  <a:cubicBezTo>
                    <a:pt x="52034" y="2362"/>
                    <a:pt x="42401" y="2645"/>
                    <a:pt x="30031" y="2645"/>
                  </a:cubicBezTo>
                  <a:cubicBezTo>
                    <a:pt x="17660" y="2645"/>
                    <a:pt x="8027" y="2362"/>
                    <a:pt x="3589" y="2078"/>
                  </a:cubicBezTo>
                  <a:cubicBezTo>
                    <a:pt x="8027" y="1417"/>
                    <a:pt x="17376" y="1134"/>
                    <a:pt x="30031" y="1134"/>
                  </a:cubicBezTo>
                  <a:close/>
                  <a:moveTo>
                    <a:pt x="30031" y="1"/>
                  </a:moveTo>
                  <a:cubicBezTo>
                    <a:pt x="22193" y="1"/>
                    <a:pt x="14732" y="190"/>
                    <a:pt x="9350" y="567"/>
                  </a:cubicBezTo>
                  <a:cubicBezTo>
                    <a:pt x="1" y="851"/>
                    <a:pt x="1" y="1417"/>
                    <a:pt x="1" y="2078"/>
                  </a:cubicBezTo>
                  <a:cubicBezTo>
                    <a:pt x="1" y="2645"/>
                    <a:pt x="1" y="3212"/>
                    <a:pt x="9350" y="3589"/>
                  </a:cubicBezTo>
                  <a:cubicBezTo>
                    <a:pt x="14732" y="3873"/>
                    <a:pt x="22193" y="3873"/>
                    <a:pt x="30031" y="3873"/>
                  </a:cubicBezTo>
                  <a:cubicBezTo>
                    <a:pt x="37869" y="3873"/>
                    <a:pt x="45140" y="3873"/>
                    <a:pt x="50901" y="3589"/>
                  </a:cubicBezTo>
                  <a:cubicBezTo>
                    <a:pt x="59872" y="3212"/>
                    <a:pt x="59872" y="2645"/>
                    <a:pt x="59872" y="2078"/>
                  </a:cubicBezTo>
                  <a:cubicBezTo>
                    <a:pt x="59872" y="1417"/>
                    <a:pt x="59872" y="851"/>
                    <a:pt x="50901" y="567"/>
                  </a:cubicBezTo>
                  <a:cubicBezTo>
                    <a:pt x="45140" y="284"/>
                    <a:pt x="37963" y="1"/>
                    <a:pt x="3003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32"/>
            <p:cNvSpPr/>
            <p:nvPr/>
          </p:nvSpPr>
          <p:spPr>
            <a:xfrm>
              <a:off x="5547575" y="3765250"/>
              <a:ext cx="30700" cy="219575"/>
            </a:xfrm>
            <a:custGeom>
              <a:rect b="b" l="l" r="r" t="t"/>
              <a:pathLst>
                <a:path extrusionOk="0" h="8783" w="1228">
                  <a:moveTo>
                    <a:pt x="567" y="0"/>
                  </a:moveTo>
                  <a:cubicBezTo>
                    <a:pt x="283" y="0"/>
                    <a:pt x="0" y="283"/>
                    <a:pt x="0" y="567"/>
                  </a:cubicBezTo>
                  <a:lnTo>
                    <a:pt x="0" y="8121"/>
                  </a:lnTo>
                  <a:cubicBezTo>
                    <a:pt x="0" y="8405"/>
                    <a:pt x="283" y="8782"/>
                    <a:pt x="567" y="8782"/>
                  </a:cubicBezTo>
                  <a:cubicBezTo>
                    <a:pt x="850" y="8782"/>
                    <a:pt x="1228" y="8405"/>
                    <a:pt x="1228" y="8121"/>
                  </a:cubicBezTo>
                  <a:lnTo>
                    <a:pt x="1228" y="567"/>
                  </a:lnTo>
                  <a:cubicBezTo>
                    <a:pt x="1228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32"/>
            <p:cNvSpPr/>
            <p:nvPr/>
          </p:nvSpPr>
          <p:spPr>
            <a:xfrm>
              <a:off x="5410625" y="3788850"/>
              <a:ext cx="30725" cy="224300"/>
            </a:xfrm>
            <a:custGeom>
              <a:rect b="b" l="l" r="r" t="t"/>
              <a:pathLst>
                <a:path extrusionOk="0" h="8972" w="1229">
                  <a:moveTo>
                    <a:pt x="567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8405"/>
                  </a:lnTo>
                  <a:cubicBezTo>
                    <a:pt x="1" y="8594"/>
                    <a:pt x="284" y="8972"/>
                    <a:pt x="567" y="8972"/>
                  </a:cubicBezTo>
                  <a:cubicBezTo>
                    <a:pt x="851" y="8972"/>
                    <a:pt x="1229" y="8594"/>
                    <a:pt x="1229" y="8405"/>
                  </a:cubicBezTo>
                  <a:lnTo>
                    <a:pt x="1229" y="567"/>
                  </a:lnTo>
                  <a:cubicBezTo>
                    <a:pt x="1229" y="284"/>
                    <a:pt x="851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32"/>
            <p:cNvSpPr/>
            <p:nvPr/>
          </p:nvSpPr>
          <p:spPr>
            <a:xfrm>
              <a:off x="5207600" y="3795925"/>
              <a:ext cx="30725" cy="179450"/>
            </a:xfrm>
            <a:custGeom>
              <a:rect b="b" l="l" r="r" t="t"/>
              <a:pathLst>
                <a:path extrusionOk="0" h="7178" w="1229">
                  <a:moveTo>
                    <a:pt x="662" y="1"/>
                  </a:moveTo>
                  <a:cubicBezTo>
                    <a:pt x="378" y="1"/>
                    <a:pt x="1" y="1"/>
                    <a:pt x="1" y="567"/>
                  </a:cubicBezTo>
                  <a:lnTo>
                    <a:pt x="1" y="6517"/>
                  </a:lnTo>
                  <a:cubicBezTo>
                    <a:pt x="1" y="6894"/>
                    <a:pt x="378" y="7178"/>
                    <a:pt x="662" y="7178"/>
                  </a:cubicBezTo>
                  <a:cubicBezTo>
                    <a:pt x="945" y="7178"/>
                    <a:pt x="1228" y="6894"/>
                    <a:pt x="1228" y="6517"/>
                  </a:cubicBezTo>
                  <a:lnTo>
                    <a:pt x="1228" y="567"/>
                  </a:lnTo>
                  <a:cubicBezTo>
                    <a:pt x="1228" y="1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32"/>
            <p:cNvSpPr/>
            <p:nvPr/>
          </p:nvSpPr>
          <p:spPr>
            <a:xfrm>
              <a:off x="4936100" y="3892725"/>
              <a:ext cx="30725" cy="158200"/>
            </a:xfrm>
            <a:custGeom>
              <a:rect b="b" l="l" r="r" t="t"/>
              <a:pathLst>
                <a:path extrusionOk="0" h="6328" w="1229">
                  <a:moveTo>
                    <a:pt x="662" y="1"/>
                  </a:moveTo>
                  <a:cubicBezTo>
                    <a:pt x="378" y="1"/>
                    <a:pt x="1" y="1"/>
                    <a:pt x="1" y="567"/>
                  </a:cubicBezTo>
                  <a:lnTo>
                    <a:pt x="1" y="5761"/>
                  </a:lnTo>
                  <a:cubicBezTo>
                    <a:pt x="1" y="6044"/>
                    <a:pt x="378" y="6328"/>
                    <a:pt x="662" y="6328"/>
                  </a:cubicBezTo>
                  <a:cubicBezTo>
                    <a:pt x="945" y="6328"/>
                    <a:pt x="1228" y="6044"/>
                    <a:pt x="1228" y="5761"/>
                  </a:cubicBezTo>
                  <a:lnTo>
                    <a:pt x="1228" y="567"/>
                  </a:lnTo>
                  <a:cubicBezTo>
                    <a:pt x="1228" y="1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32"/>
            <p:cNvSpPr/>
            <p:nvPr/>
          </p:nvSpPr>
          <p:spPr>
            <a:xfrm>
              <a:off x="4650450" y="3869125"/>
              <a:ext cx="30700" cy="198325"/>
            </a:xfrm>
            <a:custGeom>
              <a:rect b="b" l="l" r="r" t="t"/>
              <a:pathLst>
                <a:path extrusionOk="0" h="7933" w="1228">
                  <a:moveTo>
                    <a:pt x="567" y="0"/>
                  </a:moveTo>
                  <a:cubicBezTo>
                    <a:pt x="283" y="0"/>
                    <a:pt x="0" y="378"/>
                    <a:pt x="0" y="661"/>
                  </a:cubicBezTo>
                  <a:lnTo>
                    <a:pt x="0" y="7272"/>
                  </a:lnTo>
                  <a:cubicBezTo>
                    <a:pt x="0" y="7555"/>
                    <a:pt x="283" y="7933"/>
                    <a:pt x="567" y="7933"/>
                  </a:cubicBezTo>
                  <a:cubicBezTo>
                    <a:pt x="944" y="7933"/>
                    <a:pt x="1228" y="7555"/>
                    <a:pt x="1228" y="7272"/>
                  </a:cubicBezTo>
                  <a:lnTo>
                    <a:pt x="1228" y="661"/>
                  </a:lnTo>
                  <a:cubicBezTo>
                    <a:pt x="1228" y="378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32"/>
            <p:cNvSpPr/>
            <p:nvPr/>
          </p:nvSpPr>
          <p:spPr>
            <a:xfrm>
              <a:off x="3791100" y="3765250"/>
              <a:ext cx="30700" cy="113325"/>
            </a:xfrm>
            <a:custGeom>
              <a:rect b="b" l="l" r="r" t="t"/>
              <a:pathLst>
                <a:path extrusionOk="0" h="4533" w="1228">
                  <a:moveTo>
                    <a:pt x="567" y="0"/>
                  </a:moveTo>
                  <a:cubicBezTo>
                    <a:pt x="283" y="0"/>
                    <a:pt x="0" y="283"/>
                    <a:pt x="0" y="567"/>
                  </a:cubicBezTo>
                  <a:lnTo>
                    <a:pt x="0" y="3872"/>
                  </a:lnTo>
                  <a:cubicBezTo>
                    <a:pt x="0" y="4155"/>
                    <a:pt x="283" y="4533"/>
                    <a:pt x="567" y="4533"/>
                  </a:cubicBezTo>
                  <a:cubicBezTo>
                    <a:pt x="944" y="4533"/>
                    <a:pt x="1228" y="4155"/>
                    <a:pt x="1228" y="3872"/>
                  </a:cubicBezTo>
                  <a:lnTo>
                    <a:pt x="1228" y="567"/>
                  </a:lnTo>
                  <a:cubicBezTo>
                    <a:pt x="1228" y="283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32"/>
            <p:cNvSpPr/>
            <p:nvPr/>
          </p:nvSpPr>
          <p:spPr>
            <a:xfrm>
              <a:off x="3904400" y="3899800"/>
              <a:ext cx="30725" cy="129875"/>
            </a:xfrm>
            <a:custGeom>
              <a:rect b="b" l="l" r="r" t="t"/>
              <a:pathLst>
                <a:path extrusionOk="0" h="5195" w="1229">
                  <a:moveTo>
                    <a:pt x="662" y="1"/>
                  </a:moveTo>
                  <a:cubicBezTo>
                    <a:pt x="379" y="1"/>
                    <a:pt x="1" y="284"/>
                    <a:pt x="1" y="567"/>
                  </a:cubicBezTo>
                  <a:lnTo>
                    <a:pt x="1" y="4534"/>
                  </a:lnTo>
                  <a:cubicBezTo>
                    <a:pt x="1" y="5195"/>
                    <a:pt x="379" y="5195"/>
                    <a:pt x="662" y="5195"/>
                  </a:cubicBezTo>
                  <a:cubicBezTo>
                    <a:pt x="945" y="5195"/>
                    <a:pt x="1229" y="5195"/>
                    <a:pt x="1229" y="4534"/>
                  </a:cubicBezTo>
                  <a:lnTo>
                    <a:pt x="1229" y="567"/>
                  </a:lnTo>
                  <a:cubicBezTo>
                    <a:pt x="1229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32"/>
            <p:cNvSpPr/>
            <p:nvPr/>
          </p:nvSpPr>
          <p:spPr>
            <a:xfrm>
              <a:off x="4348250" y="3892725"/>
              <a:ext cx="30725" cy="151125"/>
            </a:xfrm>
            <a:custGeom>
              <a:rect b="b" l="l" r="r" t="t"/>
              <a:pathLst>
                <a:path extrusionOk="0" h="6045" w="1229">
                  <a:moveTo>
                    <a:pt x="662" y="1"/>
                  </a:moveTo>
                  <a:cubicBezTo>
                    <a:pt x="378" y="1"/>
                    <a:pt x="0" y="284"/>
                    <a:pt x="0" y="567"/>
                  </a:cubicBezTo>
                  <a:lnTo>
                    <a:pt x="0" y="5478"/>
                  </a:lnTo>
                  <a:cubicBezTo>
                    <a:pt x="0" y="5761"/>
                    <a:pt x="378" y="6044"/>
                    <a:pt x="662" y="6044"/>
                  </a:cubicBezTo>
                  <a:cubicBezTo>
                    <a:pt x="945" y="6044"/>
                    <a:pt x="1228" y="5761"/>
                    <a:pt x="1228" y="5478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32"/>
            <p:cNvSpPr/>
            <p:nvPr/>
          </p:nvSpPr>
          <p:spPr>
            <a:xfrm>
              <a:off x="3798175" y="3507900"/>
              <a:ext cx="1914675" cy="295125"/>
            </a:xfrm>
            <a:custGeom>
              <a:rect b="b" l="l" r="r" t="t"/>
              <a:pathLst>
                <a:path extrusionOk="0" h="11805" w="76587">
                  <a:moveTo>
                    <a:pt x="0" y="1"/>
                  </a:moveTo>
                  <a:lnTo>
                    <a:pt x="0" y="9727"/>
                  </a:lnTo>
                  <a:cubicBezTo>
                    <a:pt x="0" y="10861"/>
                    <a:pt x="17282" y="11805"/>
                    <a:pt x="38246" y="11805"/>
                  </a:cubicBezTo>
                  <a:cubicBezTo>
                    <a:pt x="59305" y="11805"/>
                    <a:pt x="76586" y="10861"/>
                    <a:pt x="76586" y="9727"/>
                  </a:cubicBezTo>
                  <a:lnTo>
                    <a:pt x="76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32"/>
            <p:cNvSpPr/>
            <p:nvPr/>
          </p:nvSpPr>
          <p:spPr>
            <a:xfrm>
              <a:off x="3784000" y="3493750"/>
              <a:ext cx="1943025" cy="323450"/>
            </a:xfrm>
            <a:custGeom>
              <a:rect b="b" l="l" r="r" t="t"/>
              <a:pathLst>
                <a:path extrusionOk="0" h="12938" w="77721">
                  <a:moveTo>
                    <a:pt x="76492" y="1228"/>
                  </a:moveTo>
                  <a:lnTo>
                    <a:pt x="76492" y="10010"/>
                  </a:lnTo>
                  <a:cubicBezTo>
                    <a:pt x="74415" y="10860"/>
                    <a:pt x="59400" y="11804"/>
                    <a:pt x="38813" y="11804"/>
                  </a:cubicBezTo>
                  <a:cubicBezTo>
                    <a:pt x="18321" y="11804"/>
                    <a:pt x="3023" y="10860"/>
                    <a:pt x="1228" y="10010"/>
                  </a:cubicBezTo>
                  <a:lnTo>
                    <a:pt x="1228" y="1228"/>
                  </a:lnTo>
                  <a:close/>
                  <a:moveTo>
                    <a:pt x="567" y="0"/>
                  </a:moveTo>
                  <a:cubicBezTo>
                    <a:pt x="284" y="0"/>
                    <a:pt x="1" y="283"/>
                    <a:pt x="1" y="567"/>
                  </a:cubicBezTo>
                  <a:lnTo>
                    <a:pt x="1" y="10293"/>
                  </a:lnTo>
                  <a:cubicBezTo>
                    <a:pt x="1" y="10860"/>
                    <a:pt x="1" y="11804"/>
                    <a:pt x="11711" y="12371"/>
                  </a:cubicBezTo>
                  <a:cubicBezTo>
                    <a:pt x="18982" y="12654"/>
                    <a:pt x="28614" y="12938"/>
                    <a:pt x="38813" y="12938"/>
                  </a:cubicBezTo>
                  <a:cubicBezTo>
                    <a:pt x="49012" y="12938"/>
                    <a:pt x="58739" y="12654"/>
                    <a:pt x="65916" y="12371"/>
                  </a:cubicBezTo>
                  <a:cubicBezTo>
                    <a:pt x="77720" y="11804"/>
                    <a:pt x="77720" y="10860"/>
                    <a:pt x="77720" y="10293"/>
                  </a:cubicBezTo>
                  <a:lnTo>
                    <a:pt x="77720" y="567"/>
                  </a:lnTo>
                  <a:cubicBezTo>
                    <a:pt x="77720" y="283"/>
                    <a:pt x="77437" y="0"/>
                    <a:pt x="7715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32"/>
            <p:cNvSpPr/>
            <p:nvPr/>
          </p:nvSpPr>
          <p:spPr>
            <a:xfrm>
              <a:off x="3798175" y="3455975"/>
              <a:ext cx="1914675" cy="106250"/>
            </a:xfrm>
            <a:custGeom>
              <a:rect b="b" l="l" r="r" t="t"/>
              <a:pathLst>
                <a:path extrusionOk="0" h="4250" w="76587">
                  <a:moveTo>
                    <a:pt x="38246" y="0"/>
                  </a:moveTo>
                  <a:cubicBezTo>
                    <a:pt x="17282" y="0"/>
                    <a:pt x="0" y="944"/>
                    <a:pt x="0" y="2078"/>
                  </a:cubicBezTo>
                  <a:cubicBezTo>
                    <a:pt x="0" y="3305"/>
                    <a:pt x="17282" y="4250"/>
                    <a:pt x="38246" y="4250"/>
                  </a:cubicBezTo>
                  <a:cubicBezTo>
                    <a:pt x="59305" y="4250"/>
                    <a:pt x="76586" y="3305"/>
                    <a:pt x="76586" y="2078"/>
                  </a:cubicBezTo>
                  <a:cubicBezTo>
                    <a:pt x="76586" y="944"/>
                    <a:pt x="59399" y="0"/>
                    <a:pt x="38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32"/>
            <p:cNvSpPr/>
            <p:nvPr/>
          </p:nvSpPr>
          <p:spPr>
            <a:xfrm>
              <a:off x="3784000" y="3441800"/>
              <a:ext cx="1943025" cy="134600"/>
            </a:xfrm>
            <a:custGeom>
              <a:rect b="b" l="l" r="r" t="t"/>
              <a:pathLst>
                <a:path extrusionOk="0" h="5384" w="77721">
                  <a:moveTo>
                    <a:pt x="38813" y="1228"/>
                  </a:moveTo>
                  <a:cubicBezTo>
                    <a:pt x="57322" y="1228"/>
                    <a:pt x="71771" y="2078"/>
                    <a:pt x="75642" y="2645"/>
                  </a:cubicBezTo>
                  <a:cubicBezTo>
                    <a:pt x="71771" y="3589"/>
                    <a:pt x="57322" y="4156"/>
                    <a:pt x="38813" y="4156"/>
                  </a:cubicBezTo>
                  <a:cubicBezTo>
                    <a:pt x="20399" y="4156"/>
                    <a:pt x="6045" y="3589"/>
                    <a:pt x="2078" y="2645"/>
                  </a:cubicBezTo>
                  <a:cubicBezTo>
                    <a:pt x="6045" y="2078"/>
                    <a:pt x="20210" y="1228"/>
                    <a:pt x="38813" y="1228"/>
                  </a:cubicBezTo>
                  <a:close/>
                  <a:moveTo>
                    <a:pt x="38813" y="1"/>
                  </a:moveTo>
                  <a:cubicBezTo>
                    <a:pt x="28709" y="1"/>
                    <a:pt x="18982" y="284"/>
                    <a:pt x="11711" y="567"/>
                  </a:cubicBezTo>
                  <a:cubicBezTo>
                    <a:pt x="1" y="1228"/>
                    <a:pt x="1" y="2078"/>
                    <a:pt x="1" y="2645"/>
                  </a:cubicBezTo>
                  <a:cubicBezTo>
                    <a:pt x="1" y="3306"/>
                    <a:pt x="1" y="4156"/>
                    <a:pt x="11711" y="4817"/>
                  </a:cubicBezTo>
                  <a:cubicBezTo>
                    <a:pt x="18982" y="5100"/>
                    <a:pt x="28614" y="5383"/>
                    <a:pt x="38813" y="5383"/>
                  </a:cubicBezTo>
                  <a:cubicBezTo>
                    <a:pt x="49012" y="5383"/>
                    <a:pt x="58739" y="5100"/>
                    <a:pt x="65916" y="4817"/>
                  </a:cubicBezTo>
                  <a:cubicBezTo>
                    <a:pt x="77720" y="4156"/>
                    <a:pt x="77720" y="3306"/>
                    <a:pt x="77720" y="2645"/>
                  </a:cubicBezTo>
                  <a:cubicBezTo>
                    <a:pt x="77720" y="2078"/>
                    <a:pt x="77720" y="1228"/>
                    <a:pt x="65916" y="567"/>
                  </a:cubicBezTo>
                  <a:cubicBezTo>
                    <a:pt x="58739" y="284"/>
                    <a:pt x="49106" y="1"/>
                    <a:pt x="3881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32"/>
            <p:cNvSpPr/>
            <p:nvPr/>
          </p:nvSpPr>
          <p:spPr>
            <a:xfrm>
              <a:off x="4017725" y="3472500"/>
              <a:ext cx="1468475" cy="66125"/>
            </a:xfrm>
            <a:custGeom>
              <a:rect b="b" l="l" r="r" t="t"/>
              <a:pathLst>
                <a:path extrusionOk="0" h="2645" w="58739">
                  <a:moveTo>
                    <a:pt x="29464" y="0"/>
                  </a:moveTo>
                  <a:cubicBezTo>
                    <a:pt x="13221" y="0"/>
                    <a:pt x="1" y="567"/>
                    <a:pt x="1" y="1133"/>
                  </a:cubicBezTo>
                  <a:cubicBezTo>
                    <a:pt x="1" y="2078"/>
                    <a:pt x="13221" y="2644"/>
                    <a:pt x="29464" y="2644"/>
                  </a:cubicBezTo>
                  <a:cubicBezTo>
                    <a:pt x="45801" y="2644"/>
                    <a:pt x="58739" y="2078"/>
                    <a:pt x="58739" y="1133"/>
                  </a:cubicBezTo>
                  <a:cubicBezTo>
                    <a:pt x="58739" y="567"/>
                    <a:pt x="45801" y="0"/>
                    <a:pt x="294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32"/>
            <p:cNvSpPr/>
            <p:nvPr/>
          </p:nvSpPr>
          <p:spPr>
            <a:xfrm>
              <a:off x="4003575" y="3455975"/>
              <a:ext cx="1499150" cy="96800"/>
            </a:xfrm>
            <a:custGeom>
              <a:rect b="b" l="l" r="r" t="t"/>
              <a:pathLst>
                <a:path extrusionOk="0" h="3872" w="59966">
                  <a:moveTo>
                    <a:pt x="30030" y="1228"/>
                  </a:moveTo>
                  <a:cubicBezTo>
                    <a:pt x="42401" y="1228"/>
                    <a:pt x="52128" y="1511"/>
                    <a:pt x="56566" y="1794"/>
                  </a:cubicBezTo>
                  <a:cubicBezTo>
                    <a:pt x="52128" y="2455"/>
                    <a:pt x="42401" y="2739"/>
                    <a:pt x="30030" y="2739"/>
                  </a:cubicBezTo>
                  <a:cubicBezTo>
                    <a:pt x="17659" y="2739"/>
                    <a:pt x="8027" y="2455"/>
                    <a:pt x="3589" y="1794"/>
                  </a:cubicBezTo>
                  <a:cubicBezTo>
                    <a:pt x="8027" y="1511"/>
                    <a:pt x="17376" y="1228"/>
                    <a:pt x="30030" y="1228"/>
                  </a:cubicBezTo>
                  <a:close/>
                  <a:moveTo>
                    <a:pt x="30030" y="0"/>
                  </a:moveTo>
                  <a:cubicBezTo>
                    <a:pt x="22287" y="0"/>
                    <a:pt x="14732" y="0"/>
                    <a:pt x="9349" y="283"/>
                  </a:cubicBezTo>
                  <a:cubicBezTo>
                    <a:pt x="0" y="661"/>
                    <a:pt x="0" y="1228"/>
                    <a:pt x="0" y="1794"/>
                  </a:cubicBezTo>
                  <a:cubicBezTo>
                    <a:pt x="0" y="2455"/>
                    <a:pt x="0" y="3022"/>
                    <a:pt x="9349" y="3305"/>
                  </a:cubicBezTo>
                  <a:cubicBezTo>
                    <a:pt x="14732" y="3589"/>
                    <a:pt x="22287" y="3872"/>
                    <a:pt x="30030" y="3872"/>
                  </a:cubicBezTo>
                  <a:cubicBezTo>
                    <a:pt x="37868" y="3872"/>
                    <a:pt x="45423" y="3589"/>
                    <a:pt x="50900" y="3305"/>
                  </a:cubicBezTo>
                  <a:cubicBezTo>
                    <a:pt x="59966" y="3022"/>
                    <a:pt x="59966" y="2455"/>
                    <a:pt x="59966" y="1794"/>
                  </a:cubicBezTo>
                  <a:cubicBezTo>
                    <a:pt x="59966" y="1228"/>
                    <a:pt x="59966" y="661"/>
                    <a:pt x="50900" y="283"/>
                  </a:cubicBezTo>
                  <a:cubicBezTo>
                    <a:pt x="45423" y="0"/>
                    <a:pt x="37963" y="0"/>
                    <a:pt x="3003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32"/>
            <p:cNvSpPr/>
            <p:nvPr/>
          </p:nvSpPr>
          <p:spPr>
            <a:xfrm>
              <a:off x="5599500" y="3524425"/>
              <a:ext cx="30725" cy="210150"/>
            </a:xfrm>
            <a:custGeom>
              <a:rect b="b" l="l" r="r" t="t"/>
              <a:pathLst>
                <a:path extrusionOk="0" h="8406" w="1229">
                  <a:moveTo>
                    <a:pt x="567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7839"/>
                  </a:lnTo>
                  <a:cubicBezTo>
                    <a:pt x="1" y="8122"/>
                    <a:pt x="284" y="8405"/>
                    <a:pt x="567" y="8405"/>
                  </a:cubicBezTo>
                  <a:cubicBezTo>
                    <a:pt x="945" y="8405"/>
                    <a:pt x="1228" y="8122"/>
                    <a:pt x="1228" y="7839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32"/>
            <p:cNvSpPr/>
            <p:nvPr/>
          </p:nvSpPr>
          <p:spPr>
            <a:xfrm>
              <a:off x="5464925" y="3538600"/>
              <a:ext cx="28375" cy="226675"/>
            </a:xfrm>
            <a:custGeom>
              <a:rect b="b" l="l" r="r" t="t"/>
              <a:pathLst>
                <a:path extrusionOk="0" h="9067" w="1135">
                  <a:moveTo>
                    <a:pt x="567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8499"/>
                  </a:lnTo>
                  <a:cubicBezTo>
                    <a:pt x="1" y="8783"/>
                    <a:pt x="284" y="9066"/>
                    <a:pt x="567" y="9066"/>
                  </a:cubicBezTo>
                  <a:cubicBezTo>
                    <a:pt x="851" y="9066"/>
                    <a:pt x="1134" y="8783"/>
                    <a:pt x="1134" y="8499"/>
                  </a:cubicBezTo>
                  <a:lnTo>
                    <a:pt x="1134" y="567"/>
                  </a:lnTo>
                  <a:cubicBezTo>
                    <a:pt x="1134" y="284"/>
                    <a:pt x="851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32"/>
            <p:cNvSpPr/>
            <p:nvPr/>
          </p:nvSpPr>
          <p:spPr>
            <a:xfrm>
              <a:off x="5261900" y="3545675"/>
              <a:ext cx="28350" cy="181825"/>
            </a:xfrm>
            <a:custGeom>
              <a:rect b="b" l="l" r="r" t="t"/>
              <a:pathLst>
                <a:path extrusionOk="0" h="7273" w="1134">
                  <a:moveTo>
                    <a:pt x="567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6705"/>
                  </a:lnTo>
                  <a:cubicBezTo>
                    <a:pt x="1" y="6989"/>
                    <a:pt x="284" y="7272"/>
                    <a:pt x="567" y="7272"/>
                  </a:cubicBezTo>
                  <a:cubicBezTo>
                    <a:pt x="850" y="7272"/>
                    <a:pt x="1134" y="6989"/>
                    <a:pt x="1134" y="6705"/>
                  </a:cubicBezTo>
                  <a:lnTo>
                    <a:pt x="1134" y="662"/>
                  </a:lnTo>
                  <a:cubicBezTo>
                    <a:pt x="1134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32"/>
            <p:cNvSpPr/>
            <p:nvPr/>
          </p:nvSpPr>
          <p:spPr>
            <a:xfrm>
              <a:off x="4990400" y="3644825"/>
              <a:ext cx="28350" cy="158200"/>
            </a:xfrm>
            <a:custGeom>
              <a:rect b="b" l="l" r="r" t="t"/>
              <a:pathLst>
                <a:path extrusionOk="0" h="6328" w="1134">
                  <a:moveTo>
                    <a:pt x="567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5761"/>
                  </a:lnTo>
                  <a:cubicBezTo>
                    <a:pt x="1" y="6328"/>
                    <a:pt x="284" y="6328"/>
                    <a:pt x="567" y="6328"/>
                  </a:cubicBezTo>
                  <a:cubicBezTo>
                    <a:pt x="850" y="6328"/>
                    <a:pt x="1134" y="6328"/>
                    <a:pt x="1134" y="5761"/>
                  </a:cubicBezTo>
                  <a:lnTo>
                    <a:pt x="1134" y="567"/>
                  </a:lnTo>
                  <a:cubicBezTo>
                    <a:pt x="1134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32"/>
            <p:cNvSpPr/>
            <p:nvPr/>
          </p:nvSpPr>
          <p:spPr>
            <a:xfrm>
              <a:off x="4702375" y="3621225"/>
              <a:ext cx="30725" cy="195975"/>
            </a:xfrm>
            <a:custGeom>
              <a:rect b="b" l="l" r="r" t="t"/>
              <a:pathLst>
                <a:path extrusionOk="0" h="7839" w="1229">
                  <a:moveTo>
                    <a:pt x="662" y="1"/>
                  </a:moveTo>
                  <a:cubicBezTo>
                    <a:pt x="284" y="1"/>
                    <a:pt x="1" y="378"/>
                    <a:pt x="1" y="662"/>
                  </a:cubicBezTo>
                  <a:lnTo>
                    <a:pt x="1" y="7272"/>
                  </a:lnTo>
                  <a:cubicBezTo>
                    <a:pt x="1" y="7555"/>
                    <a:pt x="284" y="7839"/>
                    <a:pt x="662" y="7839"/>
                  </a:cubicBezTo>
                  <a:cubicBezTo>
                    <a:pt x="945" y="7839"/>
                    <a:pt x="1228" y="7555"/>
                    <a:pt x="1228" y="7272"/>
                  </a:cubicBezTo>
                  <a:lnTo>
                    <a:pt x="1228" y="662"/>
                  </a:lnTo>
                  <a:cubicBezTo>
                    <a:pt x="1228" y="378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32"/>
            <p:cNvSpPr/>
            <p:nvPr/>
          </p:nvSpPr>
          <p:spPr>
            <a:xfrm>
              <a:off x="3843025" y="3524425"/>
              <a:ext cx="33075" cy="111000"/>
            </a:xfrm>
            <a:custGeom>
              <a:rect b="b" l="l" r="r" t="t"/>
              <a:pathLst>
                <a:path extrusionOk="0" h="4440" w="1323">
                  <a:moveTo>
                    <a:pt x="662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3873"/>
                  </a:lnTo>
                  <a:cubicBezTo>
                    <a:pt x="1" y="4156"/>
                    <a:pt x="284" y="4439"/>
                    <a:pt x="662" y="4439"/>
                  </a:cubicBezTo>
                  <a:cubicBezTo>
                    <a:pt x="1039" y="4439"/>
                    <a:pt x="1323" y="4156"/>
                    <a:pt x="1323" y="3873"/>
                  </a:cubicBezTo>
                  <a:lnTo>
                    <a:pt x="1323" y="567"/>
                  </a:lnTo>
                  <a:cubicBezTo>
                    <a:pt x="1323" y="284"/>
                    <a:pt x="1039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32"/>
            <p:cNvSpPr/>
            <p:nvPr/>
          </p:nvSpPr>
          <p:spPr>
            <a:xfrm>
              <a:off x="3958700" y="3659000"/>
              <a:ext cx="28375" cy="129875"/>
            </a:xfrm>
            <a:custGeom>
              <a:rect b="b" l="l" r="r" t="t"/>
              <a:pathLst>
                <a:path extrusionOk="0" h="5195" w="1135">
                  <a:moveTo>
                    <a:pt x="567" y="0"/>
                  </a:moveTo>
                  <a:cubicBezTo>
                    <a:pt x="284" y="0"/>
                    <a:pt x="1" y="284"/>
                    <a:pt x="1" y="662"/>
                  </a:cubicBezTo>
                  <a:lnTo>
                    <a:pt x="1" y="4533"/>
                  </a:lnTo>
                  <a:cubicBezTo>
                    <a:pt x="1" y="4817"/>
                    <a:pt x="284" y="5194"/>
                    <a:pt x="567" y="5194"/>
                  </a:cubicBezTo>
                  <a:cubicBezTo>
                    <a:pt x="851" y="5194"/>
                    <a:pt x="1134" y="4817"/>
                    <a:pt x="1134" y="4533"/>
                  </a:cubicBezTo>
                  <a:lnTo>
                    <a:pt x="1134" y="662"/>
                  </a:lnTo>
                  <a:cubicBezTo>
                    <a:pt x="1134" y="284"/>
                    <a:pt x="851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32"/>
            <p:cNvSpPr/>
            <p:nvPr/>
          </p:nvSpPr>
          <p:spPr>
            <a:xfrm>
              <a:off x="4402550" y="3651925"/>
              <a:ext cx="28350" cy="144025"/>
            </a:xfrm>
            <a:custGeom>
              <a:rect b="b" l="l" r="r" t="t"/>
              <a:pathLst>
                <a:path extrusionOk="0" h="5761" w="1134">
                  <a:moveTo>
                    <a:pt x="567" y="0"/>
                  </a:moveTo>
                  <a:cubicBezTo>
                    <a:pt x="284" y="0"/>
                    <a:pt x="0" y="0"/>
                    <a:pt x="0" y="567"/>
                  </a:cubicBezTo>
                  <a:lnTo>
                    <a:pt x="0" y="5100"/>
                  </a:lnTo>
                  <a:cubicBezTo>
                    <a:pt x="0" y="5477"/>
                    <a:pt x="284" y="5761"/>
                    <a:pt x="567" y="5761"/>
                  </a:cubicBezTo>
                  <a:cubicBezTo>
                    <a:pt x="850" y="5761"/>
                    <a:pt x="1134" y="5477"/>
                    <a:pt x="1134" y="5100"/>
                  </a:cubicBezTo>
                  <a:lnTo>
                    <a:pt x="1134" y="567"/>
                  </a:lnTo>
                  <a:cubicBezTo>
                    <a:pt x="1134" y="0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32"/>
            <p:cNvSpPr/>
            <p:nvPr/>
          </p:nvSpPr>
          <p:spPr>
            <a:xfrm>
              <a:off x="3670675" y="3267100"/>
              <a:ext cx="1914675" cy="285675"/>
            </a:xfrm>
            <a:custGeom>
              <a:rect b="b" l="l" r="r" t="t"/>
              <a:pathLst>
                <a:path extrusionOk="0" h="11427" w="76587">
                  <a:moveTo>
                    <a:pt x="1" y="0"/>
                  </a:moveTo>
                  <a:lnTo>
                    <a:pt x="1" y="9349"/>
                  </a:lnTo>
                  <a:cubicBezTo>
                    <a:pt x="1" y="10577"/>
                    <a:pt x="17188" y="11427"/>
                    <a:pt x="38341" y="11427"/>
                  </a:cubicBezTo>
                  <a:cubicBezTo>
                    <a:pt x="59400" y="11427"/>
                    <a:pt x="76587" y="10577"/>
                    <a:pt x="76587" y="9349"/>
                  </a:cubicBezTo>
                  <a:lnTo>
                    <a:pt x="765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32"/>
            <p:cNvSpPr/>
            <p:nvPr/>
          </p:nvSpPr>
          <p:spPr>
            <a:xfrm>
              <a:off x="3656525" y="3252925"/>
              <a:ext cx="1943000" cy="316375"/>
            </a:xfrm>
            <a:custGeom>
              <a:rect b="b" l="l" r="r" t="t"/>
              <a:pathLst>
                <a:path extrusionOk="0" h="12655" w="77720">
                  <a:moveTo>
                    <a:pt x="76492" y="1134"/>
                  </a:moveTo>
                  <a:lnTo>
                    <a:pt x="76492" y="9633"/>
                  </a:lnTo>
                  <a:cubicBezTo>
                    <a:pt x="74698" y="10577"/>
                    <a:pt x="59305" y="11427"/>
                    <a:pt x="38907" y="11427"/>
                  </a:cubicBezTo>
                  <a:cubicBezTo>
                    <a:pt x="18415" y="11427"/>
                    <a:pt x="3305" y="10577"/>
                    <a:pt x="1228" y="9633"/>
                  </a:cubicBezTo>
                  <a:lnTo>
                    <a:pt x="1228" y="1134"/>
                  </a:lnTo>
                  <a:close/>
                  <a:moveTo>
                    <a:pt x="567" y="1"/>
                  </a:moveTo>
                  <a:cubicBezTo>
                    <a:pt x="284" y="1"/>
                    <a:pt x="0" y="1"/>
                    <a:pt x="0" y="567"/>
                  </a:cubicBezTo>
                  <a:lnTo>
                    <a:pt x="0" y="9916"/>
                  </a:lnTo>
                  <a:cubicBezTo>
                    <a:pt x="0" y="10861"/>
                    <a:pt x="0" y="11427"/>
                    <a:pt x="11805" y="11994"/>
                  </a:cubicBezTo>
                  <a:cubicBezTo>
                    <a:pt x="18982" y="12655"/>
                    <a:pt x="28614" y="12655"/>
                    <a:pt x="38907" y="12655"/>
                  </a:cubicBezTo>
                  <a:cubicBezTo>
                    <a:pt x="49200" y="12655"/>
                    <a:pt x="58738" y="12655"/>
                    <a:pt x="66010" y="11994"/>
                  </a:cubicBezTo>
                  <a:cubicBezTo>
                    <a:pt x="77720" y="11427"/>
                    <a:pt x="77720" y="10861"/>
                    <a:pt x="77720" y="9916"/>
                  </a:cubicBezTo>
                  <a:lnTo>
                    <a:pt x="77720" y="567"/>
                  </a:lnTo>
                  <a:cubicBezTo>
                    <a:pt x="77720" y="1"/>
                    <a:pt x="77436" y="1"/>
                    <a:pt x="7715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32"/>
            <p:cNvSpPr/>
            <p:nvPr/>
          </p:nvSpPr>
          <p:spPr>
            <a:xfrm>
              <a:off x="3670675" y="3208075"/>
              <a:ext cx="1914675" cy="113350"/>
            </a:xfrm>
            <a:custGeom>
              <a:rect b="b" l="l" r="r" t="t"/>
              <a:pathLst>
                <a:path extrusionOk="0" h="4534" w="76587">
                  <a:moveTo>
                    <a:pt x="38341" y="1"/>
                  </a:moveTo>
                  <a:cubicBezTo>
                    <a:pt x="17188" y="1"/>
                    <a:pt x="1" y="1134"/>
                    <a:pt x="1" y="2361"/>
                  </a:cubicBezTo>
                  <a:cubicBezTo>
                    <a:pt x="1" y="3306"/>
                    <a:pt x="17188" y="4533"/>
                    <a:pt x="38341" y="4533"/>
                  </a:cubicBezTo>
                  <a:cubicBezTo>
                    <a:pt x="59400" y="4533"/>
                    <a:pt x="76587" y="3306"/>
                    <a:pt x="76587" y="2361"/>
                  </a:cubicBezTo>
                  <a:cubicBezTo>
                    <a:pt x="76587" y="1134"/>
                    <a:pt x="59400" y="1"/>
                    <a:pt x="383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32"/>
            <p:cNvSpPr/>
            <p:nvPr/>
          </p:nvSpPr>
          <p:spPr>
            <a:xfrm>
              <a:off x="3656525" y="3191550"/>
              <a:ext cx="1943000" cy="144025"/>
            </a:xfrm>
            <a:custGeom>
              <a:rect b="b" l="l" r="r" t="t"/>
              <a:pathLst>
                <a:path extrusionOk="0" h="5761" w="77720">
                  <a:moveTo>
                    <a:pt x="38907" y="1228"/>
                  </a:moveTo>
                  <a:cubicBezTo>
                    <a:pt x="57511" y="1228"/>
                    <a:pt x="71676" y="2172"/>
                    <a:pt x="75642" y="3022"/>
                  </a:cubicBezTo>
                  <a:cubicBezTo>
                    <a:pt x="71676" y="3589"/>
                    <a:pt x="57511" y="4533"/>
                    <a:pt x="38907" y="4533"/>
                  </a:cubicBezTo>
                  <a:cubicBezTo>
                    <a:pt x="20304" y="4533"/>
                    <a:pt x="6327" y="3589"/>
                    <a:pt x="2078" y="3022"/>
                  </a:cubicBezTo>
                  <a:cubicBezTo>
                    <a:pt x="6327" y="2172"/>
                    <a:pt x="20493" y="1228"/>
                    <a:pt x="38907" y="1228"/>
                  </a:cubicBezTo>
                  <a:close/>
                  <a:moveTo>
                    <a:pt x="38907" y="0"/>
                  </a:moveTo>
                  <a:cubicBezTo>
                    <a:pt x="28614" y="0"/>
                    <a:pt x="18982" y="378"/>
                    <a:pt x="11805" y="945"/>
                  </a:cubicBezTo>
                  <a:cubicBezTo>
                    <a:pt x="0" y="1511"/>
                    <a:pt x="0" y="2172"/>
                    <a:pt x="0" y="3022"/>
                  </a:cubicBezTo>
                  <a:cubicBezTo>
                    <a:pt x="0" y="3589"/>
                    <a:pt x="0" y="4250"/>
                    <a:pt x="11805" y="5194"/>
                  </a:cubicBezTo>
                  <a:cubicBezTo>
                    <a:pt x="18982" y="5478"/>
                    <a:pt x="28614" y="5761"/>
                    <a:pt x="38907" y="5761"/>
                  </a:cubicBezTo>
                  <a:cubicBezTo>
                    <a:pt x="49200" y="5761"/>
                    <a:pt x="58738" y="5478"/>
                    <a:pt x="66010" y="5194"/>
                  </a:cubicBezTo>
                  <a:cubicBezTo>
                    <a:pt x="77720" y="4250"/>
                    <a:pt x="77720" y="3589"/>
                    <a:pt x="77720" y="3022"/>
                  </a:cubicBezTo>
                  <a:cubicBezTo>
                    <a:pt x="77720" y="2172"/>
                    <a:pt x="77720" y="1511"/>
                    <a:pt x="66010" y="945"/>
                  </a:cubicBezTo>
                  <a:cubicBezTo>
                    <a:pt x="58738" y="378"/>
                    <a:pt x="49106" y="0"/>
                    <a:pt x="3890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32"/>
            <p:cNvSpPr/>
            <p:nvPr/>
          </p:nvSpPr>
          <p:spPr>
            <a:xfrm>
              <a:off x="3897325" y="3222250"/>
              <a:ext cx="1468475" cy="68475"/>
            </a:xfrm>
            <a:custGeom>
              <a:rect b="b" l="l" r="r" t="t"/>
              <a:pathLst>
                <a:path extrusionOk="0" h="2739" w="58739">
                  <a:moveTo>
                    <a:pt x="29275" y="0"/>
                  </a:moveTo>
                  <a:cubicBezTo>
                    <a:pt x="12938" y="0"/>
                    <a:pt x="1" y="567"/>
                    <a:pt x="1" y="1511"/>
                  </a:cubicBezTo>
                  <a:cubicBezTo>
                    <a:pt x="1" y="2078"/>
                    <a:pt x="12938" y="2739"/>
                    <a:pt x="29275" y="2739"/>
                  </a:cubicBezTo>
                  <a:cubicBezTo>
                    <a:pt x="45518" y="2739"/>
                    <a:pt x="58739" y="2078"/>
                    <a:pt x="58739" y="1511"/>
                  </a:cubicBezTo>
                  <a:cubicBezTo>
                    <a:pt x="58739" y="567"/>
                    <a:pt x="45518" y="0"/>
                    <a:pt x="29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32"/>
            <p:cNvSpPr/>
            <p:nvPr/>
          </p:nvSpPr>
          <p:spPr>
            <a:xfrm>
              <a:off x="3883150" y="3208075"/>
              <a:ext cx="1496825" cy="96825"/>
            </a:xfrm>
            <a:custGeom>
              <a:rect b="b" l="l" r="r" t="t"/>
              <a:pathLst>
                <a:path extrusionOk="0" h="3873" w="59873">
                  <a:moveTo>
                    <a:pt x="29842" y="1134"/>
                  </a:moveTo>
                  <a:cubicBezTo>
                    <a:pt x="42496" y="1134"/>
                    <a:pt x="51845" y="1511"/>
                    <a:pt x="56284" y="2078"/>
                  </a:cubicBezTo>
                  <a:cubicBezTo>
                    <a:pt x="51751" y="2361"/>
                    <a:pt x="42496" y="2645"/>
                    <a:pt x="29842" y="2645"/>
                  </a:cubicBezTo>
                  <a:cubicBezTo>
                    <a:pt x="17188" y="2645"/>
                    <a:pt x="7745" y="2361"/>
                    <a:pt x="3306" y="2078"/>
                  </a:cubicBezTo>
                  <a:cubicBezTo>
                    <a:pt x="7745" y="1511"/>
                    <a:pt x="17471" y="1134"/>
                    <a:pt x="29842" y="1134"/>
                  </a:cubicBezTo>
                  <a:close/>
                  <a:moveTo>
                    <a:pt x="29842" y="1"/>
                  </a:moveTo>
                  <a:cubicBezTo>
                    <a:pt x="22004" y="1"/>
                    <a:pt x="14733" y="284"/>
                    <a:pt x="8972" y="284"/>
                  </a:cubicBezTo>
                  <a:cubicBezTo>
                    <a:pt x="1" y="850"/>
                    <a:pt x="1" y="1134"/>
                    <a:pt x="1" y="2078"/>
                  </a:cubicBezTo>
                  <a:cubicBezTo>
                    <a:pt x="1" y="2645"/>
                    <a:pt x="1" y="2928"/>
                    <a:pt x="8972" y="3589"/>
                  </a:cubicBezTo>
                  <a:cubicBezTo>
                    <a:pt x="14733" y="3872"/>
                    <a:pt x="22004" y="3872"/>
                    <a:pt x="29842" y="3872"/>
                  </a:cubicBezTo>
                  <a:cubicBezTo>
                    <a:pt x="37680" y="3872"/>
                    <a:pt x="45140" y="3872"/>
                    <a:pt x="50618" y="3589"/>
                  </a:cubicBezTo>
                  <a:cubicBezTo>
                    <a:pt x="59872" y="2928"/>
                    <a:pt x="59872" y="2645"/>
                    <a:pt x="59872" y="2078"/>
                  </a:cubicBezTo>
                  <a:cubicBezTo>
                    <a:pt x="59872" y="1134"/>
                    <a:pt x="59872" y="850"/>
                    <a:pt x="50618" y="284"/>
                  </a:cubicBezTo>
                  <a:cubicBezTo>
                    <a:pt x="45140" y="284"/>
                    <a:pt x="37586" y="1"/>
                    <a:pt x="2984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32"/>
            <p:cNvSpPr/>
            <p:nvPr/>
          </p:nvSpPr>
          <p:spPr>
            <a:xfrm>
              <a:off x="5476750" y="3274175"/>
              <a:ext cx="33075" cy="219600"/>
            </a:xfrm>
            <a:custGeom>
              <a:rect b="b" l="l" r="r" t="t"/>
              <a:pathLst>
                <a:path extrusionOk="0" h="8784" w="1323">
                  <a:moveTo>
                    <a:pt x="661" y="1"/>
                  </a:moveTo>
                  <a:cubicBezTo>
                    <a:pt x="0" y="1"/>
                    <a:pt x="0" y="284"/>
                    <a:pt x="0" y="662"/>
                  </a:cubicBezTo>
                  <a:lnTo>
                    <a:pt x="0" y="8216"/>
                  </a:lnTo>
                  <a:cubicBezTo>
                    <a:pt x="0" y="8500"/>
                    <a:pt x="0" y="8783"/>
                    <a:pt x="661" y="8783"/>
                  </a:cubicBezTo>
                  <a:cubicBezTo>
                    <a:pt x="1039" y="8783"/>
                    <a:pt x="1322" y="8500"/>
                    <a:pt x="1322" y="8216"/>
                  </a:cubicBezTo>
                  <a:lnTo>
                    <a:pt x="1322" y="662"/>
                  </a:lnTo>
                  <a:cubicBezTo>
                    <a:pt x="1322" y="284"/>
                    <a:pt x="1039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32"/>
            <p:cNvSpPr/>
            <p:nvPr/>
          </p:nvSpPr>
          <p:spPr>
            <a:xfrm>
              <a:off x="5335075" y="3297800"/>
              <a:ext cx="30725" cy="226650"/>
            </a:xfrm>
            <a:custGeom>
              <a:rect b="b" l="l" r="r" t="t"/>
              <a:pathLst>
                <a:path extrusionOk="0" h="9066" w="1229">
                  <a:moveTo>
                    <a:pt x="662" y="0"/>
                  </a:moveTo>
                  <a:cubicBezTo>
                    <a:pt x="284" y="0"/>
                    <a:pt x="1" y="283"/>
                    <a:pt x="1" y="661"/>
                  </a:cubicBezTo>
                  <a:lnTo>
                    <a:pt x="1" y="8405"/>
                  </a:lnTo>
                  <a:cubicBezTo>
                    <a:pt x="1" y="8782"/>
                    <a:pt x="284" y="9066"/>
                    <a:pt x="662" y="9066"/>
                  </a:cubicBezTo>
                  <a:cubicBezTo>
                    <a:pt x="945" y="9066"/>
                    <a:pt x="1229" y="8782"/>
                    <a:pt x="1229" y="8405"/>
                  </a:cubicBezTo>
                  <a:lnTo>
                    <a:pt x="1229" y="661"/>
                  </a:lnTo>
                  <a:cubicBezTo>
                    <a:pt x="1229" y="283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32"/>
            <p:cNvSpPr/>
            <p:nvPr/>
          </p:nvSpPr>
          <p:spPr>
            <a:xfrm>
              <a:off x="5132050" y="3297800"/>
              <a:ext cx="30725" cy="181800"/>
            </a:xfrm>
            <a:custGeom>
              <a:rect b="b" l="l" r="r" t="t"/>
              <a:pathLst>
                <a:path extrusionOk="0" h="7272" w="1229">
                  <a:moveTo>
                    <a:pt x="662" y="0"/>
                  </a:moveTo>
                  <a:cubicBezTo>
                    <a:pt x="284" y="0"/>
                    <a:pt x="1" y="283"/>
                    <a:pt x="1" y="661"/>
                  </a:cubicBezTo>
                  <a:lnTo>
                    <a:pt x="1" y="6610"/>
                  </a:lnTo>
                  <a:cubicBezTo>
                    <a:pt x="1" y="7271"/>
                    <a:pt x="284" y="7271"/>
                    <a:pt x="662" y="7271"/>
                  </a:cubicBezTo>
                  <a:cubicBezTo>
                    <a:pt x="945" y="7271"/>
                    <a:pt x="1228" y="7271"/>
                    <a:pt x="1228" y="6610"/>
                  </a:cubicBezTo>
                  <a:lnTo>
                    <a:pt x="1228" y="661"/>
                  </a:lnTo>
                  <a:cubicBezTo>
                    <a:pt x="1228" y="283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32"/>
            <p:cNvSpPr/>
            <p:nvPr/>
          </p:nvSpPr>
          <p:spPr>
            <a:xfrm>
              <a:off x="4870000" y="3396950"/>
              <a:ext cx="30725" cy="165275"/>
            </a:xfrm>
            <a:custGeom>
              <a:rect b="b" l="l" r="r" t="t"/>
              <a:pathLst>
                <a:path extrusionOk="0" h="6611" w="1229">
                  <a:moveTo>
                    <a:pt x="567" y="0"/>
                  </a:moveTo>
                  <a:cubicBezTo>
                    <a:pt x="0" y="0"/>
                    <a:pt x="0" y="284"/>
                    <a:pt x="0" y="567"/>
                  </a:cubicBezTo>
                  <a:lnTo>
                    <a:pt x="0" y="5950"/>
                  </a:lnTo>
                  <a:cubicBezTo>
                    <a:pt x="0" y="6233"/>
                    <a:pt x="0" y="6611"/>
                    <a:pt x="567" y="6611"/>
                  </a:cubicBezTo>
                  <a:cubicBezTo>
                    <a:pt x="850" y="6611"/>
                    <a:pt x="1228" y="6233"/>
                    <a:pt x="1228" y="5950"/>
                  </a:cubicBezTo>
                  <a:lnTo>
                    <a:pt x="1228" y="567"/>
                  </a:lnTo>
                  <a:cubicBezTo>
                    <a:pt x="1228" y="284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32"/>
            <p:cNvSpPr/>
            <p:nvPr/>
          </p:nvSpPr>
          <p:spPr>
            <a:xfrm>
              <a:off x="4574900" y="3382775"/>
              <a:ext cx="30700" cy="193625"/>
            </a:xfrm>
            <a:custGeom>
              <a:rect b="b" l="l" r="r" t="t"/>
              <a:pathLst>
                <a:path extrusionOk="0" h="7745" w="1228">
                  <a:moveTo>
                    <a:pt x="661" y="1"/>
                  </a:moveTo>
                  <a:cubicBezTo>
                    <a:pt x="378" y="1"/>
                    <a:pt x="0" y="284"/>
                    <a:pt x="0" y="567"/>
                  </a:cubicBezTo>
                  <a:lnTo>
                    <a:pt x="0" y="7178"/>
                  </a:lnTo>
                  <a:cubicBezTo>
                    <a:pt x="0" y="7461"/>
                    <a:pt x="378" y="7744"/>
                    <a:pt x="661" y="7744"/>
                  </a:cubicBezTo>
                  <a:cubicBezTo>
                    <a:pt x="945" y="7744"/>
                    <a:pt x="1228" y="7461"/>
                    <a:pt x="1228" y="7178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32"/>
            <p:cNvSpPr/>
            <p:nvPr/>
          </p:nvSpPr>
          <p:spPr>
            <a:xfrm>
              <a:off x="3715550" y="3274175"/>
              <a:ext cx="30700" cy="115700"/>
            </a:xfrm>
            <a:custGeom>
              <a:rect b="b" l="l" r="r" t="t"/>
              <a:pathLst>
                <a:path extrusionOk="0" h="4628" w="1228">
                  <a:moveTo>
                    <a:pt x="661" y="1"/>
                  </a:moveTo>
                  <a:cubicBezTo>
                    <a:pt x="378" y="1"/>
                    <a:pt x="0" y="284"/>
                    <a:pt x="0" y="662"/>
                  </a:cubicBezTo>
                  <a:lnTo>
                    <a:pt x="0" y="3967"/>
                  </a:lnTo>
                  <a:cubicBezTo>
                    <a:pt x="0" y="4345"/>
                    <a:pt x="378" y="4628"/>
                    <a:pt x="661" y="4628"/>
                  </a:cubicBezTo>
                  <a:cubicBezTo>
                    <a:pt x="944" y="4628"/>
                    <a:pt x="1228" y="4345"/>
                    <a:pt x="1228" y="3967"/>
                  </a:cubicBezTo>
                  <a:lnTo>
                    <a:pt x="1228" y="662"/>
                  </a:lnTo>
                  <a:cubicBezTo>
                    <a:pt x="1228" y="284"/>
                    <a:pt x="944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32"/>
            <p:cNvSpPr/>
            <p:nvPr/>
          </p:nvSpPr>
          <p:spPr>
            <a:xfrm>
              <a:off x="3828850" y="3411100"/>
              <a:ext cx="30725" cy="127525"/>
            </a:xfrm>
            <a:custGeom>
              <a:rect b="b" l="l" r="r" t="t"/>
              <a:pathLst>
                <a:path extrusionOk="0" h="5101" w="1229">
                  <a:moveTo>
                    <a:pt x="568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4534"/>
                  </a:lnTo>
                  <a:cubicBezTo>
                    <a:pt x="1" y="4817"/>
                    <a:pt x="284" y="5100"/>
                    <a:pt x="568" y="5100"/>
                  </a:cubicBezTo>
                  <a:cubicBezTo>
                    <a:pt x="851" y="5100"/>
                    <a:pt x="1229" y="4817"/>
                    <a:pt x="1229" y="4534"/>
                  </a:cubicBezTo>
                  <a:lnTo>
                    <a:pt x="1229" y="662"/>
                  </a:lnTo>
                  <a:cubicBezTo>
                    <a:pt x="1229" y="284"/>
                    <a:pt x="851" y="1"/>
                    <a:pt x="5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32"/>
            <p:cNvSpPr/>
            <p:nvPr/>
          </p:nvSpPr>
          <p:spPr>
            <a:xfrm>
              <a:off x="4275075" y="3404025"/>
              <a:ext cx="28350" cy="148750"/>
            </a:xfrm>
            <a:custGeom>
              <a:rect b="b" l="l" r="r" t="t"/>
              <a:pathLst>
                <a:path extrusionOk="0" h="5950" w="1134">
                  <a:moveTo>
                    <a:pt x="567" y="1"/>
                  </a:moveTo>
                  <a:cubicBezTo>
                    <a:pt x="283" y="1"/>
                    <a:pt x="0" y="284"/>
                    <a:pt x="0" y="567"/>
                  </a:cubicBezTo>
                  <a:lnTo>
                    <a:pt x="0" y="5383"/>
                  </a:lnTo>
                  <a:cubicBezTo>
                    <a:pt x="0" y="5667"/>
                    <a:pt x="283" y="5950"/>
                    <a:pt x="567" y="5950"/>
                  </a:cubicBezTo>
                  <a:cubicBezTo>
                    <a:pt x="850" y="5950"/>
                    <a:pt x="1133" y="5667"/>
                    <a:pt x="1133" y="5383"/>
                  </a:cubicBezTo>
                  <a:lnTo>
                    <a:pt x="1133" y="567"/>
                  </a:lnTo>
                  <a:cubicBezTo>
                    <a:pt x="1133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32"/>
            <p:cNvSpPr/>
            <p:nvPr/>
          </p:nvSpPr>
          <p:spPr>
            <a:xfrm>
              <a:off x="2202225" y="788200"/>
              <a:ext cx="2094100" cy="2103550"/>
            </a:xfrm>
            <a:custGeom>
              <a:rect b="b" l="l" r="r" t="t"/>
              <a:pathLst>
                <a:path extrusionOk="0" h="84142" w="83764">
                  <a:moveTo>
                    <a:pt x="41930" y="0"/>
                  </a:moveTo>
                  <a:cubicBezTo>
                    <a:pt x="18982" y="0"/>
                    <a:pt x="1" y="19076"/>
                    <a:pt x="1" y="41929"/>
                  </a:cubicBezTo>
                  <a:cubicBezTo>
                    <a:pt x="1" y="64782"/>
                    <a:pt x="18982" y="84141"/>
                    <a:pt x="41930" y="84141"/>
                  </a:cubicBezTo>
                  <a:cubicBezTo>
                    <a:pt x="64783" y="84141"/>
                    <a:pt x="83764" y="65160"/>
                    <a:pt x="83764" y="41929"/>
                  </a:cubicBezTo>
                  <a:cubicBezTo>
                    <a:pt x="83764" y="18698"/>
                    <a:pt x="65066" y="0"/>
                    <a:pt x="4193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32"/>
            <p:cNvSpPr/>
            <p:nvPr/>
          </p:nvSpPr>
          <p:spPr>
            <a:xfrm>
              <a:off x="2188075" y="774025"/>
              <a:ext cx="2124775" cy="2131875"/>
            </a:xfrm>
            <a:custGeom>
              <a:rect b="b" l="l" r="r" t="t"/>
              <a:pathLst>
                <a:path extrusionOk="0" h="85275" w="84991">
                  <a:moveTo>
                    <a:pt x="42496" y="1228"/>
                  </a:moveTo>
                  <a:cubicBezTo>
                    <a:pt x="65349" y="1228"/>
                    <a:pt x="83763" y="19926"/>
                    <a:pt x="83763" y="42496"/>
                  </a:cubicBezTo>
                  <a:cubicBezTo>
                    <a:pt x="83763" y="65066"/>
                    <a:pt x="65349" y="84047"/>
                    <a:pt x="42496" y="84047"/>
                  </a:cubicBezTo>
                  <a:cubicBezTo>
                    <a:pt x="19548" y="84047"/>
                    <a:pt x="1133" y="65444"/>
                    <a:pt x="1133" y="42496"/>
                  </a:cubicBezTo>
                  <a:cubicBezTo>
                    <a:pt x="1133" y="19549"/>
                    <a:pt x="19926" y="1228"/>
                    <a:pt x="42496" y="1228"/>
                  </a:cubicBezTo>
                  <a:close/>
                  <a:moveTo>
                    <a:pt x="42496" y="1"/>
                  </a:moveTo>
                  <a:cubicBezTo>
                    <a:pt x="19265" y="1"/>
                    <a:pt x="0" y="19360"/>
                    <a:pt x="0" y="42496"/>
                  </a:cubicBezTo>
                  <a:cubicBezTo>
                    <a:pt x="0" y="65633"/>
                    <a:pt x="19265" y="85275"/>
                    <a:pt x="42496" y="85275"/>
                  </a:cubicBezTo>
                  <a:cubicBezTo>
                    <a:pt x="65632" y="85275"/>
                    <a:pt x="84991" y="66010"/>
                    <a:pt x="84991" y="42496"/>
                  </a:cubicBezTo>
                  <a:cubicBezTo>
                    <a:pt x="84991" y="18982"/>
                    <a:pt x="65915" y="1"/>
                    <a:pt x="4249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32"/>
            <p:cNvSpPr/>
            <p:nvPr/>
          </p:nvSpPr>
          <p:spPr>
            <a:xfrm>
              <a:off x="2143200" y="788200"/>
              <a:ext cx="2094125" cy="2103550"/>
            </a:xfrm>
            <a:custGeom>
              <a:rect b="b" l="l" r="r" t="t"/>
              <a:pathLst>
                <a:path extrusionOk="0" h="84142" w="83765">
                  <a:moveTo>
                    <a:pt x="41835" y="0"/>
                  </a:moveTo>
                  <a:cubicBezTo>
                    <a:pt x="18699" y="0"/>
                    <a:pt x="1" y="19076"/>
                    <a:pt x="1" y="41929"/>
                  </a:cubicBezTo>
                  <a:cubicBezTo>
                    <a:pt x="1" y="64782"/>
                    <a:pt x="18699" y="84141"/>
                    <a:pt x="41835" y="84141"/>
                  </a:cubicBezTo>
                  <a:cubicBezTo>
                    <a:pt x="65066" y="84141"/>
                    <a:pt x="83764" y="65160"/>
                    <a:pt x="83764" y="41929"/>
                  </a:cubicBezTo>
                  <a:cubicBezTo>
                    <a:pt x="83764" y="18698"/>
                    <a:pt x="65066" y="0"/>
                    <a:pt x="418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32"/>
            <p:cNvSpPr/>
            <p:nvPr/>
          </p:nvSpPr>
          <p:spPr>
            <a:xfrm>
              <a:off x="2126675" y="774025"/>
              <a:ext cx="2124800" cy="2131875"/>
            </a:xfrm>
            <a:custGeom>
              <a:rect b="b" l="l" r="r" t="t"/>
              <a:pathLst>
                <a:path extrusionOk="0" h="85275" w="84992">
                  <a:moveTo>
                    <a:pt x="42496" y="1228"/>
                  </a:moveTo>
                  <a:cubicBezTo>
                    <a:pt x="65349" y="1228"/>
                    <a:pt x="83764" y="19926"/>
                    <a:pt x="83764" y="42496"/>
                  </a:cubicBezTo>
                  <a:cubicBezTo>
                    <a:pt x="83764" y="65066"/>
                    <a:pt x="65349" y="84047"/>
                    <a:pt x="42496" y="84047"/>
                  </a:cubicBezTo>
                  <a:cubicBezTo>
                    <a:pt x="19643" y="84047"/>
                    <a:pt x="1229" y="65444"/>
                    <a:pt x="1229" y="42496"/>
                  </a:cubicBezTo>
                  <a:cubicBezTo>
                    <a:pt x="1229" y="19549"/>
                    <a:pt x="19927" y="1228"/>
                    <a:pt x="42496" y="1228"/>
                  </a:cubicBezTo>
                  <a:close/>
                  <a:moveTo>
                    <a:pt x="42496" y="1"/>
                  </a:moveTo>
                  <a:cubicBezTo>
                    <a:pt x="19077" y="1"/>
                    <a:pt x="1" y="19360"/>
                    <a:pt x="1" y="42496"/>
                  </a:cubicBezTo>
                  <a:cubicBezTo>
                    <a:pt x="1" y="65633"/>
                    <a:pt x="18982" y="85275"/>
                    <a:pt x="42496" y="85275"/>
                  </a:cubicBezTo>
                  <a:cubicBezTo>
                    <a:pt x="66010" y="85275"/>
                    <a:pt x="84992" y="66010"/>
                    <a:pt x="84992" y="42496"/>
                  </a:cubicBezTo>
                  <a:cubicBezTo>
                    <a:pt x="84992" y="18982"/>
                    <a:pt x="66010" y="1"/>
                    <a:pt x="4249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32"/>
            <p:cNvSpPr/>
            <p:nvPr/>
          </p:nvSpPr>
          <p:spPr>
            <a:xfrm>
              <a:off x="2284875" y="932200"/>
              <a:ext cx="1815500" cy="1817900"/>
            </a:xfrm>
            <a:custGeom>
              <a:rect b="b" l="l" r="r" t="t"/>
              <a:pathLst>
                <a:path extrusionOk="0" h="72716" w="72620">
                  <a:moveTo>
                    <a:pt x="36168" y="1"/>
                  </a:moveTo>
                  <a:cubicBezTo>
                    <a:pt x="16337" y="1"/>
                    <a:pt x="0" y="16243"/>
                    <a:pt x="0" y="36169"/>
                  </a:cubicBezTo>
                  <a:cubicBezTo>
                    <a:pt x="0" y="56000"/>
                    <a:pt x="16337" y="72715"/>
                    <a:pt x="36168" y="72715"/>
                  </a:cubicBezTo>
                  <a:cubicBezTo>
                    <a:pt x="56094" y="72715"/>
                    <a:pt x="72620" y="56378"/>
                    <a:pt x="72620" y="36169"/>
                  </a:cubicBezTo>
                  <a:cubicBezTo>
                    <a:pt x="72620" y="15866"/>
                    <a:pt x="56377" y="1"/>
                    <a:pt x="36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32"/>
            <p:cNvSpPr/>
            <p:nvPr/>
          </p:nvSpPr>
          <p:spPr>
            <a:xfrm>
              <a:off x="2270700" y="918050"/>
              <a:ext cx="1843850" cy="1846200"/>
            </a:xfrm>
            <a:custGeom>
              <a:rect b="b" l="l" r="r" t="t"/>
              <a:pathLst>
                <a:path extrusionOk="0" h="73848" w="73754">
                  <a:moveTo>
                    <a:pt x="36735" y="1228"/>
                  </a:moveTo>
                  <a:cubicBezTo>
                    <a:pt x="56661" y="1228"/>
                    <a:pt x="72620" y="17187"/>
                    <a:pt x="72620" y="36735"/>
                  </a:cubicBezTo>
                  <a:cubicBezTo>
                    <a:pt x="72620" y="56189"/>
                    <a:pt x="56661" y="72620"/>
                    <a:pt x="36735" y="72620"/>
                  </a:cubicBezTo>
                  <a:cubicBezTo>
                    <a:pt x="16904" y="72620"/>
                    <a:pt x="1228" y="56566"/>
                    <a:pt x="1228" y="36735"/>
                  </a:cubicBezTo>
                  <a:cubicBezTo>
                    <a:pt x="1228" y="16809"/>
                    <a:pt x="17187" y="1228"/>
                    <a:pt x="36735" y="1228"/>
                  </a:cubicBezTo>
                  <a:close/>
                  <a:moveTo>
                    <a:pt x="36735" y="0"/>
                  </a:moveTo>
                  <a:cubicBezTo>
                    <a:pt x="16621" y="0"/>
                    <a:pt x="0" y="16526"/>
                    <a:pt x="0" y="36735"/>
                  </a:cubicBezTo>
                  <a:cubicBezTo>
                    <a:pt x="0" y="56850"/>
                    <a:pt x="16621" y="73848"/>
                    <a:pt x="36735" y="73848"/>
                  </a:cubicBezTo>
                  <a:cubicBezTo>
                    <a:pt x="56944" y="73848"/>
                    <a:pt x="73754" y="57227"/>
                    <a:pt x="73754" y="36735"/>
                  </a:cubicBezTo>
                  <a:cubicBezTo>
                    <a:pt x="73754" y="16148"/>
                    <a:pt x="57228" y="0"/>
                    <a:pt x="3673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32"/>
            <p:cNvSpPr/>
            <p:nvPr/>
          </p:nvSpPr>
          <p:spPr>
            <a:xfrm>
              <a:off x="4327000" y="2809100"/>
              <a:ext cx="1884000" cy="1950075"/>
            </a:xfrm>
            <a:custGeom>
              <a:rect b="b" l="l" r="r" t="t"/>
              <a:pathLst>
                <a:path extrusionOk="0" h="78003" w="75360">
                  <a:moveTo>
                    <a:pt x="47501" y="0"/>
                  </a:moveTo>
                  <a:cubicBezTo>
                    <a:pt x="35130" y="0"/>
                    <a:pt x="21154" y="8688"/>
                    <a:pt x="12088" y="23231"/>
                  </a:cubicBezTo>
                  <a:cubicBezTo>
                    <a:pt x="1" y="42779"/>
                    <a:pt x="1512" y="65915"/>
                    <a:pt x="15677" y="74698"/>
                  </a:cubicBezTo>
                  <a:cubicBezTo>
                    <a:pt x="19360" y="76964"/>
                    <a:pt x="23515" y="78003"/>
                    <a:pt x="27764" y="78003"/>
                  </a:cubicBezTo>
                  <a:cubicBezTo>
                    <a:pt x="40135" y="78003"/>
                    <a:pt x="54111" y="69315"/>
                    <a:pt x="63271" y="54772"/>
                  </a:cubicBezTo>
                  <a:cubicBezTo>
                    <a:pt x="75359" y="35224"/>
                    <a:pt x="73848" y="12088"/>
                    <a:pt x="59683" y="3305"/>
                  </a:cubicBezTo>
                  <a:cubicBezTo>
                    <a:pt x="56000" y="1039"/>
                    <a:pt x="51845" y="0"/>
                    <a:pt x="4750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32"/>
            <p:cNvSpPr/>
            <p:nvPr/>
          </p:nvSpPr>
          <p:spPr>
            <a:xfrm>
              <a:off x="4395475" y="2792575"/>
              <a:ext cx="1747050" cy="1980775"/>
            </a:xfrm>
            <a:custGeom>
              <a:rect b="b" l="l" r="r" t="t"/>
              <a:pathLst>
                <a:path extrusionOk="0" h="79231" w="69882">
                  <a:moveTo>
                    <a:pt x="44573" y="1228"/>
                  </a:moveTo>
                  <a:cubicBezTo>
                    <a:pt x="49106" y="1228"/>
                    <a:pt x="52978" y="2455"/>
                    <a:pt x="56661" y="4533"/>
                  </a:cubicBezTo>
                  <a:cubicBezTo>
                    <a:pt x="63177" y="8782"/>
                    <a:pt x="67521" y="16337"/>
                    <a:pt x="68087" y="25686"/>
                  </a:cubicBezTo>
                  <a:cubicBezTo>
                    <a:pt x="68654" y="35319"/>
                    <a:pt x="65915" y="45801"/>
                    <a:pt x="59966" y="55150"/>
                  </a:cubicBezTo>
                  <a:cubicBezTo>
                    <a:pt x="54205" y="64499"/>
                    <a:pt x="46084" y="71676"/>
                    <a:pt x="37018" y="75359"/>
                  </a:cubicBezTo>
                  <a:cubicBezTo>
                    <a:pt x="32863" y="77153"/>
                    <a:pt x="28803" y="78097"/>
                    <a:pt x="24931" y="78097"/>
                  </a:cubicBezTo>
                  <a:cubicBezTo>
                    <a:pt x="20681" y="78097"/>
                    <a:pt x="16715" y="76964"/>
                    <a:pt x="13221" y="74792"/>
                  </a:cubicBezTo>
                  <a:cubicBezTo>
                    <a:pt x="6611" y="70543"/>
                    <a:pt x="2361" y="62988"/>
                    <a:pt x="1794" y="53639"/>
                  </a:cubicBezTo>
                  <a:cubicBezTo>
                    <a:pt x="1133" y="44007"/>
                    <a:pt x="3966" y="33524"/>
                    <a:pt x="9916" y="24175"/>
                  </a:cubicBezTo>
                  <a:cubicBezTo>
                    <a:pt x="15582" y="14826"/>
                    <a:pt x="23798" y="7555"/>
                    <a:pt x="32863" y="3966"/>
                  </a:cubicBezTo>
                  <a:cubicBezTo>
                    <a:pt x="36735" y="2172"/>
                    <a:pt x="40890" y="1228"/>
                    <a:pt x="44573" y="1228"/>
                  </a:cubicBezTo>
                  <a:close/>
                  <a:moveTo>
                    <a:pt x="44668" y="0"/>
                  </a:moveTo>
                  <a:cubicBezTo>
                    <a:pt x="40701" y="0"/>
                    <a:pt x="36546" y="944"/>
                    <a:pt x="32202" y="2739"/>
                  </a:cubicBezTo>
                  <a:cubicBezTo>
                    <a:pt x="23137" y="6610"/>
                    <a:pt x="14732" y="13882"/>
                    <a:pt x="8688" y="23514"/>
                  </a:cubicBezTo>
                  <a:cubicBezTo>
                    <a:pt x="2928" y="33147"/>
                    <a:pt x="0" y="43723"/>
                    <a:pt x="567" y="53639"/>
                  </a:cubicBezTo>
                  <a:cubicBezTo>
                    <a:pt x="1133" y="63649"/>
                    <a:pt x="5383" y="71392"/>
                    <a:pt x="12654" y="75642"/>
                  </a:cubicBezTo>
                  <a:cubicBezTo>
                    <a:pt x="16243" y="78097"/>
                    <a:pt x="20492" y="79231"/>
                    <a:pt x="25309" y="79231"/>
                  </a:cubicBezTo>
                  <a:cubicBezTo>
                    <a:pt x="29275" y="79231"/>
                    <a:pt x="33430" y="78381"/>
                    <a:pt x="37679" y="76586"/>
                  </a:cubicBezTo>
                  <a:cubicBezTo>
                    <a:pt x="46651" y="72903"/>
                    <a:pt x="55150" y="65443"/>
                    <a:pt x="61099" y="55716"/>
                  </a:cubicBezTo>
                  <a:cubicBezTo>
                    <a:pt x="66860" y="46084"/>
                    <a:pt x="69881" y="35507"/>
                    <a:pt x="69315" y="25686"/>
                  </a:cubicBezTo>
                  <a:cubicBezTo>
                    <a:pt x="68654" y="15676"/>
                    <a:pt x="64499" y="7838"/>
                    <a:pt x="57227" y="3683"/>
                  </a:cubicBezTo>
                  <a:cubicBezTo>
                    <a:pt x="53544" y="1228"/>
                    <a:pt x="49295" y="0"/>
                    <a:pt x="4466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32"/>
            <p:cNvSpPr/>
            <p:nvPr/>
          </p:nvSpPr>
          <p:spPr>
            <a:xfrm>
              <a:off x="4275075" y="2700500"/>
              <a:ext cx="1891050" cy="1947725"/>
            </a:xfrm>
            <a:custGeom>
              <a:rect b="b" l="l" r="r" t="t"/>
              <a:pathLst>
                <a:path extrusionOk="0" h="77909" w="75642">
                  <a:moveTo>
                    <a:pt x="47595" y="0"/>
                  </a:moveTo>
                  <a:cubicBezTo>
                    <a:pt x="35130" y="0"/>
                    <a:pt x="21153" y="8499"/>
                    <a:pt x="12371" y="22948"/>
                  </a:cubicBezTo>
                  <a:cubicBezTo>
                    <a:pt x="0" y="42873"/>
                    <a:pt x="1794" y="65821"/>
                    <a:pt x="15959" y="74509"/>
                  </a:cubicBezTo>
                  <a:cubicBezTo>
                    <a:pt x="19548" y="76870"/>
                    <a:pt x="23703" y="77909"/>
                    <a:pt x="28141" y="77909"/>
                  </a:cubicBezTo>
                  <a:cubicBezTo>
                    <a:pt x="40418" y="77909"/>
                    <a:pt x="54394" y="69315"/>
                    <a:pt x="63554" y="54678"/>
                  </a:cubicBezTo>
                  <a:cubicBezTo>
                    <a:pt x="75642" y="35035"/>
                    <a:pt x="74131" y="12182"/>
                    <a:pt x="59966" y="3400"/>
                  </a:cubicBezTo>
                  <a:cubicBezTo>
                    <a:pt x="56188" y="1133"/>
                    <a:pt x="51939" y="0"/>
                    <a:pt x="475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32"/>
            <p:cNvSpPr/>
            <p:nvPr/>
          </p:nvSpPr>
          <p:spPr>
            <a:xfrm>
              <a:off x="4258525" y="2686325"/>
              <a:ext cx="1839150" cy="1976075"/>
            </a:xfrm>
            <a:custGeom>
              <a:rect b="b" l="l" r="r" t="t"/>
              <a:pathLst>
                <a:path extrusionOk="0" h="79043" w="73566">
                  <a:moveTo>
                    <a:pt x="48257" y="1039"/>
                  </a:moveTo>
                  <a:cubicBezTo>
                    <a:pt x="52790" y="1039"/>
                    <a:pt x="56661" y="2172"/>
                    <a:pt x="60344" y="4344"/>
                  </a:cubicBezTo>
                  <a:cubicBezTo>
                    <a:pt x="66860" y="8500"/>
                    <a:pt x="70827" y="16054"/>
                    <a:pt x="71677" y="25687"/>
                  </a:cubicBezTo>
                  <a:cubicBezTo>
                    <a:pt x="72338" y="35319"/>
                    <a:pt x="69316" y="45518"/>
                    <a:pt x="63650" y="54867"/>
                  </a:cubicBezTo>
                  <a:cubicBezTo>
                    <a:pt x="54773" y="69315"/>
                    <a:pt x="40891" y="77814"/>
                    <a:pt x="28898" y="77814"/>
                  </a:cubicBezTo>
                  <a:cubicBezTo>
                    <a:pt x="24554" y="77814"/>
                    <a:pt x="20493" y="76776"/>
                    <a:pt x="16905" y="74415"/>
                  </a:cubicBezTo>
                  <a:cubicBezTo>
                    <a:pt x="3023" y="66105"/>
                    <a:pt x="1512" y="43440"/>
                    <a:pt x="13600" y="23798"/>
                  </a:cubicBezTo>
                  <a:cubicBezTo>
                    <a:pt x="19266" y="14543"/>
                    <a:pt x="27481" y="7272"/>
                    <a:pt x="36169" y="3589"/>
                  </a:cubicBezTo>
                  <a:cubicBezTo>
                    <a:pt x="40419" y="1795"/>
                    <a:pt x="44668" y="945"/>
                    <a:pt x="48257" y="945"/>
                  </a:cubicBezTo>
                  <a:close/>
                  <a:moveTo>
                    <a:pt x="48162" y="1"/>
                  </a:moveTo>
                  <a:cubicBezTo>
                    <a:pt x="44196" y="1"/>
                    <a:pt x="40041" y="850"/>
                    <a:pt x="35886" y="2550"/>
                  </a:cubicBezTo>
                  <a:cubicBezTo>
                    <a:pt x="26820" y="6422"/>
                    <a:pt x="18416" y="13599"/>
                    <a:pt x="12372" y="23231"/>
                  </a:cubicBezTo>
                  <a:cubicBezTo>
                    <a:pt x="1" y="43157"/>
                    <a:pt x="1795" y="66671"/>
                    <a:pt x="15960" y="75642"/>
                  </a:cubicBezTo>
                  <a:cubicBezTo>
                    <a:pt x="19927" y="78098"/>
                    <a:pt x="24176" y="79042"/>
                    <a:pt x="28615" y="79042"/>
                  </a:cubicBezTo>
                  <a:cubicBezTo>
                    <a:pt x="41269" y="79042"/>
                    <a:pt x="55434" y="70260"/>
                    <a:pt x="64500" y="55811"/>
                  </a:cubicBezTo>
                  <a:cubicBezTo>
                    <a:pt x="70543" y="46179"/>
                    <a:pt x="73565" y="35319"/>
                    <a:pt x="72999" y="25403"/>
                  </a:cubicBezTo>
                  <a:cubicBezTo>
                    <a:pt x="72054" y="15488"/>
                    <a:pt x="67805" y="7555"/>
                    <a:pt x="60911" y="3400"/>
                  </a:cubicBezTo>
                  <a:cubicBezTo>
                    <a:pt x="57134" y="1134"/>
                    <a:pt x="52884" y="1"/>
                    <a:pt x="481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32"/>
            <p:cNvSpPr/>
            <p:nvPr/>
          </p:nvSpPr>
          <p:spPr>
            <a:xfrm>
              <a:off x="4390750" y="2827975"/>
              <a:ext cx="1633725" cy="1692775"/>
            </a:xfrm>
            <a:custGeom>
              <a:rect b="b" l="l" r="r" t="t"/>
              <a:pathLst>
                <a:path extrusionOk="0" h="67711" w="65349">
                  <a:moveTo>
                    <a:pt x="41268" y="1"/>
                  </a:moveTo>
                  <a:cubicBezTo>
                    <a:pt x="30597" y="1"/>
                    <a:pt x="18226" y="7555"/>
                    <a:pt x="10388" y="20021"/>
                  </a:cubicBezTo>
                  <a:cubicBezTo>
                    <a:pt x="0" y="37208"/>
                    <a:pt x="1417" y="57133"/>
                    <a:pt x="13410" y="64594"/>
                  </a:cubicBezTo>
                  <a:cubicBezTo>
                    <a:pt x="16715" y="66671"/>
                    <a:pt x="20398" y="67710"/>
                    <a:pt x="24270" y="67710"/>
                  </a:cubicBezTo>
                  <a:cubicBezTo>
                    <a:pt x="34941" y="67710"/>
                    <a:pt x="46934" y="60155"/>
                    <a:pt x="54772" y="47784"/>
                  </a:cubicBezTo>
                  <a:cubicBezTo>
                    <a:pt x="65349" y="30597"/>
                    <a:pt x="64027" y="10672"/>
                    <a:pt x="51656" y="2928"/>
                  </a:cubicBezTo>
                  <a:cubicBezTo>
                    <a:pt x="48634" y="945"/>
                    <a:pt x="45045" y="1"/>
                    <a:pt x="41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32"/>
            <p:cNvSpPr/>
            <p:nvPr/>
          </p:nvSpPr>
          <p:spPr>
            <a:xfrm>
              <a:off x="4598500" y="3349725"/>
              <a:ext cx="1114350" cy="786200"/>
            </a:xfrm>
            <a:custGeom>
              <a:rect b="b" l="l" r="r" t="t"/>
              <a:pathLst>
                <a:path extrusionOk="0" h="31448" w="44574">
                  <a:moveTo>
                    <a:pt x="44479" y="5856"/>
                  </a:moveTo>
                  <a:lnTo>
                    <a:pt x="39191" y="4722"/>
                  </a:lnTo>
                  <a:lnTo>
                    <a:pt x="37774" y="13694"/>
                  </a:lnTo>
                  <a:cubicBezTo>
                    <a:pt x="37302" y="17093"/>
                    <a:pt x="34563" y="19360"/>
                    <a:pt x="31353" y="19737"/>
                  </a:cubicBezTo>
                  <a:lnTo>
                    <a:pt x="33902" y="3495"/>
                  </a:lnTo>
                  <a:lnTo>
                    <a:pt x="28614" y="2361"/>
                  </a:lnTo>
                  <a:lnTo>
                    <a:pt x="26064" y="18604"/>
                  </a:lnTo>
                  <a:cubicBezTo>
                    <a:pt x="23137" y="16810"/>
                    <a:pt x="21343" y="13505"/>
                    <a:pt x="21815" y="10200"/>
                  </a:cubicBezTo>
                  <a:lnTo>
                    <a:pt x="23231" y="1228"/>
                  </a:lnTo>
                  <a:lnTo>
                    <a:pt x="17943" y="1"/>
                  </a:lnTo>
                  <a:lnTo>
                    <a:pt x="1" y="11522"/>
                  </a:lnTo>
                  <a:lnTo>
                    <a:pt x="3211" y="15960"/>
                  </a:lnTo>
                  <a:lnTo>
                    <a:pt x="16810" y="7178"/>
                  </a:lnTo>
                  <a:lnTo>
                    <a:pt x="16526" y="9066"/>
                  </a:lnTo>
                  <a:cubicBezTo>
                    <a:pt x="15582" y="15205"/>
                    <a:pt x="19360" y="21343"/>
                    <a:pt x="25214" y="23798"/>
                  </a:cubicBezTo>
                  <a:lnTo>
                    <a:pt x="24553" y="27953"/>
                  </a:lnTo>
                  <a:lnTo>
                    <a:pt x="29842" y="29086"/>
                  </a:lnTo>
                  <a:lnTo>
                    <a:pt x="30503" y="25026"/>
                  </a:lnTo>
                  <a:cubicBezTo>
                    <a:pt x="32580" y="25026"/>
                    <a:pt x="34469" y="24648"/>
                    <a:pt x="36169" y="23892"/>
                  </a:cubicBezTo>
                  <a:lnTo>
                    <a:pt x="35224" y="30314"/>
                  </a:lnTo>
                  <a:lnTo>
                    <a:pt x="40513" y="31447"/>
                  </a:lnTo>
                  <a:lnTo>
                    <a:pt x="44573" y="58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32"/>
            <p:cNvSpPr/>
            <p:nvPr/>
          </p:nvSpPr>
          <p:spPr>
            <a:xfrm>
              <a:off x="4581975" y="3334575"/>
              <a:ext cx="1145050" cy="817875"/>
            </a:xfrm>
            <a:custGeom>
              <a:rect b="b" l="l" r="r" t="t"/>
              <a:pathLst>
                <a:path extrusionOk="0" h="32715" w="45802">
                  <a:moveTo>
                    <a:pt x="18698" y="1268"/>
                  </a:moveTo>
                  <a:lnTo>
                    <a:pt x="23231" y="2212"/>
                  </a:lnTo>
                  <a:lnTo>
                    <a:pt x="21909" y="10711"/>
                  </a:lnTo>
                  <a:cubicBezTo>
                    <a:pt x="21343" y="14205"/>
                    <a:pt x="23137" y="17794"/>
                    <a:pt x="26348" y="19682"/>
                  </a:cubicBezTo>
                  <a:cubicBezTo>
                    <a:pt x="26442" y="19730"/>
                    <a:pt x="26536" y="19753"/>
                    <a:pt x="26631" y="19753"/>
                  </a:cubicBezTo>
                  <a:cubicBezTo>
                    <a:pt x="26725" y="19753"/>
                    <a:pt x="26820" y="19730"/>
                    <a:pt x="26914" y="19682"/>
                  </a:cubicBezTo>
                  <a:cubicBezTo>
                    <a:pt x="27103" y="19588"/>
                    <a:pt x="27198" y="19493"/>
                    <a:pt x="27198" y="19305"/>
                  </a:cubicBezTo>
                  <a:lnTo>
                    <a:pt x="29653" y="3628"/>
                  </a:lnTo>
                  <a:lnTo>
                    <a:pt x="33902" y="4573"/>
                  </a:lnTo>
                  <a:lnTo>
                    <a:pt x="31353" y="20249"/>
                  </a:lnTo>
                  <a:cubicBezTo>
                    <a:pt x="31353" y="20438"/>
                    <a:pt x="31447" y="20627"/>
                    <a:pt x="31541" y="20721"/>
                  </a:cubicBezTo>
                  <a:cubicBezTo>
                    <a:pt x="31611" y="20859"/>
                    <a:pt x="31730" y="20947"/>
                    <a:pt x="31864" y="20947"/>
                  </a:cubicBezTo>
                  <a:cubicBezTo>
                    <a:pt x="31912" y="20947"/>
                    <a:pt x="31963" y="20935"/>
                    <a:pt x="32014" y="20910"/>
                  </a:cubicBezTo>
                  <a:cubicBezTo>
                    <a:pt x="35697" y="20532"/>
                    <a:pt x="38435" y="17888"/>
                    <a:pt x="39002" y="14394"/>
                  </a:cubicBezTo>
                  <a:lnTo>
                    <a:pt x="40324" y="5989"/>
                  </a:lnTo>
                  <a:lnTo>
                    <a:pt x="44479" y="6934"/>
                  </a:lnTo>
                  <a:lnTo>
                    <a:pt x="40607" y="31392"/>
                  </a:lnTo>
                  <a:lnTo>
                    <a:pt x="36452" y="30448"/>
                  </a:lnTo>
                  <a:lnTo>
                    <a:pt x="36546" y="30448"/>
                  </a:lnTo>
                  <a:lnTo>
                    <a:pt x="37396" y="24593"/>
                  </a:lnTo>
                  <a:cubicBezTo>
                    <a:pt x="37491" y="24404"/>
                    <a:pt x="37396" y="24215"/>
                    <a:pt x="37208" y="24026"/>
                  </a:cubicBezTo>
                  <a:cubicBezTo>
                    <a:pt x="37113" y="23979"/>
                    <a:pt x="37019" y="23955"/>
                    <a:pt x="36924" y="23955"/>
                  </a:cubicBezTo>
                  <a:cubicBezTo>
                    <a:pt x="36830" y="23955"/>
                    <a:pt x="36735" y="23979"/>
                    <a:pt x="36641" y="24026"/>
                  </a:cubicBezTo>
                  <a:cubicBezTo>
                    <a:pt x="35113" y="24705"/>
                    <a:pt x="33432" y="25079"/>
                    <a:pt x="31736" y="25079"/>
                  </a:cubicBezTo>
                  <a:cubicBezTo>
                    <a:pt x="31545" y="25079"/>
                    <a:pt x="31355" y="25075"/>
                    <a:pt x="31164" y="25065"/>
                  </a:cubicBezTo>
                  <a:cubicBezTo>
                    <a:pt x="30880" y="25065"/>
                    <a:pt x="30597" y="25254"/>
                    <a:pt x="30597" y="25537"/>
                  </a:cubicBezTo>
                  <a:lnTo>
                    <a:pt x="30031" y="29031"/>
                  </a:lnTo>
                  <a:lnTo>
                    <a:pt x="25875" y="28087"/>
                  </a:lnTo>
                  <a:lnTo>
                    <a:pt x="26442" y="24593"/>
                  </a:lnTo>
                  <a:cubicBezTo>
                    <a:pt x="26442" y="24310"/>
                    <a:pt x="26348" y="24026"/>
                    <a:pt x="26064" y="23932"/>
                  </a:cubicBezTo>
                  <a:cubicBezTo>
                    <a:pt x="20304" y="21477"/>
                    <a:pt x="16810" y="15527"/>
                    <a:pt x="17754" y="9767"/>
                  </a:cubicBezTo>
                  <a:lnTo>
                    <a:pt x="18037" y="7878"/>
                  </a:lnTo>
                  <a:cubicBezTo>
                    <a:pt x="18037" y="7689"/>
                    <a:pt x="17943" y="7406"/>
                    <a:pt x="17754" y="7311"/>
                  </a:cubicBezTo>
                  <a:cubicBezTo>
                    <a:pt x="17660" y="7264"/>
                    <a:pt x="17565" y="7241"/>
                    <a:pt x="17459" y="7241"/>
                  </a:cubicBezTo>
                  <a:cubicBezTo>
                    <a:pt x="17353" y="7241"/>
                    <a:pt x="17235" y="7264"/>
                    <a:pt x="17093" y="7311"/>
                  </a:cubicBezTo>
                  <a:lnTo>
                    <a:pt x="3967" y="15716"/>
                  </a:lnTo>
                  <a:lnTo>
                    <a:pt x="1511" y="12222"/>
                  </a:lnTo>
                  <a:lnTo>
                    <a:pt x="18698" y="1268"/>
                  </a:lnTo>
                  <a:close/>
                  <a:moveTo>
                    <a:pt x="18552" y="1"/>
                  </a:moveTo>
                  <a:cubicBezTo>
                    <a:pt x="18446" y="1"/>
                    <a:pt x="18360" y="68"/>
                    <a:pt x="18226" y="134"/>
                  </a:cubicBezTo>
                  <a:lnTo>
                    <a:pt x="284" y="11561"/>
                  </a:lnTo>
                  <a:cubicBezTo>
                    <a:pt x="189" y="11655"/>
                    <a:pt x="95" y="11844"/>
                    <a:pt x="95" y="11939"/>
                  </a:cubicBezTo>
                  <a:cubicBezTo>
                    <a:pt x="0" y="12128"/>
                    <a:pt x="95" y="12316"/>
                    <a:pt x="189" y="12411"/>
                  </a:cubicBezTo>
                  <a:lnTo>
                    <a:pt x="3400" y="16849"/>
                  </a:lnTo>
                  <a:cubicBezTo>
                    <a:pt x="3522" y="17032"/>
                    <a:pt x="3683" y="17136"/>
                    <a:pt x="3859" y="17136"/>
                  </a:cubicBezTo>
                  <a:cubicBezTo>
                    <a:pt x="3955" y="17136"/>
                    <a:pt x="4055" y="17105"/>
                    <a:pt x="4156" y="17038"/>
                  </a:cubicBezTo>
                  <a:lnTo>
                    <a:pt x="16715" y="9011"/>
                  </a:lnTo>
                  <a:lnTo>
                    <a:pt x="16621" y="9578"/>
                  </a:lnTo>
                  <a:cubicBezTo>
                    <a:pt x="15582" y="15716"/>
                    <a:pt x="19265" y="22043"/>
                    <a:pt x="25214" y="24782"/>
                  </a:cubicBezTo>
                  <a:lnTo>
                    <a:pt x="24648" y="28465"/>
                  </a:lnTo>
                  <a:cubicBezTo>
                    <a:pt x="24553" y="28748"/>
                    <a:pt x="24742" y="29031"/>
                    <a:pt x="25120" y="29126"/>
                  </a:cubicBezTo>
                  <a:lnTo>
                    <a:pt x="30408" y="30353"/>
                  </a:lnTo>
                  <a:cubicBezTo>
                    <a:pt x="30503" y="30353"/>
                    <a:pt x="30692" y="30353"/>
                    <a:pt x="30880" y="30259"/>
                  </a:cubicBezTo>
                  <a:cubicBezTo>
                    <a:pt x="30975" y="30165"/>
                    <a:pt x="31069" y="29976"/>
                    <a:pt x="31069" y="29787"/>
                  </a:cubicBezTo>
                  <a:lnTo>
                    <a:pt x="31636" y="26198"/>
                  </a:lnTo>
                  <a:cubicBezTo>
                    <a:pt x="33147" y="26198"/>
                    <a:pt x="34658" y="25915"/>
                    <a:pt x="36074" y="25443"/>
                  </a:cubicBezTo>
                  <a:lnTo>
                    <a:pt x="36074" y="25443"/>
                  </a:lnTo>
                  <a:lnTo>
                    <a:pt x="35224" y="30826"/>
                  </a:lnTo>
                  <a:cubicBezTo>
                    <a:pt x="35224" y="31109"/>
                    <a:pt x="35413" y="31392"/>
                    <a:pt x="35697" y="31487"/>
                  </a:cubicBezTo>
                  <a:lnTo>
                    <a:pt x="40985" y="32620"/>
                  </a:lnTo>
                  <a:cubicBezTo>
                    <a:pt x="41047" y="32682"/>
                    <a:pt x="41108" y="32703"/>
                    <a:pt x="41144" y="32710"/>
                  </a:cubicBezTo>
                  <a:lnTo>
                    <a:pt x="41144" y="32710"/>
                  </a:lnTo>
                  <a:cubicBezTo>
                    <a:pt x="41291" y="32692"/>
                    <a:pt x="41374" y="32608"/>
                    <a:pt x="41457" y="32525"/>
                  </a:cubicBezTo>
                  <a:cubicBezTo>
                    <a:pt x="41552" y="32525"/>
                    <a:pt x="41646" y="32337"/>
                    <a:pt x="41646" y="32148"/>
                  </a:cubicBezTo>
                  <a:lnTo>
                    <a:pt x="45707" y="6556"/>
                  </a:lnTo>
                  <a:cubicBezTo>
                    <a:pt x="45801" y="6273"/>
                    <a:pt x="45612" y="5989"/>
                    <a:pt x="45234" y="5895"/>
                  </a:cubicBezTo>
                  <a:lnTo>
                    <a:pt x="39946" y="4762"/>
                  </a:lnTo>
                  <a:cubicBezTo>
                    <a:pt x="39891" y="4734"/>
                    <a:pt x="39844" y="4723"/>
                    <a:pt x="39800" y="4723"/>
                  </a:cubicBezTo>
                  <a:cubicBezTo>
                    <a:pt x="39694" y="4723"/>
                    <a:pt x="39608" y="4789"/>
                    <a:pt x="39474" y="4856"/>
                  </a:cubicBezTo>
                  <a:cubicBezTo>
                    <a:pt x="39380" y="4856"/>
                    <a:pt x="39285" y="5045"/>
                    <a:pt x="39285" y="5234"/>
                  </a:cubicBezTo>
                  <a:lnTo>
                    <a:pt x="37869" y="14205"/>
                  </a:lnTo>
                  <a:cubicBezTo>
                    <a:pt x="37396" y="16944"/>
                    <a:pt x="35413" y="19021"/>
                    <a:pt x="32675" y="19682"/>
                  </a:cubicBezTo>
                  <a:lnTo>
                    <a:pt x="35130" y="4195"/>
                  </a:lnTo>
                  <a:cubicBezTo>
                    <a:pt x="35130" y="3912"/>
                    <a:pt x="34941" y="3628"/>
                    <a:pt x="34658" y="3534"/>
                  </a:cubicBezTo>
                  <a:lnTo>
                    <a:pt x="29370" y="2401"/>
                  </a:lnTo>
                  <a:cubicBezTo>
                    <a:pt x="29314" y="2373"/>
                    <a:pt x="29259" y="2362"/>
                    <a:pt x="29206" y="2362"/>
                  </a:cubicBezTo>
                  <a:cubicBezTo>
                    <a:pt x="29078" y="2362"/>
                    <a:pt x="28964" y="2428"/>
                    <a:pt x="28897" y="2495"/>
                  </a:cubicBezTo>
                  <a:cubicBezTo>
                    <a:pt x="28708" y="2590"/>
                    <a:pt x="28614" y="2684"/>
                    <a:pt x="28614" y="2873"/>
                  </a:cubicBezTo>
                  <a:lnTo>
                    <a:pt x="26253" y="18171"/>
                  </a:lnTo>
                  <a:cubicBezTo>
                    <a:pt x="23892" y="16472"/>
                    <a:pt x="22665" y="13639"/>
                    <a:pt x="23042" y="10900"/>
                  </a:cubicBezTo>
                  <a:lnTo>
                    <a:pt x="24459" y="1834"/>
                  </a:lnTo>
                  <a:cubicBezTo>
                    <a:pt x="24553" y="1551"/>
                    <a:pt x="24270" y="1268"/>
                    <a:pt x="23987" y="1173"/>
                  </a:cubicBezTo>
                  <a:lnTo>
                    <a:pt x="18698" y="40"/>
                  </a:lnTo>
                  <a:cubicBezTo>
                    <a:pt x="18643" y="12"/>
                    <a:pt x="18596" y="1"/>
                    <a:pt x="18552" y="1"/>
                  </a:cubicBezTo>
                  <a:close/>
                  <a:moveTo>
                    <a:pt x="41144" y="32710"/>
                  </a:moveTo>
                  <a:cubicBezTo>
                    <a:pt x="41123" y="32713"/>
                    <a:pt x="41102" y="32714"/>
                    <a:pt x="41079" y="32714"/>
                  </a:cubicBezTo>
                  <a:lnTo>
                    <a:pt x="41174" y="32714"/>
                  </a:lnTo>
                  <a:cubicBezTo>
                    <a:pt x="41174" y="32714"/>
                    <a:pt x="41162" y="32714"/>
                    <a:pt x="41144" y="3271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32"/>
            <p:cNvSpPr/>
            <p:nvPr/>
          </p:nvSpPr>
          <p:spPr>
            <a:xfrm>
              <a:off x="4461575" y="2811450"/>
              <a:ext cx="1522775" cy="1721100"/>
            </a:xfrm>
            <a:custGeom>
              <a:rect b="b" l="l" r="r" t="t"/>
              <a:pathLst>
                <a:path extrusionOk="0" h="68844" w="60911">
                  <a:moveTo>
                    <a:pt x="38813" y="1417"/>
                  </a:moveTo>
                  <a:cubicBezTo>
                    <a:pt x="42496" y="1417"/>
                    <a:pt x="46084" y="2267"/>
                    <a:pt x="49106" y="4061"/>
                  </a:cubicBezTo>
                  <a:cubicBezTo>
                    <a:pt x="54867" y="7744"/>
                    <a:pt x="58455" y="14355"/>
                    <a:pt x="59116" y="22476"/>
                  </a:cubicBezTo>
                  <a:cubicBezTo>
                    <a:pt x="59683" y="30597"/>
                    <a:pt x="56944" y="39663"/>
                    <a:pt x="52222" y="47690"/>
                  </a:cubicBezTo>
                  <a:cubicBezTo>
                    <a:pt x="47029" y="55906"/>
                    <a:pt x="40040" y="62233"/>
                    <a:pt x="32297" y="65538"/>
                  </a:cubicBezTo>
                  <a:cubicBezTo>
                    <a:pt x="28803" y="66955"/>
                    <a:pt x="25214" y="67616"/>
                    <a:pt x="21909" y="67616"/>
                  </a:cubicBezTo>
                  <a:cubicBezTo>
                    <a:pt x="18132" y="67616"/>
                    <a:pt x="14543" y="66766"/>
                    <a:pt x="11427" y="64971"/>
                  </a:cubicBezTo>
                  <a:cubicBezTo>
                    <a:pt x="5761" y="61383"/>
                    <a:pt x="2456" y="54678"/>
                    <a:pt x="1795" y="46557"/>
                  </a:cubicBezTo>
                  <a:cubicBezTo>
                    <a:pt x="1228" y="38152"/>
                    <a:pt x="3683" y="29086"/>
                    <a:pt x="8783" y="20965"/>
                  </a:cubicBezTo>
                  <a:cubicBezTo>
                    <a:pt x="13882" y="12844"/>
                    <a:pt x="20776" y="6800"/>
                    <a:pt x="28331" y="3495"/>
                  </a:cubicBezTo>
                  <a:cubicBezTo>
                    <a:pt x="32014" y="1984"/>
                    <a:pt x="35602" y="1417"/>
                    <a:pt x="38813" y="1417"/>
                  </a:cubicBezTo>
                  <a:close/>
                  <a:moveTo>
                    <a:pt x="38529" y="1"/>
                  </a:moveTo>
                  <a:cubicBezTo>
                    <a:pt x="35224" y="1"/>
                    <a:pt x="31636" y="756"/>
                    <a:pt x="28047" y="2267"/>
                  </a:cubicBezTo>
                  <a:cubicBezTo>
                    <a:pt x="20209" y="5572"/>
                    <a:pt x="12938" y="11994"/>
                    <a:pt x="7838" y="20398"/>
                  </a:cubicBezTo>
                  <a:cubicBezTo>
                    <a:pt x="2456" y="28803"/>
                    <a:pt x="0" y="38152"/>
                    <a:pt x="661" y="46557"/>
                  </a:cubicBezTo>
                  <a:cubicBezTo>
                    <a:pt x="1228" y="55339"/>
                    <a:pt x="4911" y="62233"/>
                    <a:pt x="10860" y="65821"/>
                  </a:cubicBezTo>
                  <a:cubicBezTo>
                    <a:pt x="14165" y="67993"/>
                    <a:pt x="17848" y="68843"/>
                    <a:pt x="22003" y="68843"/>
                  </a:cubicBezTo>
                  <a:cubicBezTo>
                    <a:pt x="25309" y="68843"/>
                    <a:pt x="28897" y="68277"/>
                    <a:pt x="32863" y="66482"/>
                  </a:cubicBezTo>
                  <a:cubicBezTo>
                    <a:pt x="40607" y="63460"/>
                    <a:pt x="47878" y="56756"/>
                    <a:pt x="52978" y="48729"/>
                  </a:cubicBezTo>
                  <a:cubicBezTo>
                    <a:pt x="58172" y="40230"/>
                    <a:pt x="60910" y="30881"/>
                    <a:pt x="60249" y="22476"/>
                  </a:cubicBezTo>
                  <a:cubicBezTo>
                    <a:pt x="59683" y="13788"/>
                    <a:pt x="56094" y="6800"/>
                    <a:pt x="49673" y="3211"/>
                  </a:cubicBezTo>
                  <a:cubicBezTo>
                    <a:pt x="46462" y="1039"/>
                    <a:pt x="42590" y="1"/>
                    <a:pt x="3852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32"/>
            <p:cNvSpPr/>
            <p:nvPr/>
          </p:nvSpPr>
          <p:spPr>
            <a:xfrm>
              <a:off x="2561075" y="1099825"/>
              <a:ext cx="1090750" cy="1418900"/>
            </a:xfrm>
            <a:custGeom>
              <a:rect b="b" l="l" r="r" t="t"/>
              <a:pathLst>
                <a:path extrusionOk="0" h="56756" w="43630">
                  <a:moveTo>
                    <a:pt x="1" y="14260"/>
                  </a:moveTo>
                  <a:lnTo>
                    <a:pt x="2739" y="20682"/>
                  </a:lnTo>
                  <a:lnTo>
                    <a:pt x="14166" y="15677"/>
                  </a:lnTo>
                  <a:cubicBezTo>
                    <a:pt x="18321" y="13788"/>
                    <a:pt x="23043" y="14921"/>
                    <a:pt x="26065" y="18038"/>
                  </a:cubicBezTo>
                  <a:lnTo>
                    <a:pt x="5572" y="27009"/>
                  </a:lnTo>
                  <a:lnTo>
                    <a:pt x="8405" y="33430"/>
                  </a:lnTo>
                  <a:lnTo>
                    <a:pt x="28898" y="24459"/>
                  </a:lnTo>
                  <a:cubicBezTo>
                    <a:pt x="29181" y="28803"/>
                    <a:pt x="26820" y="33053"/>
                    <a:pt x="22665" y="34847"/>
                  </a:cubicBezTo>
                  <a:lnTo>
                    <a:pt x="11238" y="39852"/>
                  </a:lnTo>
                  <a:lnTo>
                    <a:pt x="14072" y="46273"/>
                  </a:lnTo>
                  <a:lnTo>
                    <a:pt x="41174" y="56756"/>
                  </a:lnTo>
                  <a:lnTo>
                    <a:pt x="43629" y="50240"/>
                  </a:lnTo>
                  <a:lnTo>
                    <a:pt x="23137" y="42307"/>
                  </a:lnTo>
                  <a:lnTo>
                    <a:pt x="25498" y="41268"/>
                  </a:lnTo>
                  <a:cubicBezTo>
                    <a:pt x="33242" y="37869"/>
                    <a:pt x="37208" y="29464"/>
                    <a:pt x="35508" y="21532"/>
                  </a:cubicBezTo>
                  <a:lnTo>
                    <a:pt x="40702" y="19265"/>
                  </a:lnTo>
                  <a:lnTo>
                    <a:pt x="37869" y="12844"/>
                  </a:lnTo>
                  <a:lnTo>
                    <a:pt x="32675" y="15110"/>
                  </a:lnTo>
                  <a:cubicBezTo>
                    <a:pt x="31164" y="12938"/>
                    <a:pt x="29181" y="11238"/>
                    <a:pt x="27009" y="10011"/>
                  </a:cubicBezTo>
                  <a:lnTo>
                    <a:pt x="35036" y="6422"/>
                  </a:lnTo>
                  <a:lnTo>
                    <a:pt x="32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32"/>
            <p:cNvSpPr/>
            <p:nvPr/>
          </p:nvSpPr>
          <p:spPr>
            <a:xfrm>
              <a:off x="2542200" y="1086250"/>
              <a:ext cx="1126150" cy="1449000"/>
            </a:xfrm>
            <a:custGeom>
              <a:rect b="b" l="l" r="r" t="t"/>
              <a:pathLst>
                <a:path extrusionOk="0" h="57960" w="45046">
                  <a:moveTo>
                    <a:pt x="32675" y="1393"/>
                  </a:moveTo>
                  <a:lnTo>
                    <a:pt x="35035" y="6682"/>
                  </a:lnTo>
                  <a:lnTo>
                    <a:pt x="27481" y="9987"/>
                  </a:lnTo>
                  <a:cubicBezTo>
                    <a:pt x="27292" y="10081"/>
                    <a:pt x="27103" y="10270"/>
                    <a:pt x="27103" y="10554"/>
                  </a:cubicBezTo>
                  <a:cubicBezTo>
                    <a:pt x="27103" y="10742"/>
                    <a:pt x="27197" y="10931"/>
                    <a:pt x="27481" y="11120"/>
                  </a:cubicBezTo>
                  <a:cubicBezTo>
                    <a:pt x="29653" y="12348"/>
                    <a:pt x="31541" y="13953"/>
                    <a:pt x="32958" y="16031"/>
                  </a:cubicBezTo>
                  <a:cubicBezTo>
                    <a:pt x="33096" y="16169"/>
                    <a:pt x="33285" y="16257"/>
                    <a:pt x="33487" y="16257"/>
                  </a:cubicBezTo>
                  <a:cubicBezTo>
                    <a:pt x="33562" y="16257"/>
                    <a:pt x="33637" y="16245"/>
                    <a:pt x="33713" y="16220"/>
                  </a:cubicBezTo>
                  <a:lnTo>
                    <a:pt x="38341" y="14237"/>
                  </a:lnTo>
                  <a:lnTo>
                    <a:pt x="40701" y="19525"/>
                  </a:lnTo>
                  <a:lnTo>
                    <a:pt x="36074" y="21602"/>
                  </a:lnTo>
                  <a:cubicBezTo>
                    <a:pt x="35791" y="21697"/>
                    <a:pt x="35602" y="21980"/>
                    <a:pt x="35696" y="22263"/>
                  </a:cubicBezTo>
                  <a:cubicBezTo>
                    <a:pt x="37396" y="30007"/>
                    <a:pt x="33336" y="38034"/>
                    <a:pt x="25970" y="41339"/>
                  </a:cubicBezTo>
                  <a:lnTo>
                    <a:pt x="23609" y="42284"/>
                  </a:lnTo>
                  <a:cubicBezTo>
                    <a:pt x="23420" y="42378"/>
                    <a:pt x="23326" y="42661"/>
                    <a:pt x="23326" y="42850"/>
                  </a:cubicBezTo>
                  <a:cubicBezTo>
                    <a:pt x="23326" y="43133"/>
                    <a:pt x="23420" y="43322"/>
                    <a:pt x="23703" y="43417"/>
                  </a:cubicBezTo>
                  <a:lnTo>
                    <a:pt x="43629" y="51160"/>
                  </a:lnTo>
                  <a:lnTo>
                    <a:pt x="41551" y="56638"/>
                  </a:lnTo>
                  <a:lnTo>
                    <a:pt x="15299" y="46344"/>
                  </a:lnTo>
                  <a:lnTo>
                    <a:pt x="15299" y="46439"/>
                  </a:lnTo>
                  <a:lnTo>
                    <a:pt x="12843" y="40773"/>
                  </a:lnTo>
                  <a:lnTo>
                    <a:pt x="23609" y="35956"/>
                  </a:lnTo>
                  <a:cubicBezTo>
                    <a:pt x="27953" y="34068"/>
                    <a:pt x="30597" y="29724"/>
                    <a:pt x="30219" y="25002"/>
                  </a:cubicBezTo>
                  <a:cubicBezTo>
                    <a:pt x="30219" y="24813"/>
                    <a:pt x="30125" y="24624"/>
                    <a:pt x="29936" y="24530"/>
                  </a:cubicBezTo>
                  <a:cubicBezTo>
                    <a:pt x="29842" y="24483"/>
                    <a:pt x="29747" y="24459"/>
                    <a:pt x="29653" y="24459"/>
                  </a:cubicBezTo>
                  <a:cubicBezTo>
                    <a:pt x="29558" y="24459"/>
                    <a:pt x="29464" y="24483"/>
                    <a:pt x="29369" y="24530"/>
                  </a:cubicBezTo>
                  <a:lnTo>
                    <a:pt x="9538" y="33218"/>
                  </a:lnTo>
                  <a:lnTo>
                    <a:pt x="7177" y="27930"/>
                  </a:lnTo>
                  <a:lnTo>
                    <a:pt x="27103" y="19147"/>
                  </a:lnTo>
                  <a:cubicBezTo>
                    <a:pt x="27197" y="19053"/>
                    <a:pt x="27386" y="18958"/>
                    <a:pt x="27386" y="18769"/>
                  </a:cubicBezTo>
                  <a:cubicBezTo>
                    <a:pt x="27481" y="18581"/>
                    <a:pt x="27386" y="18392"/>
                    <a:pt x="27292" y="18203"/>
                  </a:cubicBezTo>
                  <a:cubicBezTo>
                    <a:pt x="25088" y="15936"/>
                    <a:pt x="22129" y="14719"/>
                    <a:pt x="19143" y="14719"/>
                  </a:cubicBezTo>
                  <a:cubicBezTo>
                    <a:pt x="17649" y="14719"/>
                    <a:pt x="16149" y="15024"/>
                    <a:pt x="14732" y="15653"/>
                  </a:cubicBezTo>
                  <a:lnTo>
                    <a:pt x="3872" y="20469"/>
                  </a:lnTo>
                  <a:lnTo>
                    <a:pt x="1511" y="15086"/>
                  </a:lnTo>
                  <a:lnTo>
                    <a:pt x="32675" y="1393"/>
                  </a:lnTo>
                  <a:close/>
                  <a:moveTo>
                    <a:pt x="32958" y="1"/>
                  </a:moveTo>
                  <a:cubicBezTo>
                    <a:pt x="32887" y="1"/>
                    <a:pt x="32816" y="24"/>
                    <a:pt x="32769" y="71"/>
                  </a:cubicBezTo>
                  <a:lnTo>
                    <a:pt x="473" y="14237"/>
                  </a:lnTo>
                  <a:cubicBezTo>
                    <a:pt x="189" y="14425"/>
                    <a:pt x="0" y="14709"/>
                    <a:pt x="189" y="14992"/>
                  </a:cubicBezTo>
                  <a:lnTo>
                    <a:pt x="3022" y="21414"/>
                  </a:lnTo>
                  <a:cubicBezTo>
                    <a:pt x="3022" y="21602"/>
                    <a:pt x="3211" y="21697"/>
                    <a:pt x="3306" y="21791"/>
                  </a:cubicBezTo>
                  <a:lnTo>
                    <a:pt x="3778" y="21791"/>
                  </a:lnTo>
                  <a:lnTo>
                    <a:pt x="15110" y="16692"/>
                  </a:lnTo>
                  <a:cubicBezTo>
                    <a:pt x="16388" y="16154"/>
                    <a:pt x="17737" y="15891"/>
                    <a:pt x="19078" y="15891"/>
                  </a:cubicBezTo>
                  <a:cubicBezTo>
                    <a:pt x="21502" y="15891"/>
                    <a:pt x="23896" y="16750"/>
                    <a:pt x="25781" y="18392"/>
                  </a:cubicBezTo>
                  <a:lnTo>
                    <a:pt x="6139" y="27080"/>
                  </a:lnTo>
                  <a:cubicBezTo>
                    <a:pt x="6044" y="27174"/>
                    <a:pt x="5855" y="27269"/>
                    <a:pt x="5855" y="27363"/>
                  </a:cubicBezTo>
                  <a:cubicBezTo>
                    <a:pt x="5761" y="27552"/>
                    <a:pt x="5761" y="27741"/>
                    <a:pt x="5855" y="27835"/>
                  </a:cubicBezTo>
                  <a:lnTo>
                    <a:pt x="8688" y="34257"/>
                  </a:lnTo>
                  <a:cubicBezTo>
                    <a:pt x="8756" y="34461"/>
                    <a:pt x="8972" y="34616"/>
                    <a:pt x="9193" y="34616"/>
                  </a:cubicBezTo>
                  <a:cubicBezTo>
                    <a:pt x="9278" y="34616"/>
                    <a:pt x="9365" y="34593"/>
                    <a:pt x="9444" y="34540"/>
                  </a:cubicBezTo>
                  <a:lnTo>
                    <a:pt x="29086" y="25946"/>
                  </a:lnTo>
                  <a:lnTo>
                    <a:pt x="29086" y="25946"/>
                  </a:lnTo>
                  <a:cubicBezTo>
                    <a:pt x="28992" y="29818"/>
                    <a:pt x="26725" y="33312"/>
                    <a:pt x="23137" y="34918"/>
                  </a:cubicBezTo>
                  <a:lnTo>
                    <a:pt x="11805" y="39923"/>
                  </a:lnTo>
                  <a:cubicBezTo>
                    <a:pt x="11427" y="40017"/>
                    <a:pt x="11332" y="40395"/>
                    <a:pt x="11427" y="40678"/>
                  </a:cubicBezTo>
                  <a:lnTo>
                    <a:pt x="14260" y="47100"/>
                  </a:lnTo>
                  <a:cubicBezTo>
                    <a:pt x="14354" y="47194"/>
                    <a:pt x="14449" y="47383"/>
                    <a:pt x="14638" y="47383"/>
                  </a:cubicBezTo>
                  <a:lnTo>
                    <a:pt x="41646" y="57960"/>
                  </a:lnTo>
                  <a:lnTo>
                    <a:pt x="41835" y="57960"/>
                  </a:lnTo>
                  <a:cubicBezTo>
                    <a:pt x="41929" y="57960"/>
                    <a:pt x="42024" y="57960"/>
                    <a:pt x="42118" y="57865"/>
                  </a:cubicBezTo>
                  <a:cubicBezTo>
                    <a:pt x="42212" y="57865"/>
                    <a:pt x="42307" y="57676"/>
                    <a:pt x="42401" y="57582"/>
                  </a:cubicBezTo>
                  <a:lnTo>
                    <a:pt x="44951" y="51066"/>
                  </a:lnTo>
                  <a:cubicBezTo>
                    <a:pt x="45045" y="50877"/>
                    <a:pt x="45045" y="50688"/>
                    <a:pt x="44951" y="50594"/>
                  </a:cubicBezTo>
                  <a:cubicBezTo>
                    <a:pt x="44857" y="50405"/>
                    <a:pt x="44762" y="50311"/>
                    <a:pt x="44573" y="50311"/>
                  </a:cubicBezTo>
                  <a:lnTo>
                    <a:pt x="25403" y="42850"/>
                  </a:lnTo>
                  <a:lnTo>
                    <a:pt x="26442" y="42378"/>
                  </a:lnTo>
                  <a:cubicBezTo>
                    <a:pt x="34091" y="38978"/>
                    <a:pt x="38435" y="30668"/>
                    <a:pt x="36924" y="22452"/>
                  </a:cubicBezTo>
                  <a:lnTo>
                    <a:pt x="41646" y="20375"/>
                  </a:lnTo>
                  <a:cubicBezTo>
                    <a:pt x="41929" y="20186"/>
                    <a:pt x="42118" y="19903"/>
                    <a:pt x="41929" y="19619"/>
                  </a:cubicBezTo>
                  <a:lnTo>
                    <a:pt x="39191" y="13198"/>
                  </a:lnTo>
                  <a:cubicBezTo>
                    <a:pt x="39096" y="13009"/>
                    <a:pt x="39002" y="12914"/>
                    <a:pt x="38813" y="12820"/>
                  </a:cubicBezTo>
                  <a:lnTo>
                    <a:pt x="38341" y="12820"/>
                  </a:lnTo>
                  <a:lnTo>
                    <a:pt x="33619" y="14992"/>
                  </a:lnTo>
                  <a:cubicBezTo>
                    <a:pt x="32391" y="13292"/>
                    <a:pt x="30786" y="11781"/>
                    <a:pt x="28992" y="10648"/>
                  </a:cubicBezTo>
                  <a:lnTo>
                    <a:pt x="36074" y="7532"/>
                  </a:lnTo>
                  <a:cubicBezTo>
                    <a:pt x="36169" y="7437"/>
                    <a:pt x="36263" y="7343"/>
                    <a:pt x="36358" y="7248"/>
                  </a:cubicBezTo>
                  <a:cubicBezTo>
                    <a:pt x="36452" y="7060"/>
                    <a:pt x="36358" y="6871"/>
                    <a:pt x="36358" y="6776"/>
                  </a:cubicBezTo>
                  <a:lnTo>
                    <a:pt x="33524" y="355"/>
                  </a:lnTo>
                  <a:cubicBezTo>
                    <a:pt x="33430" y="260"/>
                    <a:pt x="33336" y="71"/>
                    <a:pt x="33147" y="71"/>
                  </a:cubicBezTo>
                  <a:cubicBezTo>
                    <a:pt x="33100" y="24"/>
                    <a:pt x="33029" y="1"/>
                    <a:pt x="3295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32"/>
            <p:cNvSpPr/>
            <p:nvPr/>
          </p:nvSpPr>
          <p:spPr>
            <a:xfrm>
              <a:off x="1699375" y="2053625"/>
              <a:ext cx="2091750" cy="1508600"/>
            </a:xfrm>
            <a:custGeom>
              <a:rect b="b" l="l" r="r" t="t"/>
              <a:pathLst>
                <a:path extrusionOk="0" h="60344" w="83670">
                  <a:moveTo>
                    <a:pt x="41835" y="0"/>
                  </a:moveTo>
                  <a:cubicBezTo>
                    <a:pt x="18887" y="0"/>
                    <a:pt x="0" y="13693"/>
                    <a:pt x="0" y="30219"/>
                  </a:cubicBezTo>
                  <a:cubicBezTo>
                    <a:pt x="0" y="46745"/>
                    <a:pt x="18887" y="60344"/>
                    <a:pt x="41835" y="60344"/>
                  </a:cubicBezTo>
                  <a:cubicBezTo>
                    <a:pt x="64782" y="60344"/>
                    <a:pt x="83669" y="46745"/>
                    <a:pt x="83669" y="30219"/>
                  </a:cubicBezTo>
                  <a:cubicBezTo>
                    <a:pt x="83669" y="13693"/>
                    <a:pt x="65066" y="0"/>
                    <a:pt x="4183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32"/>
            <p:cNvSpPr/>
            <p:nvPr/>
          </p:nvSpPr>
          <p:spPr>
            <a:xfrm>
              <a:off x="1682850" y="2039450"/>
              <a:ext cx="2122425" cy="1536950"/>
            </a:xfrm>
            <a:custGeom>
              <a:rect b="b" l="l" r="r" t="t"/>
              <a:pathLst>
                <a:path extrusionOk="0" h="61478" w="84897">
                  <a:moveTo>
                    <a:pt x="42496" y="1228"/>
                  </a:moveTo>
                  <a:cubicBezTo>
                    <a:pt x="65443" y="1228"/>
                    <a:pt x="83763" y="14543"/>
                    <a:pt x="83763" y="30786"/>
                  </a:cubicBezTo>
                  <a:cubicBezTo>
                    <a:pt x="83763" y="47029"/>
                    <a:pt x="65443" y="60250"/>
                    <a:pt x="42496" y="60250"/>
                  </a:cubicBezTo>
                  <a:cubicBezTo>
                    <a:pt x="19548" y="60250"/>
                    <a:pt x="1228" y="47029"/>
                    <a:pt x="1228" y="30786"/>
                  </a:cubicBezTo>
                  <a:cubicBezTo>
                    <a:pt x="1228" y="14449"/>
                    <a:pt x="19831" y="1228"/>
                    <a:pt x="42496" y="1228"/>
                  </a:cubicBezTo>
                  <a:close/>
                  <a:moveTo>
                    <a:pt x="42496" y="0"/>
                  </a:moveTo>
                  <a:cubicBezTo>
                    <a:pt x="19265" y="0"/>
                    <a:pt x="0" y="13882"/>
                    <a:pt x="0" y="30786"/>
                  </a:cubicBezTo>
                  <a:cubicBezTo>
                    <a:pt x="0" y="47595"/>
                    <a:pt x="19265" y="61477"/>
                    <a:pt x="42496" y="61477"/>
                  </a:cubicBezTo>
                  <a:cubicBezTo>
                    <a:pt x="65727" y="61477"/>
                    <a:pt x="84897" y="47595"/>
                    <a:pt x="84897" y="30786"/>
                  </a:cubicBezTo>
                  <a:cubicBezTo>
                    <a:pt x="84897" y="13882"/>
                    <a:pt x="66010" y="0"/>
                    <a:pt x="4249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32"/>
            <p:cNvSpPr/>
            <p:nvPr/>
          </p:nvSpPr>
          <p:spPr>
            <a:xfrm>
              <a:off x="1682850" y="1942650"/>
              <a:ext cx="2094100" cy="1506250"/>
            </a:xfrm>
            <a:custGeom>
              <a:rect b="b" l="l" r="r" t="t"/>
              <a:pathLst>
                <a:path extrusionOk="0" h="60250" w="83764">
                  <a:moveTo>
                    <a:pt x="41929" y="1"/>
                  </a:moveTo>
                  <a:cubicBezTo>
                    <a:pt x="18698" y="1"/>
                    <a:pt x="0" y="13505"/>
                    <a:pt x="0" y="30125"/>
                  </a:cubicBezTo>
                  <a:cubicBezTo>
                    <a:pt x="0" y="46651"/>
                    <a:pt x="18698" y="60250"/>
                    <a:pt x="41929" y="60250"/>
                  </a:cubicBezTo>
                  <a:cubicBezTo>
                    <a:pt x="65160" y="60250"/>
                    <a:pt x="83763" y="46746"/>
                    <a:pt x="83763" y="30125"/>
                  </a:cubicBezTo>
                  <a:cubicBezTo>
                    <a:pt x="83763" y="13505"/>
                    <a:pt x="65065" y="1"/>
                    <a:pt x="41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32"/>
            <p:cNvSpPr/>
            <p:nvPr/>
          </p:nvSpPr>
          <p:spPr>
            <a:xfrm>
              <a:off x="1668675" y="1926125"/>
              <a:ext cx="2122450" cy="1536950"/>
            </a:xfrm>
            <a:custGeom>
              <a:rect b="b" l="l" r="r" t="t"/>
              <a:pathLst>
                <a:path extrusionOk="0" h="61478" w="84898">
                  <a:moveTo>
                    <a:pt x="42496" y="1228"/>
                  </a:moveTo>
                  <a:cubicBezTo>
                    <a:pt x="65349" y="1228"/>
                    <a:pt x="83669" y="14449"/>
                    <a:pt x="83669" y="30786"/>
                  </a:cubicBezTo>
                  <a:cubicBezTo>
                    <a:pt x="83669" y="47029"/>
                    <a:pt x="65349" y="60344"/>
                    <a:pt x="42496" y="60344"/>
                  </a:cubicBezTo>
                  <a:cubicBezTo>
                    <a:pt x="19643" y="60344"/>
                    <a:pt x="1228" y="47029"/>
                    <a:pt x="1228" y="30786"/>
                  </a:cubicBezTo>
                  <a:cubicBezTo>
                    <a:pt x="1228" y="14544"/>
                    <a:pt x="19832" y="1228"/>
                    <a:pt x="42496" y="1228"/>
                  </a:cubicBezTo>
                  <a:close/>
                  <a:moveTo>
                    <a:pt x="42496" y="1"/>
                  </a:moveTo>
                  <a:cubicBezTo>
                    <a:pt x="18982" y="1"/>
                    <a:pt x="1" y="13882"/>
                    <a:pt x="1" y="30786"/>
                  </a:cubicBezTo>
                  <a:cubicBezTo>
                    <a:pt x="1" y="47596"/>
                    <a:pt x="18982" y="61477"/>
                    <a:pt x="42496" y="61477"/>
                  </a:cubicBezTo>
                  <a:cubicBezTo>
                    <a:pt x="66010" y="61477"/>
                    <a:pt x="84897" y="47690"/>
                    <a:pt x="84897" y="30786"/>
                  </a:cubicBezTo>
                  <a:cubicBezTo>
                    <a:pt x="84897" y="13882"/>
                    <a:pt x="66010" y="1"/>
                    <a:pt x="4249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32"/>
            <p:cNvSpPr/>
            <p:nvPr/>
          </p:nvSpPr>
          <p:spPr>
            <a:xfrm>
              <a:off x="1826850" y="2041800"/>
              <a:ext cx="1815525" cy="1307950"/>
            </a:xfrm>
            <a:custGeom>
              <a:rect b="b" l="l" r="r" t="t"/>
              <a:pathLst>
                <a:path extrusionOk="0" h="52318" w="72621">
                  <a:moveTo>
                    <a:pt x="36169" y="1"/>
                  </a:moveTo>
                  <a:cubicBezTo>
                    <a:pt x="16243" y="1"/>
                    <a:pt x="1" y="11616"/>
                    <a:pt x="1" y="26159"/>
                  </a:cubicBezTo>
                  <a:cubicBezTo>
                    <a:pt x="1" y="40608"/>
                    <a:pt x="16243" y="52318"/>
                    <a:pt x="36169" y="52318"/>
                  </a:cubicBezTo>
                  <a:cubicBezTo>
                    <a:pt x="56095" y="52318"/>
                    <a:pt x="72621" y="40608"/>
                    <a:pt x="72621" y="26159"/>
                  </a:cubicBezTo>
                  <a:cubicBezTo>
                    <a:pt x="72621" y="11711"/>
                    <a:pt x="56284" y="1"/>
                    <a:pt x="361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2"/>
            <p:cNvSpPr/>
            <p:nvPr/>
          </p:nvSpPr>
          <p:spPr>
            <a:xfrm>
              <a:off x="1810325" y="2025275"/>
              <a:ext cx="1846225" cy="1341000"/>
            </a:xfrm>
            <a:custGeom>
              <a:rect b="b" l="l" r="r" t="t"/>
              <a:pathLst>
                <a:path extrusionOk="0" h="53640" w="73849">
                  <a:moveTo>
                    <a:pt x="36830" y="1134"/>
                  </a:moveTo>
                  <a:cubicBezTo>
                    <a:pt x="56661" y="1134"/>
                    <a:pt x="72621" y="12655"/>
                    <a:pt x="72621" y="26820"/>
                  </a:cubicBezTo>
                  <a:cubicBezTo>
                    <a:pt x="72621" y="40891"/>
                    <a:pt x="56661" y="52412"/>
                    <a:pt x="36830" y="52412"/>
                  </a:cubicBezTo>
                  <a:cubicBezTo>
                    <a:pt x="16904" y="52412"/>
                    <a:pt x="1228" y="40985"/>
                    <a:pt x="1228" y="26820"/>
                  </a:cubicBezTo>
                  <a:cubicBezTo>
                    <a:pt x="1228" y="12561"/>
                    <a:pt x="17188" y="1134"/>
                    <a:pt x="36830" y="1134"/>
                  </a:cubicBezTo>
                  <a:close/>
                  <a:moveTo>
                    <a:pt x="36830" y="1"/>
                  </a:moveTo>
                  <a:cubicBezTo>
                    <a:pt x="16621" y="1"/>
                    <a:pt x="1" y="11994"/>
                    <a:pt x="1" y="26820"/>
                  </a:cubicBezTo>
                  <a:cubicBezTo>
                    <a:pt x="1" y="41552"/>
                    <a:pt x="16527" y="53640"/>
                    <a:pt x="36830" y="53640"/>
                  </a:cubicBezTo>
                  <a:cubicBezTo>
                    <a:pt x="57039" y="53640"/>
                    <a:pt x="73848" y="41646"/>
                    <a:pt x="73848" y="26820"/>
                  </a:cubicBezTo>
                  <a:cubicBezTo>
                    <a:pt x="73848" y="11994"/>
                    <a:pt x="57228" y="1"/>
                    <a:pt x="3683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2"/>
            <p:cNvSpPr/>
            <p:nvPr/>
          </p:nvSpPr>
          <p:spPr>
            <a:xfrm>
              <a:off x="2093625" y="2192900"/>
              <a:ext cx="1102550" cy="1017550"/>
            </a:xfrm>
            <a:custGeom>
              <a:rect b="b" l="l" r="r" t="t"/>
              <a:pathLst>
                <a:path extrusionOk="0" h="40702" w="44102">
                  <a:moveTo>
                    <a:pt x="1" y="10200"/>
                  </a:moveTo>
                  <a:lnTo>
                    <a:pt x="2834" y="14732"/>
                  </a:lnTo>
                  <a:lnTo>
                    <a:pt x="14355" y="11144"/>
                  </a:lnTo>
                  <a:cubicBezTo>
                    <a:pt x="18510" y="9822"/>
                    <a:pt x="23326" y="10672"/>
                    <a:pt x="26348" y="12938"/>
                  </a:cubicBezTo>
                  <a:lnTo>
                    <a:pt x="5667" y="19360"/>
                  </a:lnTo>
                  <a:lnTo>
                    <a:pt x="8500" y="23987"/>
                  </a:lnTo>
                  <a:lnTo>
                    <a:pt x="29181" y="17471"/>
                  </a:lnTo>
                  <a:cubicBezTo>
                    <a:pt x="29464" y="20587"/>
                    <a:pt x="27103" y="23609"/>
                    <a:pt x="22854" y="24931"/>
                  </a:cubicBezTo>
                  <a:lnTo>
                    <a:pt x="11333" y="28520"/>
                  </a:lnTo>
                  <a:lnTo>
                    <a:pt x="14260" y="33147"/>
                  </a:lnTo>
                  <a:lnTo>
                    <a:pt x="41552" y="40702"/>
                  </a:lnTo>
                  <a:lnTo>
                    <a:pt x="44102" y="35980"/>
                  </a:lnTo>
                  <a:lnTo>
                    <a:pt x="23326" y="30314"/>
                  </a:lnTo>
                  <a:lnTo>
                    <a:pt x="25687" y="29559"/>
                  </a:lnTo>
                  <a:cubicBezTo>
                    <a:pt x="33525" y="27103"/>
                    <a:pt x="37586" y="21060"/>
                    <a:pt x="35886" y="15394"/>
                  </a:cubicBezTo>
                  <a:lnTo>
                    <a:pt x="41080" y="13788"/>
                  </a:lnTo>
                  <a:lnTo>
                    <a:pt x="38247" y="9161"/>
                  </a:lnTo>
                  <a:lnTo>
                    <a:pt x="33053" y="10766"/>
                  </a:lnTo>
                  <a:cubicBezTo>
                    <a:pt x="31447" y="9255"/>
                    <a:pt x="29464" y="8028"/>
                    <a:pt x="27292" y="7083"/>
                  </a:cubicBezTo>
                  <a:lnTo>
                    <a:pt x="35414" y="4534"/>
                  </a:lnTo>
                  <a:lnTo>
                    <a:pt x="32581" y="1"/>
                  </a:lnTo>
                  <a:lnTo>
                    <a:pt x="1" y="102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32"/>
            <p:cNvSpPr/>
            <p:nvPr/>
          </p:nvSpPr>
          <p:spPr>
            <a:xfrm>
              <a:off x="2079475" y="2177850"/>
              <a:ext cx="1133225" cy="1046775"/>
            </a:xfrm>
            <a:custGeom>
              <a:rect b="b" l="l" r="r" t="t"/>
              <a:pathLst>
                <a:path extrusionOk="0" h="41871" w="45329">
                  <a:moveTo>
                    <a:pt x="32863" y="1264"/>
                  </a:moveTo>
                  <a:lnTo>
                    <a:pt x="35130" y="4852"/>
                  </a:lnTo>
                  <a:lnTo>
                    <a:pt x="27669" y="7213"/>
                  </a:lnTo>
                  <a:cubicBezTo>
                    <a:pt x="27386" y="7213"/>
                    <a:pt x="27292" y="7496"/>
                    <a:pt x="27292" y="7685"/>
                  </a:cubicBezTo>
                  <a:cubicBezTo>
                    <a:pt x="27197" y="7969"/>
                    <a:pt x="27386" y="8157"/>
                    <a:pt x="27575" y="8252"/>
                  </a:cubicBezTo>
                  <a:cubicBezTo>
                    <a:pt x="29841" y="9196"/>
                    <a:pt x="31730" y="10329"/>
                    <a:pt x="33147" y="11840"/>
                  </a:cubicBezTo>
                  <a:cubicBezTo>
                    <a:pt x="33336" y="12029"/>
                    <a:pt x="33524" y="12029"/>
                    <a:pt x="33808" y="12029"/>
                  </a:cubicBezTo>
                  <a:lnTo>
                    <a:pt x="38624" y="10518"/>
                  </a:lnTo>
                  <a:lnTo>
                    <a:pt x="40796" y="14012"/>
                  </a:lnTo>
                  <a:lnTo>
                    <a:pt x="36263" y="15429"/>
                  </a:lnTo>
                  <a:cubicBezTo>
                    <a:pt x="35980" y="15523"/>
                    <a:pt x="35791" y="15901"/>
                    <a:pt x="35885" y="16184"/>
                  </a:cubicBezTo>
                  <a:cubicBezTo>
                    <a:pt x="37585" y="21662"/>
                    <a:pt x="33430" y="27328"/>
                    <a:pt x="26159" y="29594"/>
                  </a:cubicBezTo>
                  <a:lnTo>
                    <a:pt x="23798" y="30350"/>
                  </a:lnTo>
                  <a:cubicBezTo>
                    <a:pt x="23514" y="30444"/>
                    <a:pt x="23326" y="30633"/>
                    <a:pt x="23326" y="30916"/>
                  </a:cubicBezTo>
                  <a:cubicBezTo>
                    <a:pt x="23420" y="31199"/>
                    <a:pt x="23514" y="31388"/>
                    <a:pt x="23798" y="31483"/>
                  </a:cubicBezTo>
                  <a:lnTo>
                    <a:pt x="43818" y="36960"/>
                  </a:lnTo>
                  <a:lnTo>
                    <a:pt x="41835" y="40548"/>
                  </a:lnTo>
                  <a:lnTo>
                    <a:pt x="15204" y="33277"/>
                  </a:lnTo>
                  <a:lnTo>
                    <a:pt x="12843" y="29500"/>
                  </a:lnTo>
                  <a:lnTo>
                    <a:pt x="23609" y="26100"/>
                  </a:lnTo>
                  <a:cubicBezTo>
                    <a:pt x="28047" y="24778"/>
                    <a:pt x="30691" y="21473"/>
                    <a:pt x="30314" y="18073"/>
                  </a:cubicBezTo>
                  <a:cubicBezTo>
                    <a:pt x="30314" y="17884"/>
                    <a:pt x="30219" y="17695"/>
                    <a:pt x="30125" y="17601"/>
                  </a:cubicBezTo>
                  <a:cubicBezTo>
                    <a:pt x="29936" y="17506"/>
                    <a:pt x="29747" y="17506"/>
                    <a:pt x="29558" y="17506"/>
                  </a:cubicBezTo>
                  <a:lnTo>
                    <a:pt x="9349" y="23834"/>
                  </a:lnTo>
                  <a:lnTo>
                    <a:pt x="7177" y="20245"/>
                  </a:lnTo>
                  <a:lnTo>
                    <a:pt x="27103" y="14012"/>
                  </a:lnTo>
                  <a:cubicBezTo>
                    <a:pt x="27292" y="14012"/>
                    <a:pt x="27481" y="13824"/>
                    <a:pt x="27481" y="13635"/>
                  </a:cubicBezTo>
                  <a:cubicBezTo>
                    <a:pt x="27575" y="13351"/>
                    <a:pt x="27481" y="13162"/>
                    <a:pt x="27292" y="13068"/>
                  </a:cubicBezTo>
                  <a:cubicBezTo>
                    <a:pt x="25134" y="11418"/>
                    <a:pt x="22123" y="10536"/>
                    <a:pt x="19091" y="10536"/>
                  </a:cubicBezTo>
                  <a:cubicBezTo>
                    <a:pt x="17611" y="10536"/>
                    <a:pt x="16126" y="10746"/>
                    <a:pt x="14732" y="11179"/>
                  </a:cubicBezTo>
                  <a:lnTo>
                    <a:pt x="3683" y="14673"/>
                  </a:lnTo>
                  <a:lnTo>
                    <a:pt x="1511" y="11085"/>
                  </a:lnTo>
                  <a:lnTo>
                    <a:pt x="32863" y="1264"/>
                  </a:lnTo>
                  <a:close/>
                  <a:moveTo>
                    <a:pt x="33209" y="1"/>
                  </a:moveTo>
                  <a:cubicBezTo>
                    <a:pt x="33153" y="1"/>
                    <a:pt x="33099" y="12"/>
                    <a:pt x="33052" y="36"/>
                  </a:cubicBezTo>
                  <a:lnTo>
                    <a:pt x="378" y="10235"/>
                  </a:lnTo>
                  <a:cubicBezTo>
                    <a:pt x="284" y="10235"/>
                    <a:pt x="95" y="10424"/>
                    <a:pt x="0" y="10613"/>
                  </a:cubicBezTo>
                  <a:cubicBezTo>
                    <a:pt x="0" y="10707"/>
                    <a:pt x="0" y="10896"/>
                    <a:pt x="95" y="11085"/>
                  </a:cubicBezTo>
                  <a:lnTo>
                    <a:pt x="2928" y="15712"/>
                  </a:lnTo>
                  <a:cubicBezTo>
                    <a:pt x="3066" y="15850"/>
                    <a:pt x="3204" y="15938"/>
                    <a:pt x="3380" y="15938"/>
                  </a:cubicBezTo>
                  <a:cubicBezTo>
                    <a:pt x="3444" y="15938"/>
                    <a:pt x="3513" y="15926"/>
                    <a:pt x="3589" y="15901"/>
                  </a:cubicBezTo>
                  <a:lnTo>
                    <a:pt x="15110" y="12313"/>
                  </a:lnTo>
                  <a:cubicBezTo>
                    <a:pt x="16407" y="11927"/>
                    <a:pt x="17782" y="11737"/>
                    <a:pt x="19149" y="11737"/>
                  </a:cubicBezTo>
                  <a:cubicBezTo>
                    <a:pt x="21463" y="11737"/>
                    <a:pt x="23751" y="12283"/>
                    <a:pt x="25592" y="13351"/>
                  </a:cubicBezTo>
                  <a:lnTo>
                    <a:pt x="6138" y="19395"/>
                  </a:lnTo>
                  <a:cubicBezTo>
                    <a:pt x="5950" y="19490"/>
                    <a:pt x="5761" y="19584"/>
                    <a:pt x="5761" y="19773"/>
                  </a:cubicBezTo>
                  <a:cubicBezTo>
                    <a:pt x="5666" y="19962"/>
                    <a:pt x="5666" y="20151"/>
                    <a:pt x="5761" y="20245"/>
                  </a:cubicBezTo>
                  <a:lnTo>
                    <a:pt x="8594" y="24872"/>
                  </a:lnTo>
                  <a:cubicBezTo>
                    <a:pt x="8783" y="25061"/>
                    <a:pt x="9066" y="25156"/>
                    <a:pt x="9255" y="25156"/>
                  </a:cubicBezTo>
                  <a:lnTo>
                    <a:pt x="29180" y="18923"/>
                  </a:lnTo>
                  <a:lnTo>
                    <a:pt x="29180" y="18923"/>
                  </a:lnTo>
                  <a:cubicBezTo>
                    <a:pt x="29086" y="21473"/>
                    <a:pt x="26820" y="23928"/>
                    <a:pt x="23326" y="24967"/>
                  </a:cubicBezTo>
                  <a:lnTo>
                    <a:pt x="11805" y="28555"/>
                  </a:lnTo>
                  <a:cubicBezTo>
                    <a:pt x="11616" y="28650"/>
                    <a:pt x="11521" y="28744"/>
                    <a:pt x="11427" y="28933"/>
                  </a:cubicBezTo>
                  <a:cubicBezTo>
                    <a:pt x="11332" y="29122"/>
                    <a:pt x="11332" y="29311"/>
                    <a:pt x="11427" y="29500"/>
                  </a:cubicBezTo>
                  <a:lnTo>
                    <a:pt x="14354" y="34033"/>
                  </a:lnTo>
                  <a:cubicBezTo>
                    <a:pt x="14354" y="34221"/>
                    <a:pt x="14543" y="34316"/>
                    <a:pt x="14638" y="34316"/>
                  </a:cubicBezTo>
                  <a:lnTo>
                    <a:pt x="42023" y="41871"/>
                  </a:lnTo>
                  <a:lnTo>
                    <a:pt x="42212" y="41871"/>
                  </a:lnTo>
                  <a:cubicBezTo>
                    <a:pt x="42401" y="41871"/>
                    <a:pt x="42590" y="41776"/>
                    <a:pt x="42685" y="41587"/>
                  </a:cubicBezTo>
                  <a:lnTo>
                    <a:pt x="45234" y="36866"/>
                  </a:lnTo>
                  <a:cubicBezTo>
                    <a:pt x="45329" y="36677"/>
                    <a:pt x="45329" y="36488"/>
                    <a:pt x="45329" y="36393"/>
                  </a:cubicBezTo>
                  <a:cubicBezTo>
                    <a:pt x="45234" y="36204"/>
                    <a:pt x="45045" y="36110"/>
                    <a:pt x="44856" y="36016"/>
                  </a:cubicBezTo>
                  <a:lnTo>
                    <a:pt x="26064" y="30822"/>
                  </a:lnTo>
                  <a:lnTo>
                    <a:pt x="26536" y="30727"/>
                  </a:lnTo>
                  <a:cubicBezTo>
                    <a:pt x="34280" y="28272"/>
                    <a:pt x="38624" y="22323"/>
                    <a:pt x="37207" y="16373"/>
                  </a:cubicBezTo>
                  <a:lnTo>
                    <a:pt x="41929" y="14957"/>
                  </a:lnTo>
                  <a:cubicBezTo>
                    <a:pt x="42118" y="14862"/>
                    <a:pt x="42212" y="14768"/>
                    <a:pt x="42307" y="14579"/>
                  </a:cubicBezTo>
                  <a:cubicBezTo>
                    <a:pt x="42307" y="14390"/>
                    <a:pt x="42307" y="14201"/>
                    <a:pt x="42212" y="14012"/>
                  </a:cubicBezTo>
                  <a:lnTo>
                    <a:pt x="39379" y="9480"/>
                  </a:lnTo>
                  <a:cubicBezTo>
                    <a:pt x="39308" y="9267"/>
                    <a:pt x="39131" y="9161"/>
                    <a:pt x="38928" y="9161"/>
                  </a:cubicBezTo>
                  <a:cubicBezTo>
                    <a:pt x="38860" y="9161"/>
                    <a:pt x="38789" y="9173"/>
                    <a:pt x="38718" y="9196"/>
                  </a:cubicBezTo>
                  <a:lnTo>
                    <a:pt x="33808" y="10707"/>
                  </a:lnTo>
                  <a:cubicBezTo>
                    <a:pt x="32580" y="9574"/>
                    <a:pt x="31164" y="8630"/>
                    <a:pt x="29558" y="7874"/>
                  </a:cubicBezTo>
                  <a:lnTo>
                    <a:pt x="36169" y="5797"/>
                  </a:lnTo>
                  <a:cubicBezTo>
                    <a:pt x="36357" y="5702"/>
                    <a:pt x="36546" y="5608"/>
                    <a:pt x="36546" y="5419"/>
                  </a:cubicBezTo>
                  <a:cubicBezTo>
                    <a:pt x="36641" y="5230"/>
                    <a:pt x="36641" y="5041"/>
                    <a:pt x="36546" y="4852"/>
                  </a:cubicBezTo>
                  <a:lnTo>
                    <a:pt x="33713" y="319"/>
                  </a:lnTo>
                  <a:cubicBezTo>
                    <a:pt x="33572" y="107"/>
                    <a:pt x="33377" y="1"/>
                    <a:pt x="3320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41"/>
          <p:cNvSpPr txBox="1"/>
          <p:nvPr>
            <p:ph type="title"/>
          </p:nvPr>
        </p:nvSpPr>
        <p:spPr>
          <a:xfrm>
            <a:off x="720000" y="216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Implemented</a:t>
            </a:r>
            <a:endParaRPr/>
          </a:p>
        </p:txBody>
      </p:sp>
      <p:graphicFrame>
        <p:nvGraphicFramePr>
          <p:cNvPr id="3510" name="Google Shape;3510;p41"/>
          <p:cNvGraphicFramePr/>
          <p:nvPr/>
        </p:nvGraphicFramePr>
        <p:xfrm>
          <a:off x="614588" y="976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{F09C968D-21A6-4D92-9FF2-DDD74F882CDF}</a:tableStyleId>
              </a:tblPr>
              <a:tblGrid>
                <a:gridCol w="1541625"/>
                <a:gridCol w="1199100"/>
                <a:gridCol w="1308175"/>
                <a:gridCol w="1306875"/>
                <a:gridCol w="2348225"/>
              </a:tblGrid>
              <a:tr h="322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Model</a:t>
                      </a:r>
                      <a:endParaRPr b="1" sz="1800">
                        <a:solidFill>
                          <a:schemeClr val="dk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Accuracy</a:t>
                      </a:r>
                      <a:endParaRPr b="1" sz="1800">
                        <a:solidFill>
                          <a:schemeClr val="dk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Precision</a:t>
                      </a:r>
                      <a:endParaRPr b="1" sz="1800">
                        <a:solidFill>
                          <a:schemeClr val="dk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Recall</a:t>
                      </a:r>
                      <a:endParaRPr b="1" sz="1800">
                        <a:solidFill>
                          <a:schemeClr val="dk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F1-Score</a:t>
                      </a:r>
                      <a:endParaRPr b="1" sz="1800">
                        <a:solidFill>
                          <a:schemeClr val="dk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38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Logistic Regression (Baseline Model</a:t>
                      </a:r>
                      <a:endParaRPr b="1"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0.76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0.73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0.75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0.74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Logistic Regression (Grid Search CV)</a:t>
                      </a:r>
                      <a:endParaRPr b="1"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0.76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0.77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0.77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0.76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Random Forest Classifier</a:t>
                      </a:r>
                      <a:endParaRPr b="1"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0.795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0.79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0.79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0.8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Random Forest Classifier GridSearchCV</a:t>
                      </a:r>
                      <a:endParaRPr b="1"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0.818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0.82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0.81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0.82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Gradient Boosting Machines</a:t>
                      </a:r>
                      <a:endParaRPr b="1"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0.875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0.87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0.87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0.88</a:t>
                      </a:r>
                      <a:endParaRPr sz="120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3511" name="Google Shape;3511;p41"/>
          <p:cNvSpPr/>
          <p:nvPr/>
        </p:nvSpPr>
        <p:spPr>
          <a:xfrm>
            <a:off x="7940950" y="582725"/>
            <a:ext cx="303733" cy="301923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6" name="Google Shape;3516;p42"/>
          <p:cNvSpPr txBox="1"/>
          <p:nvPr>
            <p:ph type="title"/>
          </p:nvPr>
        </p:nvSpPr>
        <p:spPr>
          <a:xfrm>
            <a:off x="720000" y="990300"/>
            <a:ext cx="7370400" cy="13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Thank You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6" name="Shape 2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" name="Google Shape;2467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able of contents</a:t>
            </a:r>
            <a:endParaRPr/>
          </a:p>
        </p:txBody>
      </p:sp>
      <p:sp>
        <p:nvSpPr>
          <p:cNvPr id="2468" name="Google Shape;2468;p33"/>
          <p:cNvSpPr txBox="1"/>
          <p:nvPr>
            <p:ph idx="5" type="title"/>
          </p:nvPr>
        </p:nvSpPr>
        <p:spPr>
          <a:xfrm>
            <a:off x="1437963" y="1547825"/>
            <a:ext cx="939000" cy="3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469" name="Google Shape;2469;p33"/>
          <p:cNvSpPr txBox="1"/>
          <p:nvPr>
            <p:ph idx="6" type="title"/>
          </p:nvPr>
        </p:nvSpPr>
        <p:spPr>
          <a:xfrm>
            <a:off x="5528807" y="3094132"/>
            <a:ext cx="939000" cy="3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470" name="Google Shape;2470;p33"/>
          <p:cNvSpPr txBox="1"/>
          <p:nvPr>
            <p:ph idx="7" type="title"/>
          </p:nvPr>
        </p:nvSpPr>
        <p:spPr>
          <a:xfrm>
            <a:off x="2741963" y="3060694"/>
            <a:ext cx="939000" cy="3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471" name="Google Shape;2471;p33"/>
          <p:cNvSpPr txBox="1"/>
          <p:nvPr>
            <p:ph idx="8" type="title"/>
          </p:nvPr>
        </p:nvSpPr>
        <p:spPr>
          <a:xfrm>
            <a:off x="4104807" y="1547825"/>
            <a:ext cx="939000" cy="3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472" name="Google Shape;2472;p33"/>
          <p:cNvSpPr txBox="1"/>
          <p:nvPr>
            <p:ph idx="15" type="title"/>
          </p:nvPr>
        </p:nvSpPr>
        <p:spPr>
          <a:xfrm>
            <a:off x="6771668" y="1547825"/>
            <a:ext cx="939000" cy="3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473" name="Google Shape;2473;p33"/>
          <p:cNvSpPr txBox="1"/>
          <p:nvPr>
            <p:ph idx="16" type="subTitle"/>
          </p:nvPr>
        </p:nvSpPr>
        <p:spPr>
          <a:xfrm>
            <a:off x="355125" y="2203163"/>
            <a:ext cx="3104700" cy="58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Significance</a:t>
            </a:r>
            <a:r>
              <a:rPr lang="en" sz="1500"/>
              <a:t> of Stability Selection</a:t>
            </a:r>
            <a:endParaRPr sz="1500"/>
          </a:p>
        </p:txBody>
      </p:sp>
      <p:sp>
        <p:nvSpPr>
          <p:cNvPr id="2474" name="Google Shape;2474;p33"/>
          <p:cNvSpPr txBox="1"/>
          <p:nvPr>
            <p:ph idx="17" type="subTitle"/>
          </p:nvPr>
        </p:nvSpPr>
        <p:spPr>
          <a:xfrm>
            <a:off x="2010413" y="3666682"/>
            <a:ext cx="24021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Implementing Stability Selection</a:t>
            </a:r>
            <a:endParaRPr sz="1500"/>
          </a:p>
        </p:txBody>
      </p:sp>
      <p:sp>
        <p:nvSpPr>
          <p:cNvPr id="2475" name="Google Shape;2475;p33"/>
          <p:cNvSpPr txBox="1"/>
          <p:nvPr>
            <p:ph idx="18" type="subTitle"/>
          </p:nvPr>
        </p:nvSpPr>
        <p:spPr>
          <a:xfrm>
            <a:off x="4797250" y="3666682"/>
            <a:ext cx="24021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Machine Learning Insights</a:t>
            </a:r>
            <a:endParaRPr sz="1500"/>
          </a:p>
        </p:txBody>
      </p:sp>
      <p:sp>
        <p:nvSpPr>
          <p:cNvPr id="2476" name="Google Shape;2476;p33"/>
          <p:cNvSpPr txBox="1"/>
          <p:nvPr>
            <p:ph idx="19" type="subTitle"/>
          </p:nvPr>
        </p:nvSpPr>
        <p:spPr>
          <a:xfrm>
            <a:off x="3373275" y="1992950"/>
            <a:ext cx="2402100" cy="58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Deciphering the Dataset</a:t>
            </a:r>
            <a:endParaRPr sz="1500"/>
          </a:p>
        </p:txBody>
      </p:sp>
      <p:sp>
        <p:nvSpPr>
          <p:cNvPr id="2477" name="Google Shape;2477;p33"/>
          <p:cNvSpPr txBox="1"/>
          <p:nvPr>
            <p:ph idx="21" type="subTitle"/>
          </p:nvPr>
        </p:nvSpPr>
        <p:spPr>
          <a:xfrm>
            <a:off x="6040136" y="2217602"/>
            <a:ext cx="24021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Role of PCA here!</a:t>
            </a:r>
            <a:endParaRPr sz="1500"/>
          </a:p>
        </p:txBody>
      </p:sp>
      <p:sp>
        <p:nvSpPr>
          <p:cNvPr id="2478" name="Google Shape;2478;p33"/>
          <p:cNvSpPr/>
          <p:nvPr/>
        </p:nvSpPr>
        <p:spPr>
          <a:xfrm>
            <a:off x="777899" y="815481"/>
            <a:ext cx="284146" cy="281404"/>
          </a:xfrm>
          <a:custGeom>
            <a:rect b="b" l="l" r="r" t="t"/>
            <a:pathLst>
              <a:path extrusionOk="0" h="1026" w="1036">
                <a:moveTo>
                  <a:pt x="523" y="44"/>
                </a:moveTo>
                <a:cubicBezTo>
                  <a:pt x="533" y="44"/>
                  <a:pt x="556" y="44"/>
                  <a:pt x="577" y="65"/>
                </a:cubicBezTo>
                <a:cubicBezTo>
                  <a:pt x="587" y="78"/>
                  <a:pt x="597" y="98"/>
                  <a:pt x="597" y="119"/>
                </a:cubicBezTo>
                <a:lnTo>
                  <a:pt x="597" y="408"/>
                </a:lnTo>
                <a:cubicBezTo>
                  <a:pt x="597" y="418"/>
                  <a:pt x="610" y="428"/>
                  <a:pt x="620" y="428"/>
                </a:cubicBezTo>
                <a:lnTo>
                  <a:pt x="907" y="428"/>
                </a:lnTo>
                <a:cubicBezTo>
                  <a:pt x="951" y="428"/>
                  <a:pt x="994" y="472"/>
                  <a:pt x="994" y="513"/>
                </a:cubicBezTo>
                <a:cubicBezTo>
                  <a:pt x="994" y="536"/>
                  <a:pt x="981" y="556"/>
                  <a:pt x="961" y="567"/>
                </a:cubicBezTo>
                <a:cubicBezTo>
                  <a:pt x="951" y="577"/>
                  <a:pt x="930" y="590"/>
                  <a:pt x="907" y="590"/>
                </a:cubicBezTo>
                <a:lnTo>
                  <a:pt x="620" y="590"/>
                </a:lnTo>
                <a:cubicBezTo>
                  <a:pt x="610" y="590"/>
                  <a:pt x="597" y="600"/>
                  <a:pt x="597" y="610"/>
                </a:cubicBezTo>
                <a:lnTo>
                  <a:pt x="597" y="910"/>
                </a:lnTo>
                <a:cubicBezTo>
                  <a:pt x="597" y="951"/>
                  <a:pt x="567" y="984"/>
                  <a:pt x="523" y="984"/>
                </a:cubicBezTo>
                <a:cubicBezTo>
                  <a:pt x="469" y="984"/>
                  <a:pt x="439" y="951"/>
                  <a:pt x="439" y="910"/>
                </a:cubicBezTo>
                <a:lnTo>
                  <a:pt x="439" y="610"/>
                </a:lnTo>
                <a:cubicBezTo>
                  <a:pt x="439" y="600"/>
                  <a:pt x="428" y="590"/>
                  <a:pt x="418" y="590"/>
                </a:cubicBezTo>
                <a:lnTo>
                  <a:pt x="129" y="590"/>
                </a:lnTo>
                <a:cubicBezTo>
                  <a:pt x="85" y="590"/>
                  <a:pt x="44" y="556"/>
                  <a:pt x="44" y="513"/>
                </a:cubicBezTo>
                <a:cubicBezTo>
                  <a:pt x="44" y="472"/>
                  <a:pt x="85" y="428"/>
                  <a:pt x="129" y="428"/>
                </a:cubicBezTo>
                <a:lnTo>
                  <a:pt x="418" y="428"/>
                </a:lnTo>
                <a:cubicBezTo>
                  <a:pt x="428" y="428"/>
                  <a:pt x="439" y="418"/>
                  <a:pt x="439" y="408"/>
                </a:cubicBezTo>
                <a:lnTo>
                  <a:pt x="439" y="119"/>
                </a:lnTo>
                <a:cubicBezTo>
                  <a:pt x="439" y="78"/>
                  <a:pt x="469" y="44"/>
                  <a:pt x="523" y="44"/>
                </a:cubicBezTo>
                <a:close/>
                <a:moveTo>
                  <a:pt x="523" y="1"/>
                </a:moveTo>
                <a:cubicBezTo>
                  <a:pt x="449" y="1"/>
                  <a:pt x="395" y="55"/>
                  <a:pt x="395" y="119"/>
                </a:cubicBezTo>
                <a:lnTo>
                  <a:pt x="395" y="385"/>
                </a:lnTo>
                <a:lnTo>
                  <a:pt x="129" y="385"/>
                </a:lnTo>
                <a:cubicBezTo>
                  <a:pt x="54" y="385"/>
                  <a:pt x="1" y="439"/>
                  <a:pt x="1" y="513"/>
                </a:cubicBezTo>
                <a:cubicBezTo>
                  <a:pt x="1" y="577"/>
                  <a:pt x="54" y="631"/>
                  <a:pt x="129" y="631"/>
                </a:cubicBezTo>
                <a:lnTo>
                  <a:pt x="395" y="631"/>
                </a:lnTo>
                <a:lnTo>
                  <a:pt x="395" y="910"/>
                </a:lnTo>
                <a:cubicBezTo>
                  <a:pt x="395" y="974"/>
                  <a:pt x="449" y="1025"/>
                  <a:pt x="523" y="1025"/>
                </a:cubicBezTo>
                <a:cubicBezTo>
                  <a:pt x="587" y="1025"/>
                  <a:pt x="641" y="974"/>
                  <a:pt x="641" y="910"/>
                </a:cubicBezTo>
                <a:lnTo>
                  <a:pt x="641" y="631"/>
                </a:lnTo>
                <a:lnTo>
                  <a:pt x="907" y="631"/>
                </a:lnTo>
                <a:cubicBezTo>
                  <a:pt x="940" y="631"/>
                  <a:pt x="971" y="620"/>
                  <a:pt x="994" y="600"/>
                </a:cubicBezTo>
                <a:cubicBezTo>
                  <a:pt x="1015" y="577"/>
                  <a:pt x="1035" y="546"/>
                  <a:pt x="1035" y="513"/>
                </a:cubicBezTo>
                <a:cubicBezTo>
                  <a:pt x="1035" y="439"/>
                  <a:pt x="981" y="385"/>
                  <a:pt x="907" y="385"/>
                </a:cubicBezTo>
                <a:lnTo>
                  <a:pt x="641" y="385"/>
                </a:lnTo>
                <a:lnTo>
                  <a:pt x="641" y="119"/>
                </a:lnTo>
                <a:cubicBezTo>
                  <a:pt x="641" y="88"/>
                  <a:pt x="631" y="55"/>
                  <a:pt x="610" y="34"/>
                </a:cubicBezTo>
                <a:cubicBezTo>
                  <a:pt x="577" y="14"/>
                  <a:pt x="556" y="1"/>
                  <a:pt x="5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79" name="Google Shape;2479;p33"/>
          <p:cNvGrpSpPr/>
          <p:nvPr/>
        </p:nvGrpSpPr>
        <p:grpSpPr>
          <a:xfrm>
            <a:off x="8314352" y="938322"/>
            <a:ext cx="727541" cy="689156"/>
            <a:chOff x="-551751" y="3730621"/>
            <a:chExt cx="1069441" cy="1013017"/>
          </a:xfrm>
        </p:grpSpPr>
        <p:sp>
          <p:nvSpPr>
            <p:cNvPr id="2480" name="Google Shape;2480;p33"/>
            <p:cNvSpPr/>
            <p:nvPr/>
          </p:nvSpPr>
          <p:spPr>
            <a:xfrm rot="-1692409">
              <a:off x="-400383" y="3875605"/>
              <a:ext cx="794737" cy="721700"/>
            </a:xfrm>
            <a:custGeom>
              <a:rect b="b" l="l" r="r" t="t"/>
              <a:pathLst>
                <a:path extrusionOk="0" h="8737" w="9620">
                  <a:moveTo>
                    <a:pt x="4786" y="0"/>
                  </a:moveTo>
                  <a:cubicBezTo>
                    <a:pt x="2803" y="0"/>
                    <a:pt x="1019" y="1366"/>
                    <a:pt x="559" y="3385"/>
                  </a:cubicBezTo>
                  <a:cubicBezTo>
                    <a:pt x="1" y="5726"/>
                    <a:pt x="1468" y="8087"/>
                    <a:pt x="3825" y="8625"/>
                  </a:cubicBezTo>
                  <a:cubicBezTo>
                    <a:pt x="4153" y="8700"/>
                    <a:pt x="4480" y="8736"/>
                    <a:pt x="4803" y="8736"/>
                  </a:cubicBezTo>
                  <a:cubicBezTo>
                    <a:pt x="6790" y="8736"/>
                    <a:pt x="8599" y="7372"/>
                    <a:pt x="9065" y="5358"/>
                  </a:cubicBezTo>
                  <a:cubicBezTo>
                    <a:pt x="9619" y="2997"/>
                    <a:pt x="8155" y="656"/>
                    <a:pt x="5794" y="118"/>
                  </a:cubicBezTo>
                  <a:cubicBezTo>
                    <a:pt x="5456" y="38"/>
                    <a:pt x="5118" y="0"/>
                    <a:pt x="478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33"/>
            <p:cNvSpPr/>
            <p:nvPr/>
          </p:nvSpPr>
          <p:spPr>
            <a:xfrm rot="-1692409">
              <a:off x="-428156" y="3876586"/>
              <a:ext cx="793333" cy="722443"/>
            </a:xfrm>
            <a:custGeom>
              <a:rect b="b" l="l" r="r" t="t"/>
              <a:pathLst>
                <a:path extrusionOk="0" h="8746" w="9603">
                  <a:moveTo>
                    <a:pt x="4778" y="1"/>
                  </a:moveTo>
                  <a:cubicBezTo>
                    <a:pt x="2800" y="1"/>
                    <a:pt x="1003" y="1365"/>
                    <a:pt x="538" y="3389"/>
                  </a:cubicBezTo>
                  <a:cubicBezTo>
                    <a:pt x="1" y="5746"/>
                    <a:pt x="1468" y="8087"/>
                    <a:pt x="3809" y="8628"/>
                  </a:cubicBezTo>
                  <a:cubicBezTo>
                    <a:pt x="4146" y="8707"/>
                    <a:pt x="4483" y="8745"/>
                    <a:pt x="4814" y="8745"/>
                  </a:cubicBezTo>
                  <a:cubicBezTo>
                    <a:pt x="6799" y="8745"/>
                    <a:pt x="8584" y="7381"/>
                    <a:pt x="9049" y="5358"/>
                  </a:cubicBezTo>
                  <a:cubicBezTo>
                    <a:pt x="9603" y="3017"/>
                    <a:pt x="8139" y="660"/>
                    <a:pt x="5778" y="118"/>
                  </a:cubicBezTo>
                  <a:cubicBezTo>
                    <a:pt x="5443" y="39"/>
                    <a:pt x="5108" y="1"/>
                    <a:pt x="4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33"/>
            <p:cNvSpPr/>
            <p:nvPr/>
          </p:nvSpPr>
          <p:spPr>
            <a:xfrm rot="-1692409">
              <a:off x="-408663" y="3874255"/>
              <a:ext cx="753183" cy="727730"/>
            </a:xfrm>
            <a:custGeom>
              <a:rect b="b" l="l" r="r" t="t"/>
              <a:pathLst>
                <a:path extrusionOk="0" h="8810" w="9117">
                  <a:moveTo>
                    <a:pt x="4548" y="69"/>
                  </a:moveTo>
                  <a:cubicBezTo>
                    <a:pt x="4888" y="69"/>
                    <a:pt x="5224" y="101"/>
                    <a:pt x="5543" y="186"/>
                  </a:cubicBezTo>
                  <a:cubicBezTo>
                    <a:pt x="6671" y="437"/>
                    <a:pt x="7633" y="1128"/>
                    <a:pt x="8240" y="2107"/>
                  </a:cubicBezTo>
                  <a:cubicBezTo>
                    <a:pt x="8862" y="3101"/>
                    <a:pt x="9048" y="4262"/>
                    <a:pt x="8794" y="5390"/>
                  </a:cubicBezTo>
                  <a:cubicBezTo>
                    <a:pt x="8325" y="7362"/>
                    <a:pt x="6590" y="8741"/>
                    <a:pt x="4569" y="8741"/>
                  </a:cubicBezTo>
                  <a:cubicBezTo>
                    <a:pt x="4229" y="8741"/>
                    <a:pt x="3910" y="8709"/>
                    <a:pt x="3590" y="8624"/>
                  </a:cubicBezTo>
                  <a:cubicBezTo>
                    <a:pt x="2462" y="8373"/>
                    <a:pt x="1500" y="7682"/>
                    <a:pt x="877" y="6703"/>
                  </a:cubicBezTo>
                  <a:cubicBezTo>
                    <a:pt x="271" y="5729"/>
                    <a:pt x="69" y="4565"/>
                    <a:pt x="340" y="3437"/>
                  </a:cubicBezTo>
                  <a:cubicBezTo>
                    <a:pt x="792" y="1448"/>
                    <a:pt x="2527" y="69"/>
                    <a:pt x="4548" y="69"/>
                  </a:cubicBezTo>
                  <a:close/>
                  <a:moveTo>
                    <a:pt x="4548" y="0"/>
                  </a:moveTo>
                  <a:cubicBezTo>
                    <a:pt x="2495" y="0"/>
                    <a:pt x="744" y="1399"/>
                    <a:pt x="271" y="3421"/>
                  </a:cubicBezTo>
                  <a:cubicBezTo>
                    <a:pt x="0" y="4565"/>
                    <a:pt x="202" y="5745"/>
                    <a:pt x="829" y="6740"/>
                  </a:cubicBezTo>
                  <a:cubicBezTo>
                    <a:pt x="1451" y="7730"/>
                    <a:pt x="2426" y="8438"/>
                    <a:pt x="3574" y="8693"/>
                  </a:cubicBezTo>
                  <a:cubicBezTo>
                    <a:pt x="3893" y="8778"/>
                    <a:pt x="4229" y="8810"/>
                    <a:pt x="4569" y="8810"/>
                  </a:cubicBezTo>
                  <a:cubicBezTo>
                    <a:pt x="6622" y="8810"/>
                    <a:pt x="8389" y="7411"/>
                    <a:pt x="8846" y="5406"/>
                  </a:cubicBezTo>
                  <a:cubicBezTo>
                    <a:pt x="9117" y="4262"/>
                    <a:pt x="8915" y="3065"/>
                    <a:pt x="8308" y="2070"/>
                  </a:cubicBezTo>
                  <a:cubicBezTo>
                    <a:pt x="7682" y="1080"/>
                    <a:pt x="6707" y="388"/>
                    <a:pt x="5559" y="117"/>
                  </a:cubicBezTo>
                  <a:cubicBezTo>
                    <a:pt x="5224" y="33"/>
                    <a:pt x="4888" y="0"/>
                    <a:pt x="454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33"/>
            <p:cNvSpPr/>
            <p:nvPr/>
          </p:nvSpPr>
          <p:spPr>
            <a:xfrm rot="-1692409">
              <a:off x="-365289" y="3934639"/>
              <a:ext cx="666439" cy="606965"/>
            </a:xfrm>
            <a:custGeom>
              <a:rect b="b" l="l" r="r" t="t"/>
              <a:pathLst>
                <a:path extrusionOk="0" h="7348" w="8067">
                  <a:moveTo>
                    <a:pt x="4043" y="0"/>
                  </a:moveTo>
                  <a:cubicBezTo>
                    <a:pt x="2373" y="0"/>
                    <a:pt x="860" y="1146"/>
                    <a:pt x="453" y="2839"/>
                  </a:cubicBezTo>
                  <a:cubicBezTo>
                    <a:pt x="1" y="4828"/>
                    <a:pt x="1230" y="6797"/>
                    <a:pt x="3215" y="7254"/>
                  </a:cubicBezTo>
                  <a:cubicBezTo>
                    <a:pt x="3491" y="7318"/>
                    <a:pt x="3768" y="7348"/>
                    <a:pt x="4040" y="7348"/>
                  </a:cubicBezTo>
                  <a:cubicBezTo>
                    <a:pt x="5710" y="7348"/>
                    <a:pt x="7221" y="6202"/>
                    <a:pt x="7614" y="4509"/>
                  </a:cubicBezTo>
                  <a:cubicBezTo>
                    <a:pt x="8066" y="2520"/>
                    <a:pt x="6837" y="551"/>
                    <a:pt x="4868" y="94"/>
                  </a:cubicBezTo>
                  <a:cubicBezTo>
                    <a:pt x="4592" y="31"/>
                    <a:pt x="4316" y="0"/>
                    <a:pt x="4043" y="0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33"/>
            <p:cNvSpPr/>
            <p:nvPr/>
          </p:nvSpPr>
          <p:spPr>
            <a:xfrm rot="-1692409">
              <a:off x="-349456" y="3927931"/>
              <a:ext cx="652725" cy="612251"/>
            </a:xfrm>
            <a:custGeom>
              <a:rect b="b" l="l" r="r" t="t"/>
              <a:pathLst>
                <a:path extrusionOk="0" h="7412" w="7901">
                  <a:moveTo>
                    <a:pt x="3821" y="69"/>
                  </a:moveTo>
                  <a:cubicBezTo>
                    <a:pt x="4108" y="69"/>
                    <a:pt x="4379" y="86"/>
                    <a:pt x="4650" y="150"/>
                  </a:cubicBezTo>
                  <a:cubicBezTo>
                    <a:pt x="6603" y="607"/>
                    <a:pt x="7832" y="2560"/>
                    <a:pt x="7379" y="4517"/>
                  </a:cubicBezTo>
                  <a:cubicBezTo>
                    <a:pt x="6991" y="6182"/>
                    <a:pt x="5540" y="7347"/>
                    <a:pt x="3842" y="7347"/>
                  </a:cubicBezTo>
                  <a:cubicBezTo>
                    <a:pt x="3555" y="7347"/>
                    <a:pt x="3284" y="7310"/>
                    <a:pt x="3013" y="7246"/>
                  </a:cubicBezTo>
                  <a:cubicBezTo>
                    <a:pt x="2071" y="7023"/>
                    <a:pt x="1262" y="6453"/>
                    <a:pt x="741" y="5629"/>
                  </a:cubicBezTo>
                  <a:cubicBezTo>
                    <a:pt x="235" y="4800"/>
                    <a:pt x="65" y="3825"/>
                    <a:pt x="284" y="2879"/>
                  </a:cubicBezTo>
                  <a:cubicBezTo>
                    <a:pt x="672" y="1214"/>
                    <a:pt x="2139" y="69"/>
                    <a:pt x="3821" y="69"/>
                  </a:cubicBezTo>
                  <a:close/>
                  <a:moveTo>
                    <a:pt x="3821" y="1"/>
                  </a:moveTo>
                  <a:cubicBezTo>
                    <a:pt x="2103" y="1"/>
                    <a:pt x="623" y="1181"/>
                    <a:pt x="219" y="2863"/>
                  </a:cubicBezTo>
                  <a:cubicBezTo>
                    <a:pt x="1" y="3825"/>
                    <a:pt x="167" y="4820"/>
                    <a:pt x="688" y="5661"/>
                  </a:cubicBezTo>
                  <a:cubicBezTo>
                    <a:pt x="1214" y="6502"/>
                    <a:pt x="2038" y="7092"/>
                    <a:pt x="2997" y="7310"/>
                  </a:cubicBezTo>
                  <a:cubicBezTo>
                    <a:pt x="3267" y="7379"/>
                    <a:pt x="3555" y="7412"/>
                    <a:pt x="3842" y="7412"/>
                  </a:cubicBezTo>
                  <a:cubicBezTo>
                    <a:pt x="5576" y="7412"/>
                    <a:pt x="7056" y="6235"/>
                    <a:pt x="7444" y="4533"/>
                  </a:cubicBezTo>
                  <a:cubicBezTo>
                    <a:pt x="7901" y="2544"/>
                    <a:pt x="6651" y="555"/>
                    <a:pt x="4666" y="86"/>
                  </a:cubicBezTo>
                  <a:cubicBezTo>
                    <a:pt x="4395" y="33"/>
                    <a:pt x="4108" y="1"/>
                    <a:pt x="38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85" name="Google Shape;2485;p33"/>
            <p:cNvGrpSpPr/>
            <p:nvPr/>
          </p:nvGrpSpPr>
          <p:grpSpPr>
            <a:xfrm rot="-1692446">
              <a:off x="-164218" y="4025557"/>
              <a:ext cx="273035" cy="429685"/>
              <a:chOff x="305274" y="2502602"/>
              <a:chExt cx="97429" cy="153345"/>
            </a:xfrm>
          </p:grpSpPr>
          <p:sp>
            <p:nvSpPr>
              <p:cNvPr id="2486" name="Google Shape;2486;p33"/>
              <p:cNvSpPr/>
              <p:nvPr/>
            </p:nvSpPr>
            <p:spPr>
              <a:xfrm>
                <a:off x="305961" y="2503288"/>
                <a:ext cx="96132" cy="151666"/>
              </a:xfrm>
              <a:custGeom>
                <a:rect b="b" l="l" r="r" t="t"/>
                <a:pathLst>
                  <a:path extrusionOk="0" h="7950" w="5039">
                    <a:moveTo>
                      <a:pt x="1" y="1"/>
                    </a:moveTo>
                    <a:lnTo>
                      <a:pt x="1" y="991"/>
                    </a:lnTo>
                    <a:lnTo>
                      <a:pt x="1784" y="991"/>
                    </a:lnTo>
                    <a:cubicBezTo>
                      <a:pt x="2426" y="991"/>
                      <a:pt x="2980" y="1416"/>
                      <a:pt x="3199" y="2002"/>
                    </a:cubicBezTo>
                    <a:lnTo>
                      <a:pt x="1" y="2002"/>
                    </a:lnTo>
                    <a:lnTo>
                      <a:pt x="1" y="2997"/>
                    </a:lnTo>
                    <a:lnTo>
                      <a:pt x="3199" y="2997"/>
                    </a:lnTo>
                    <a:cubicBezTo>
                      <a:pt x="2980" y="3587"/>
                      <a:pt x="2426" y="4007"/>
                      <a:pt x="1784" y="4007"/>
                    </a:cubicBezTo>
                    <a:lnTo>
                      <a:pt x="1" y="4007"/>
                    </a:lnTo>
                    <a:lnTo>
                      <a:pt x="1" y="5018"/>
                    </a:lnTo>
                    <a:lnTo>
                      <a:pt x="2932" y="7949"/>
                    </a:lnTo>
                    <a:lnTo>
                      <a:pt x="3639" y="7242"/>
                    </a:lnTo>
                    <a:lnTo>
                      <a:pt x="1416" y="5018"/>
                    </a:lnTo>
                    <a:lnTo>
                      <a:pt x="1784" y="5018"/>
                    </a:lnTo>
                    <a:cubicBezTo>
                      <a:pt x="2980" y="5018"/>
                      <a:pt x="4007" y="4145"/>
                      <a:pt x="4230" y="2997"/>
                    </a:cubicBezTo>
                    <a:lnTo>
                      <a:pt x="5038" y="2997"/>
                    </a:lnTo>
                    <a:lnTo>
                      <a:pt x="5038" y="2002"/>
                    </a:lnTo>
                    <a:lnTo>
                      <a:pt x="4230" y="2002"/>
                    </a:lnTo>
                    <a:cubicBezTo>
                      <a:pt x="4161" y="1634"/>
                      <a:pt x="4007" y="1295"/>
                      <a:pt x="3789" y="991"/>
                    </a:cubicBezTo>
                    <a:lnTo>
                      <a:pt x="5038" y="991"/>
                    </a:lnTo>
                    <a:lnTo>
                      <a:pt x="50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33"/>
              <p:cNvSpPr/>
              <p:nvPr/>
            </p:nvSpPr>
            <p:spPr>
              <a:xfrm>
                <a:off x="305274" y="2502602"/>
                <a:ext cx="97429" cy="153345"/>
              </a:xfrm>
              <a:custGeom>
                <a:rect b="b" l="l" r="r" t="t"/>
                <a:pathLst>
                  <a:path extrusionOk="0" h="8038" w="5107">
                    <a:moveTo>
                      <a:pt x="5038" y="69"/>
                    </a:moveTo>
                    <a:lnTo>
                      <a:pt x="5038" y="995"/>
                    </a:lnTo>
                    <a:lnTo>
                      <a:pt x="3760" y="995"/>
                    </a:lnTo>
                    <a:lnTo>
                      <a:pt x="3793" y="1064"/>
                    </a:lnTo>
                    <a:cubicBezTo>
                      <a:pt x="4011" y="1351"/>
                      <a:pt x="4164" y="1686"/>
                      <a:pt x="4229" y="2038"/>
                    </a:cubicBezTo>
                    <a:lnTo>
                      <a:pt x="4245" y="2074"/>
                    </a:lnTo>
                    <a:lnTo>
                      <a:pt x="5038" y="2074"/>
                    </a:lnTo>
                    <a:lnTo>
                      <a:pt x="5038" y="3000"/>
                    </a:lnTo>
                    <a:lnTo>
                      <a:pt x="4245" y="3000"/>
                    </a:lnTo>
                    <a:lnTo>
                      <a:pt x="4229" y="3033"/>
                    </a:lnTo>
                    <a:cubicBezTo>
                      <a:pt x="4011" y="4181"/>
                      <a:pt x="2984" y="5022"/>
                      <a:pt x="1820" y="5022"/>
                    </a:cubicBezTo>
                    <a:lnTo>
                      <a:pt x="1367" y="5022"/>
                    </a:lnTo>
                    <a:lnTo>
                      <a:pt x="3639" y="7278"/>
                    </a:lnTo>
                    <a:lnTo>
                      <a:pt x="2968" y="7937"/>
                    </a:lnTo>
                    <a:lnTo>
                      <a:pt x="69" y="5038"/>
                    </a:lnTo>
                    <a:lnTo>
                      <a:pt x="69" y="4080"/>
                    </a:lnTo>
                    <a:lnTo>
                      <a:pt x="1820" y="4080"/>
                    </a:lnTo>
                    <a:cubicBezTo>
                      <a:pt x="2462" y="4080"/>
                      <a:pt x="3053" y="3675"/>
                      <a:pt x="3271" y="3049"/>
                    </a:cubicBezTo>
                    <a:lnTo>
                      <a:pt x="3287" y="3000"/>
                    </a:lnTo>
                    <a:lnTo>
                      <a:pt x="69" y="3000"/>
                    </a:lnTo>
                    <a:lnTo>
                      <a:pt x="69" y="2074"/>
                    </a:lnTo>
                    <a:lnTo>
                      <a:pt x="3287" y="2074"/>
                    </a:lnTo>
                    <a:lnTo>
                      <a:pt x="3271" y="2022"/>
                    </a:lnTo>
                    <a:cubicBezTo>
                      <a:pt x="3053" y="1415"/>
                      <a:pt x="2462" y="995"/>
                      <a:pt x="1820" y="995"/>
                    </a:cubicBezTo>
                    <a:lnTo>
                      <a:pt x="69" y="995"/>
                    </a:lnTo>
                    <a:lnTo>
                      <a:pt x="69" y="69"/>
                    </a:lnTo>
                    <a:close/>
                    <a:moveTo>
                      <a:pt x="0" y="0"/>
                    </a:moveTo>
                    <a:lnTo>
                      <a:pt x="0" y="1064"/>
                    </a:lnTo>
                    <a:lnTo>
                      <a:pt x="1820" y="1064"/>
                    </a:lnTo>
                    <a:cubicBezTo>
                      <a:pt x="2426" y="1064"/>
                      <a:pt x="2968" y="1452"/>
                      <a:pt x="3186" y="2006"/>
                    </a:cubicBezTo>
                    <a:lnTo>
                      <a:pt x="0" y="2006"/>
                    </a:lnTo>
                    <a:lnTo>
                      <a:pt x="0" y="3069"/>
                    </a:lnTo>
                    <a:lnTo>
                      <a:pt x="3186" y="3069"/>
                    </a:lnTo>
                    <a:cubicBezTo>
                      <a:pt x="2968" y="3639"/>
                      <a:pt x="2426" y="4011"/>
                      <a:pt x="1820" y="4011"/>
                    </a:cubicBezTo>
                    <a:lnTo>
                      <a:pt x="0" y="4011"/>
                    </a:lnTo>
                    <a:lnTo>
                      <a:pt x="0" y="5054"/>
                    </a:lnTo>
                    <a:lnTo>
                      <a:pt x="2968" y="8038"/>
                    </a:lnTo>
                    <a:lnTo>
                      <a:pt x="3724" y="7278"/>
                    </a:lnTo>
                    <a:lnTo>
                      <a:pt x="1537" y="5091"/>
                    </a:lnTo>
                    <a:lnTo>
                      <a:pt x="1820" y="5091"/>
                    </a:lnTo>
                    <a:cubicBezTo>
                      <a:pt x="3000" y="5091"/>
                      <a:pt x="4043" y="4246"/>
                      <a:pt x="4298" y="3069"/>
                    </a:cubicBezTo>
                    <a:lnTo>
                      <a:pt x="5106" y="3069"/>
                    </a:lnTo>
                    <a:lnTo>
                      <a:pt x="5106" y="2006"/>
                    </a:lnTo>
                    <a:lnTo>
                      <a:pt x="4298" y="2006"/>
                    </a:lnTo>
                    <a:cubicBezTo>
                      <a:pt x="4229" y="1670"/>
                      <a:pt x="4080" y="1351"/>
                      <a:pt x="3877" y="1064"/>
                    </a:cubicBezTo>
                    <a:lnTo>
                      <a:pt x="5106" y="1064"/>
                    </a:lnTo>
                    <a:lnTo>
                      <a:pt x="5106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4"/>
          <p:cNvSpPr/>
          <p:nvPr/>
        </p:nvSpPr>
        <p:spPr>
          <a:xfrm>
            <a:off x="6317108" y="2954475"/>
            <a:ext cx="2463967" cy="1886270"/>
          </a:xfrm>
          <a:custGeom>
            <a:rect b="b" l="l" r="r" t="t"/>
            <a:pathLst>
              <a:path extrusionOk="0" h="16762" w="20189">
                <a:moveTo>
                  <a:pt x="12191" y="0"/>
                </a:moveTo>
                <a:cubicBezTo>
                  <a:pt x="11004" y="0"/>
                  <a:pt x="9847" y="324"/>
                  <a:pt x="8933" y="1076"/>
                </a:cubicBezTo>
                <a:cubicBezTo>
                  <a:pt x="7781" y="2003"/>
                  <a:pt x="7256" y="3573"/>
                  <a:pt x="6062" y="4436"/>
                </a:cubicBezTo>
                <a:cubicBezTo>
                  <a:pt x="4206" y="5780"/>
                  <a:pt x="1570" y="5332"/>
                  <a:pt x="492" y="7744"/>
                </a:cubicBezTo>
                <a:cubicBezTo>
                  <a:pt x="108" y="8607"/>
                  <a:pt x="1" y="9568"/>
                  <a:pt x="21" y="10508"/>
                </a:cubicBezTo>
                <a:cubicBezTo>
                  <a:pt x="34" y="11691"/>
                  <a:pt x="226" y="12887"/>
                  <a:pt x="738" y="13955"/>
                </a:cubicBezTo>
                <a:cubicBezTo>
                  <a:pt x="1250" y="15020"/>
                  <a:pt x="2093" y="15950"/>
                  <a:pt x="3181" y="16408"/>
                </a:cubicBezTo>
                <a:cubicBezTo>
                  <a:pt x="3767" y="16657"/>
                  <a:pt x="4385" y="16761"/>
                  <a:pt x="5012" y="16761"/>
                </a:cubicBezTo>
                <a:cubicBezTo>
                  <a:pt x="6109" y="16761"/>
                  <a:pt x="7234" y="16441"/>
                  <a:pt x="8260" y="16014"/>
                </a:cubicBezTo>
                <a:cubicBezTo>
                  <a:pt x="8920" y="15747"/>
                  <a:pt x="9584" y="15417"/>
                  <a:pt x="10308" y="15384"/>
                </a:cubicBezTo>
                <a:cubicBezTo>
                  <a:pt x="10362" y="15381"/>
                  <a:pt x="10415" y="15379"/>
                  <a:pt x="10468" y="15379"/>
                </a:cubicBezTo>
                <a:cubicBezTo>
                  <a:pt x="11307" y="15379"/>
                  <a:pt x="12121" y="15764"/>
                  <a:pt x="12923" y="16034"/>
                </a:cubicBezTo>
                <a:cubicBezTo>
                  <a:pt x="13552" y="16243"/>
                  <a:pt x="14220" y="16387"/>
                  <a:pt x="14876" y="16387"/>
                </a:cubicBezTo>
                <a:cubicBezTo>
                  <a:pt x="15299" y="16387"/>
                  <a:pt x="15716" y="16327"/>
                  <a:pt x="16114" y="16185"/>
                </a:cubicBezTo>
                <a:cubicBezTo>
                  <a:pt x="16913" y="15896"/>
                  <a:pt x="17576" y="15299"/>
                  <a:pt x="18109" y="14636"/>
                </a:cubicBezTo>
                <a:cubicBezTo>
                  <a:pt x="19049" y="13453"/>
                  <a:pt x="19635" y="11990"/>
                  <a:pt x="19774" y="10474"/>
                </a:cubicBezTo>
                <a:cubicBezTo>
                  <a:pt x="20188" y="6185"/>
                  <a:pt x="17971" y="820"/>
                  <a:pt x="13243" y="82"/>
                </a:cubicBezTo>
                <a:cubicBezTo>
                  <a:pt x="12893" y="28"/>
                  <a:pt x="12541" y="0"/>
                  <a:pt x="12191" y="0"/>
                </a:cubicBezTo>
                <a:close/>
              </a:path>
            </a:pathLst>
          </a:custGeom>
          <a:solidFill>
            <a:srgbClr val="FFB23E">
              <a:alpha val="8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3" name="Google Shape;2493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 sz="3400"/>
              <a:t>Why</a:t>
            </a:r>
            <a:r>
              <a:rPr lang="en" sz="3400"/>
              <a:t> Stability Selection?</a:t>
            </a:r>
            <a:endParaRPr sz="2900"/>
          </a:p>
        </p:txBody>
      </p:sp>
      <p:grpSp>
        <p:nvGrpSpPr>
          <p:cNvPr id="2494" name="Google Shape;2494;p34"/>
          <p:cNvGrpSpPr/>
          <p:nvPr/>
        </p:nvGrpSpPr>
        <p:grpSpPr>
          <a:xfrm>
            <a:off x="7893848" y="887158"/>
            <a:ext cx="529767" cy="506765"/>
            <a:chOff x="4083501" y="1112674"/>
            <a:chExt cx="424833" cy="406387"/>
          </a:xfrm>
        </p:grpSpPr>
        <p:sp>
          <p:nvSpPr>
            <p:cNvPr id="2495" name="Google Shape;2495;p34"/>
            <p:cNvSpPr/>
            <p:nvPr/>
          </p:nvSpPr>
          <p:spPr>
            <a:xfrm>
              <a:off x="4087384" y="1115975"/>
              <a:ext cx="416484" cy="399009"/>
            </a:xfrm>
            <a:custGeom>
              <a:rect b="b" l="l" r="r" t="t"/>
              <a:pathLst>
                <a:path extrusionOk="0" h="2055" w="2145">
                  <a:moveTo>
                    <a:pt x="418" y="1"/>
                  </a:moveTo>
                  <a:cubicBezTo>
                    <a:pt x="143" y="1"/>
                    <a:pt x="1" y="185"/>
                    <a:pt x="1" y="185"/>
                  </a:cubicBezTo>
                  <a:cubicBezTo>
                    <a:pt x="887" y="634"/>
                    <a:pt x="1015" y="1978"/>
                    <a:pt x="1015" y="1978"/>
                  </a:cubicBezTo>
                  <a:cubicBezTo>
                    <a:pt x="1015" y="1978"/>
                    <a:pt x="1312" y="1893"/>
                    <a:pt x="1533" y="1893"/>
                  </a:cubicBezTo>
                  <a:cubicBezTo>
                    <a:pt x="1545" y="1893"/>
                    <a:pt x="1557" y="1893"/>
                    <a:pt x="1568" y="1894"/>
                  </a:cubicBezTo>
                  <a:cubicBezTo>
                    <a:pt x="1783" y="1904"/>
                    <a:pt x="2144" y="2055"/>
                    <a:pt x="2144" y="2055"/>
                  </a:cubicBezTo>
                  <a:cubicBezTo>
                    <a:pt x="2144" y="2055"/>
                    <a:pt x="1986" y="1543"/>
                    <a:pt x="1824" y="1146"/>
                  </a:cubicBezTo>
                  <a:cubicBezTo>
                    <a:pt x="1655" y="762"/>
                    <a:pt x="1527" y="721"/>
                    <a:pt x="1527" y="721"/>
                  </a:cubicBezTo>
                  <a:cubicBezTo>
                    <a:pt x="1527" y="721"/>
                    <a:pt x="833" y="57"/>
                    <a:pt x="503" y="6"/>
                  </a:cubicBezTo>
                  <a:cubicBezTo>
                    <a:pt x="473" y="2"/>
                    <a:pt x="445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34"/>
            <p:cNvSpPr/>
            <p:nvPr/>
          </p:nvSpPr>
          <p:spPr>
            <a:xfrm>
              <a:off x="4083501" y="1112674"/>
              <a:ext cx="424833" cy="406387"/>
            </a:xfrm>
            <a:custGeom>
              <a:rect b="b" l="l" r="r" t="t"/>
              <a:pathLst>
                <a:path extrusionOk="0" h="2093" w="2188">
                  <a:moveTo>
                    <a:pt x="523" y="44"/>
                  </a:moveTo>
                  <a:cubicBezTo>
                    <a:pt x="843" y="97"/>
                    <a:pt x="1524" y="748"/>
                    <a:pt x="1537" y="758"/>
                  </a:cubicBezTo>
                  <a:lnTo>
                    <a:pt x="1547" y="758"/>
                  </a:lnTo>
                  <a:cubicBezTo>
                    <a:pt x="1547" y="758"/>
                    <a:pt x="1665" y="802"/>
                    <a:pt x="1824" y="1176"/>
                  </a:cubicBezTo>
                  <a:cubicBezTo>
                    <a:pt x="1962" y="1496"/>
                    <a:pt x="2090" y="1911"/>
                    <a:pt x="2134" y="2039"/>
                  </a:cubicBezTo>
                  <a:cubicBezTo>
                    <a:pt x="2026" y="1995"/>
                    <a:pt x="1760" y="1900"/>
                    <a:pt x="1601" y="1890"/>
                  </a:cubicBezTo>
                  <a:lnTo>
                    <a:pt x="1558" y="1890"/>
                  </a:lnTo>
                  <a:cubicBezTo>
                    <a:pt x="1365" y="1890"/>
                    <a:pt x="1130" y="1944"/>
                    <a:pt x="1056" y="1964"/>
                  </a:cubicBezTo>
                  <a:cubicBezTo>
                    <a:pt x="1035" y="1783"/>
                    <a:pt x="853" y="620"/>
                    <a:pt x="52" y="202"/>
                  </a:cubicBezTo>
                  <a:cubicBezTo>
                    <a:pt x="95" y="151"/>
                    <a:pt x="234" y="44"/>
                    <a:pt x="436" y="44"/>
                  </a:cubicBezTo>
                  <a:close/>
                  <a:moveTo>
                    <a:pt x="436" y="0"/>
                  </a:moveTo>
                  <a:cubicBezTo>
                    <a:pt x="159" y="0"/>
                    <a:pt x="11" y="182"/>
                    <a:pt x="0" y="192"/>
                  </a:cubicBezTo>
                  <a:lnTo>
                    <a:pt x="0" y="215"/>
                  </a:lnTo>
                  <a:cubicBezTo>
                    <a:pt x="0" y="215"/>
                    <a:pt x="0" y="225"/>
                    <a:pt x="11" y="225"/>
                  </a:cubicBezTo>
                  <a:cubicBezTo>
                    <a:pt x="874" y="663"/>
                    <a:pt x="1012" y="1985"/>
                    <a:pt x="1012" y="1995"/>
                  </a:cubicBezTo>
                  <a:lnTo>
                    <a:pt x="1025" y="2008"/>
                  </a:lnTo>
                  <a:cubicBezTo>
                    <a:pt x="1035" y="2018"/>
                    <a:pt x="1035" y="2018"/>
                    <a:pt x="1045" y="2018"/>
                  </a:cubicBezTo>
                  <a:cubicBezTo>
                    <a:pt x="1045" y="2018"/>
                    <a:pt x="1343" y="1930"/>
                    <a:pt x="1556" y="1930"/>
                  </a:cubicBezTo>
                  <a:cubicBezTo>
                    <a:pt x="1567" y="1930"/>
                    <a:pt x="1578" y="1931"/>
                    <a:pt x="1588" y="1931"/>
                  </a:cubicBezTo>
                  <a:cubicBezTo>
                    <a:pt x="1793" y="1944"/>
                    <a:pt x="2154" y="2092"/>
                    <a:pt x="2154" y="2092"/>
                  </a:cubicBezTo>
                  <a:lnTo>
                    <a:pt x="2177" y="2092"/>
                  </a:lnTo>
                  <a:cubicBezTo>
                    <a:pt x="2188" y="2082"/>
                    <a:pt x="2188" y="2082"/>
                    <a:pt x="2188" y="2072"/>
                  </a:cubicBezTo>
                  <a:cubicBezTo>
                    <a:pt x="2188" y="2059"/>
                    <a:pt x="2026" y="1547"/>
                    <a:pt x="1867" y="1163"/>
                  </a:cubicBezTo>
                  <a:cubicBezTo>
                    <a:pt x="1716" y="802"/>
                    <a:pt x="1588" y="738"/>
                    <a:pt x="1558" y="727"/>
                  </a:cubicBezTo>
                  <a:cubicBezTo>
                    <a:pt x="1504" y="663"/>
                    <a:pt x="853" y="54"/>
                    <a:pt x="53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34"/>
            <p:cNvSpPr/>
            <p:nvPr/>
          </p:nvSpPr>
          <p:spPr>
            <a:xfrm>
              <a:off x="4149711" y="1143741"/>
              <a:ext cx="304451" cy="321537"/>
            </a:xfrm>
            <a:custGeom>
              <a:rect b="b" l="l" r="r" t="t"/>
              <a:pathLst>
                <a:path extrusionOk="0" h="1656" w="1568">
                  <a:moveTo>
                    <a:pt x="719" y="510"/>
                  </a:moveTo>
                  <a:cubicBezTo>
                    <a:pt x="788" y="510"/>
                    <a:pt x="886" y="573"/>
                    <a:pt x="971" y="683"/>
                  </a:cubicBezTo>
                  <a:cubicBezTo>
                    <a:pt x="1068" y="824"/>
                    <a:pt x="1099" y="962"/>
                    <a:pt x="1035" y="1016"/>
                  </a:cubicBezTo>
                  <a:cubicBezTo>
                    <a:pt x="1022" y="1024"/>
                    <a:pt x="1006" y="1028"/>
                    <a:pt x="989" y="1028"/>
                  </a:cubicBezTo>
                  <a:cubicBezTo>
                    <a:pt x="920" y="1028"/>
                    <a:pt x="821" y="965"/>
                    <a:pt x="735" y="854"/>
                  </a:cubicBezTo>
                  <a:cubicBezTo>
                    <a:pt x="630" y="726"/>
                    <a:pt x="607" y="578"/>
                    <a:pt x="671" y="524"/>
                  </a:cubicBezTo>
                  <a:cubicBezTo>
                    <a:pt x="684" y="515"/>
                    <a:pt x="701" y="510"/>
                    <a:pt x="719" y="510"/>
                  </a:cubicBezTo>
                  <a:close/>
                  <a:moveTo>
                    <a:pt x="137" y="1"/>
                  </a:moveTo>
                  <a:cubicBezTo>
                    <a:pt x="74" y="1"/>
                    <a:pt x="31" y="12"/>
                    <a:pt x="31" y="12"/>
                  </a:cubicBezTo>
                  <a:cubicBezTo>
                    <a:pt x="31" y="12"/>
                    <a:pt x="128" y="97"/>
                    <a:pt x="19" y="97"/>
                  </a:cubicBezTo>
                  <a:cubicBezTo>
                    <a:pt x="14" y="97"/>
                    <a:pt x="7" y="97"/>
                    <a:pt x="0" y="96"/>
                  </a:cubicBezTo>
                  <a:lnTo>
                    <a:pt x="0" y="96"/>
                  </a:lnTo>
                  <a:cubicBezTo>
                    <a:pt x="0" y="96"/>
                    <a:pt x="607" y="716"/>
                    <a:pt x="758" y="1366"/>
                  </a:cubicBezTo>
                  <a:cubicBezTo>
                    <a:pt x="758" y="1366"/>
                    <a:pt x="917" y="1420"/>
                    <a:pt x="853" y="1579"/>
                  </a:cubicBezTo>
                  <a:cubicBezTo>
                    <a:pt x="853" y="1579"/>
                    <a:pt x="924" y="1561"/>
                    <a:pt x="1037" y="1561"/>
                  </a:cubicBezTo>
                  <a:cubicBezTo>
                    <a:pt x="1152" y="1561"/>
                    <a:pt x="1311" y="1580"/>
                    <a:pt x="1483" y="1656"/>
                  </a:cubicBezTo>
                  <a:cubicBezTo>
                    <a:pt x="1483" y="1656"/>
                    <a:pt x="1526" y="1569"/>
                    <a:pt x="1567" y="1559"/>
                  </a:cubicBezTo>
                  <a:cubicBezTo>
                    <a:pt x="1567" y="1559"/>
                    <a:pt x="1301" y="747"/>
                    <a:pt x="1014" y="491"/>
                  </a:cubicBezTo>
                  <a:cubicBezTo>
                    <a:pt x="735" y="247"/>
                    <a:pt x="522" y="129"/>
                    <a:pt x="364" y="55"/>
                  </a:cubicBezTo>
                  <a:cubicBezTo>
                    <a:pt x="283" y="12"/>
                    <a:pt x="200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34"/>
            <p:cNvSpPr/>
            <p:nvPr/>
          </p:nvSpPr>
          <p:spPr>
            <a:xfrm>
              <a:off x="4137284" y="1139469"/>
              <a:ext cx="323285" cy="331828"/>
            </a:xfrm>
            <a:custGeom>
              <a:rect b="b" l="l" r="r" t="t"/>
              <a:pathLst>
                <a:path extrusionOk="0" h="1709" w="1665">
                  <a:moveTo>
                    <a:pt x="779" y="556"/>
                  </a:moveTo>
                  <a:cubicBezTo>
                    <a:pt x="843" y="556"/>
                    <a:pt x="940" y="620"/>
                    <a:pt x="1014" y="717"/>
                  </a:cubicBezTo>
                  <a:cubicBezTo>
                    <a:pt x="1068" y="781"/>
                    <a:pt x="1099" y="846"/>
                    <a:pt x="1109" y="910"/>
                  </a:cubicBezTo>
                  <a:cubicBezTo>
                    <a:pt x="1119" y="961"/>
                    <a:pt x="1109" y="1004"/>
                    <a:pt x="1088" y="1015"/>
                  </a:cubicBezTo>
                  <a:cubicBezTo>
                    <a:pt x="1078" y="1025"/>
                    <a:pt x="1068" y="1025"/>
                    <a:pt x="1045" y="1025"/>
                  </a:cubicBezTo>
                  <a:cubicBezTo>
                    <a:pt x="981" y="1025"/>
                    <a:pt x="886" y="961"/>
                    <a:pt x="822" y="866"/>
                  </a:cubicBezTo>
                  <a:cubicBezTo>
                    <a:pt x="768" y="802"/>
                    <a:pt x="735" y="738"/>
                    <a:pt x="725" y="684"/>
                  </a:cubicBezTo>
                  <a:cubicBezTo>
                    <a:pt x="715" y="630"/>
                    <a:pt x="725" y="589"/>
                    <a:pt x="748" y="566"/>
                  </a:cubicBezTo>
                  <a:cubicBezTo>
                    <a:pt x="758" y="556"/>
                    <a:pt x="768" y="556"/>
                    <a:pt x="779" y="556"/>
                  </a:cubicBezTo>
                  <a:close/>
                  <a:moveTo>
                    <a:pt x="779" y="513"/>
                  </a:moveTo>
                  <a:cubicBezTo>
                    <a:pt x="758" y="513"/>
                    <a:pt x="735" y="525"/>
                    <a:pt x="715" y="536"/>
                  </a:cubicBezTo>
                  <a:cubicBezTo>
                    <a:pt x="684" y="566"/>
                    <a:pt x="671" y="620"/>
                    <a:pt x="684" y="684"/>
                  </a:cubicBezTo>
                  <a:cubicBezTo>
                    <a:pt x="694" y="758"/>
                    <a:pt x="735" y="822"/>
                    <a:pt x="779" y="897"/>
                  </a:cubicBezTo>
                  <a:cubicBezTo>
                    <a:pt x="863" y="1004"/>
                    <a:pt x="971" y="1068"/>
                    <a:pt x="1045" y="1068"/>
                  </a:cubicBezTo>
                  <a:cubicBezTo>
                    <a:pt x="1078" y="1068"/>
                    <a:pt x="1099" y="1068"/>
                    <a:pt x="1109" y="1058"/>
                  </a:cubicBezTo>
                  <a:cubicBezTo>
                    <a:pt x="1152" y="1025"/>
                    <a:pt x="1163" y="974"/>
                    <a:pt x="1152" y="897"/>
                  </a:cubicBezTo>
                  <a:cubicBezTo>
                    <a:pt x="1132" y="833"/>
                    <a:pt x="1099" y="758"/>
                    <a:pt x="1045" y="694"/>
                  </a:cubicBezTo>
                  <a:cubicBezTo>
                    <a:pt x="971" y="589"/>
                    <a:pt x="863" y="513"/>
                    <a:pt x="779" y="513"/>
                  </a:cubicBezTo>
                  <a:close/>
                  <a:moveTo>
                    <a:pt x="202" y="44"/>
                  </a:moveTo>
                  <a:cubicBezTo>
                    <a:pt x="287" y="44"/>
                    <a:pt x="351" y="64"/>
                    <a:pt x="415" y="98"/>
                  </a:cubicBezTo>
                  <a:cubicBezTo>
                    <a:pt x="597" y="182"/>
                    <a:pt x="799" y="290"/>
                    <a:pt x="1068" y="536"/>
                  </a:cubicBezTo>
                  <a:cubicBezTo>
                    <a:pt x="1324" y="748"/>
                    <a:pt x="1567" y="1442"/>
                    <a:pt x="1611" y="1570"/>
                  </a:cubicBezTo>
                  <a:cubicBezTo>
                    <a:pt x="1580" y="1591"/>
                    <a:pt x="1547" y="1624"/>
                    <a:pt x="1537" y="1645"/>
                  </a:cubicBezTo>
                  <a:cubicBezTo>
                    <a:pt x="1409" y="1591"/>
                    <a:pt x="1260" y="1560"/>
                    <a:pt x="1119" y="1560"/>
                  </a:cubicBezTo>
                  <a:cubicBezTo>
                    <a:pt x="1045" y="1560"/>
                    <a:pt x="981" y="1570"/>
                    <a:pt x="950" y="1581"/>
                  </a:cubicBezTo>
                  <a:cubicBezTo>
                    <a:pt x="960" y="1537"/>
                    <a:pt x="950" y="1496"/>
                    <a:pt x="940" y="1463"/>
                  </a:cubicBezTo>
                  <a:cubicBezTo>
                    <a:pt x="917" y="1409"/>
                    <a:pt x="863" y="1378"/>
                    <a:pt x="843" y="1368"/>
                  </a:cubicBezTo>
                  <a:cubicBezTo>
                    <a:pt x="704" y="812"/>
                    <a:pt x="246" y="280"/>
                    <a:pt x="108" y="141"/>
                  </a:cubicBezTo>
                  <a:cubicBezTo>
                    <a:pt x="128" y="128"/>
                    <a:pt x="149" y="128"/>
                    <a:pt x="149" y="108"/>
                  </a:cubicBezTo>
                  <a:cubicBezTo>
                    <a:pt x="159" y="87"/>
                    <a:pt x="149" y="64"/>
                    <a:pt x="138" y="54"/>
                  </a:cubicBezTo>
                  <a:cubicBezTo>
                    <a:pt x="149" y="54"/>
                    <a:pt x="182" y="44"/>
                    <a:pt x="202" y="44"/>
                  </a:cubicBezTo>
                  <a:close/>
                  <a:moveTo>
                    <a:pt x="202" y="0"/>
                  </a:moveTo>
                  <a:cubicBezTo>
                    <a:pt x="138" y="0"/>
                    <a:pt x="85" y="13"/>
                    <a:pt x="85" y="13"/>
                  </a:cubicBezTo>
                  <a:lnTo>
                    <a:pt x="54" y="23"/>
                  </a:lnTo>
                  <a:lnTo>
                    <a:pt x="74" y="54"/>
                  </a:lnTo>
                  <a:cubicBezTo>
                    <a:pt x="95" y="64"/>
                    <a:pt x="108" y="87"/>
                    <a:pt x="108" y="98"/>
                  </a:cubicBezTo>
                  <a:lnTo>
                    <a:pt x="64" y="98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44" y="128"/>
                  </a:lnTo>
                  <a:cubicBezTo>
                    <a:pt x="54" y="141"/>
                    <a:pt x="661" y="758"/>
                    <a:pt x="799" y="1388"/>
                  </a:cubicBezTo>
                  <a:lnTo>
                    <a:pt x="799" y="1409"/>
                  </a:lnTo>
                  <a:lnTo>
                    <a:pt x="812" y="1409"/>
                  </a:lnTo>
                  <a:cubicBezTo>
                    <a:pt x="812" y="1409"/>
                    <a:pt x="876" y="1432"/>
                    <a:pt x="896" y="1486"/>
                  </a:cubicBezTo>
                  <a:cubicBezTo>
                    <a:pt x="917" y="1516"/>
                    <a:pt x="917" y="1550"/>
                    <a:pt x="896" y="1601"/>
                  </a:cubicBezTo>
                  <a:lnTo>
                    <a:pt x="876" y="1634"/>
                  </a:lnTo>
                  <a:lnTo>
                    <a:pt x="917" y="1624"/>
                  </a:lnTo>
                  <a:cubicBezTo>
                    <a:pt x="917" y="1624"/>
                    <a:pt x="1004" y="1601"/>
                    <a:pt x="1119" y="1601"/>
                  </a:cubicBezTo>
                  <a:cubicBezTo>
                    <a:pt x="1260" y="1601"/>
                    <a:pt x="1409" y="1634"/>
                    <a:pt x="1537" y="1698"/>
                  </a:cubicBezTo>
                  <a:lnTo>
                    <a:pt x="1557" y="1709"/>
                  </a:lnTo>
                  <a:lnTo>
                    <a:pt x="1567" y="1688"/>
                  </a:lnTo>
                  <a:cubicBezTo>
                    <a:pt x="1580" y="1655"/>
                    <a:pt x="1611" y="1614"/>
                    <a:pt x="1631" y="1601"/>
                  </a:cubicBezTo>
                  <a:lnTo>
                    <a:pt x="1665" y="1601"/>
                  </a:lnTo>
                  <a:lnTo>
                    <a:pt x="1654" y="1581"/>
                  </a:lnTo>
                  <a:cubicBezTo>
                    <a:pt x="1644" y="1550"/>
                    <a:pt x="1388" y="748"/>
                    <a:pt x="1099" y="502"/>
                  </a:cubicBezTo>
                  <a:cubicBezTo>
                    <a:pt x="822" y="256"/>
                    <a:pt x="620" y="151"/>
                    <a:pt x="438" y="54"/>
                  </a:cubicBezTo>
                  <a:cubicBezTo>
                    <a:pt x="364" y="23"/>
                    <a:pt x="287" y="0"/>
                    <a:pt x="20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34"/>
            <p:cNvSpPr/>
            <p:nvPr/>
          </p:nvSpPr>
          <p:spPr>
            <a:xfrm>
              <a:off x="4184855" y="1117140"/>
              <a:ext cx="219601" cy="155332"/>
            </a:xfrm>
            <a:custGeom>
              <a:rect b="b" l="l" r="r" t="t"/>
              <a:pathLst>
                <a:path extrusionOk="0" h="800" w="1131">
                  <a:moveTo>
                    <a:pt x="1" y="0"/>
                  </a:moveTo>
                  <a:cubicBezTo>
                    <a:pt x="1" y="0"/>
                    <a:pt x="25" y="7"/>
                    <a:pt x="67" y="22"/>
                  </a:cubicBezTo>
                  <a:lnTo>
                    <a:pt x="67" y="22"/>
                  </a:lnTo>
                  <a:cubicBezTo>
                    <a:pt x="28" y="2"/>
                    <a:pt x="1" y="0"/>
                    <a:pt x="1" y="0"/>
                  </a:cubicBezTo>
                  <a:close/>
                  <a:moveTo>
                    <a:pt x="67" y="22"/>
                  </a:moveTo>
                  <a:lnTo>
                    <a:pt x="67" y="22"/>
                  </a:lnTo>
                  <a:cubicBezTo>
                    <a:pt x="115" y="47"/>
                    <a:pt x="181" y="100"/>
                    <a:pt x="234" y="213"/>
                  </a:cubicBezTo>
                  <a:cubicBezTo>
                    <a:pt x="298" y="331"/>
                    <a:pt x="277" y="500"/>
                    <a:pt x="277" y="500"/>
                  </a:cubicBezTo>
                  <a:cubicBezTo>
                    <a:pt x="277" y="500"/>
                    <a:pt x="715" y="576"/>
                    <a:pt x="1130" y="799"/>
                  </a:cubicBezTo>
                  <a:cubicBezTo>
                    <a:pt x="1130" y="799"/>
                    <a:pt x="843" y="425"/>
                    <a:pt x="544" y="256"/>
                  </a:cubicBezTo>
                  <a:cubicBezTo>
                    <a:pt x="345" y="130"/>
                    <a:pt x="161" y="56"/>
                    <a:pt x="67" y="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34"/>
            <p:cNvSpPr/>
            <p:nvPr/>
          </p:nvSpPr>
          <p:spPr>
            <a:xfrm>
              <a:off x="4180389" y="1112674"/>
              <a:ext cx="228532" cy="163681"/>
            </a:xfrm>
            <a:custGeom>
              <a:rect b="b" l="l" r="r" t="t"/>
              <a:pathLst>
                <a:path extrusionOk="0" h="843" w="1177">
                  <a:moveTo>
                    <a:pt x="216" y="118"/>
                  </a:moveTo>
                  <a:lnTo>
                    <a:pt x="216" y="118"/>
                  </a:lnTo>
                  <a:cubicBezTo>
                    <a:pt x="300" y="161"/>
                    <a:pt x="429" y="215"/>
                    <a:pt x="557" y="289"/>
                  </a:cubicBezTo>
                  <a:cubicBezTo>
                    <a:pt x="769" y="418"/>
                    <a:pt x="974" y="640"/>
                    <a:pt x="1069" y="758"/>
                  </a:cubicBezTo>
                  <a:cubicBezTo>
                    <a:pt x="738" y="599"/>
                    <a:pt x="408" y="523"/>
                    <a:pt x="321" y="502"/>
                  </a:cubicBezTo>
                  <a:cubicBezTo>
                    <a:pt x="321" y="448"/>
                    <a:pt x="334" y="320"/>
                    <a:pt x="280" y="225"/>
                  </a:cubicBezTo>
                  <a:cubicBezTo>
                    <a:pt x="257" y="182"/>
                    <a:pt x="236" y="138"/>
                    <a:pt x="216" y="118"/>
                  </a:cubicBezTo>
                  <a:close/>
                  <a:moveTo>
                    <a:pt x="24" y="0"/>
                  </a:moveTo>
                  <a:cubicBezTo>
                    <a:pt x="14" y="0"/>
                    <a:pt x="1" y="10"/>
                    <a:pt x="1" y="23"/>
                  </a:cubicBezTo>
                  <a:cubicBezTo>
                    <a:pt x="1" y="33"/>
                    <a:pt x="14" y="44"/>
                    <a:pt x="24" y="44"/>
                  </a:cubicBezTo>
                  <a:cubicBezTo>
                    <a:pt x="24" y="44"/>
                    <a:pt x="44" y="54"/>
                    <a:pt x="88" y="64"/>
                  </a:cubicBezTo>
                  <a:cubicBezTo>
                    <a:pt x="129" y="97"/>
                    <a:pt x="193" y="138"/>
                    <a:pt x="247" y="246"/>
                  </a:cubicBezTo>
                  <a:cubicBezTo>
                    <a:pt x="300" y="354"/>
                    <a:pt x="280" y="512"/>
                    <a:pt x="280" y="512"/>
                  </a:cubicBezTo>
                  <a:cubicBezTo>
                    <a:pt x="280" y="523"/>
                    <a:pt x="290" y="535"/>
                    <a:pt x="300" y="546"/>
                  </a:cubicBezTo>
                  <a:cubicBezTo>
                    <a:pt x="300" y="546"/>
                    <a:pt x="738" y="620"/>
                    <a:pt x="1143" y="843"/>
                  </a:cubicBezTo>
                  <a:lnTo>
                    <a:pt x="1166" y="843"/>
                  </a:lnTo>
                  <a:cubicBezTo>
                    <a:pt x="1176" y="832"/>
                    <a:pt x="1176" y="822"/>
                    <a:pt x="1166" y="812"/>
                  </a:cubicBezTo>
                  <a:cubicBezTo>
                    <a:pt x="1153" y="802"/>
                    <a:pt x="877" y="428"/>
                    <a:pt x="590" y="256"/>
                  </a:cubicBezTo>
                  <a:cubicBezTo>
                    <a:pt x="385" y="138"/>
                    <a:pt x="206" y="64"/>
                    <a:pt x="108" y="33"/>
                  </a:cubicBezTo>
                  <a:cubicBezTo>
                    <a:pt x="65" y="10"/>
                    <a:pt x="34" y="0"/>
                    <a:pt x="2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1" name="Google Shape;2501;p34"/>
          <p:cNvGrpSpPr/>
          <p:nvPr/>
        </p:nvGrpSpPr>
        <p:grpSpPr>
          <a:xfrm>
            <a:off x="6358135" y="1323293"/>
            <a:ext cx="638238" cy="338731"/>
            <a:chOff x="1773328" y="1040056"/>
            <a:chExt cx="511819" cy="271637"/>
          </a:xfrm>
        </p:grpSpPr>
        <p:sp>
          <p:nvSpPr>
            <p:cNvPr id="2502" name="Google Shape;2502;p34"/>
            <p:cNvSpPr/>
            <p:nvPr/>
          </p:nvSpPr>
          <p:spPr>
            <a:xfrm>
              <a:off x="1777211" y="1048405"/>
              <a:ext cx="504052" cy="260181"/>
            </a:xfrm>
            <a:custGeom>
              <a:rect b="b" l="l" r="r" t="t"/>
              <a:pathLst>
                <a:path extrusionOk="0" h="1340" w="2596">
                  <a:moveTo>
                    <a:pt x="2380" y="1"/>
                  </a:moveTo>
                  <a:cubicBezTo>
                    <a:pt x="2380" y="1"/>
                    <a:pt x="1814" y="375"/>
                    <a:pt x="1251" y="492"/>
                  </a:cubicBezTo>
                  <a:cubicBezTo>
                    <a:pt x="1075" y="530"/>
                    <a:pt x="895" y="542"/>
                    <a:pt x="730" y="542"/>
                  </a:cubicBezTo>
                  <a:cubicBezTo>
                    <a:pt x="371" y="542"/>
                    <a:pt x="85" y="482"/>
                    <a:pt x="85" y="482"/>
                  </a:cubicBezTo>
                  <a:lnTo>
                    <a:pt x="1" y="1302"/>
                  </a:lnTo>
                  <a:cubicBezTo>
                    <a:pt x="192" y="1328"/>
                    <a:pt x="375" y="1340"/>
                    <a:pt x="550" y="1340"/>
                  </a:cubicBezTo>
                  <a:cubicBezTo>
                    <a:pt x="1797" y="1340"/>
                    <a:pt x="2595" y="749"/>
                    <a:pt x="2595" y="749"/>
                  </a:cubicBezTo>
                  <a:lnTo>
                    <a:pt x="2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34"/>
            <p:cNvSpPr/>
            <p:nvPr/>
          </p:nvSpPr>
          <p:spPr>
            <a:xfrm>
              <a:off x="1773328" y="1040056"/>
              <a:ext cx="511819" cy="271637"/>
            </a:xfrm>
            <a:custGeom>
              <a:rect b="b" l="l" r="r" t="t"/>
              <a:pathLst>
                <a:path extrusionOk="0" h="1399" w="2636">
                  <a:moveTo>
                    <a:pt x="2390" y="77"/>
                  </a:moveTo>
                  <a:lnTo>
                    <a:pt x="2582" y="792"/>
                  </a:lnTo>
                  <a:cubicBezTo>
                    <a:pt x="2487" y="856"/>
                    <a:pt x="1719" y="1358"/>
                    <a:pt x="577" y="1358"/>
                  </a:cubicBezTo>
                  <a:cubicBezTo>
                    <a:pt x="395" y="1358"/>
                    <a:pt x="223" y="1345"/>
                    <a:pt x="41" y="1324"/>
                  </a:cubicBezTo>
                  <a:lnTo>
                    <a:pt x="128" y="556"/>
                  </a:lnTo>
                  <a:cubicBezTo>
                    <a:pt x="203" y="566"/>
                    <a:pt x="448" y="610"/>
                    <a:pt x="746" y="610"/>
                  </a:cubicBezTo>
                  <a:cubicBezTo>
                    <a:pt x="938" y="610"/>
                    <a:pt x="1119" y="589"/>
                    <a:pt x="1281" y="556"/>
                  </a:cubicBezTo>
                  <a:cubicBezTo>
                    <a:pt x="1770" y="461"/>
                    <a:pt x="2272" y="151"/>
                    <a:pt x="2390" y="77"/>
                  </a:cubicBezTo>
                  <a:close/>
                  <a:moveTo>
                    <a:pt x="2410" y="0"/>
                  </a:moveTo>
                  <a:lnTo>
                    <a:pt x="2390" y="23"/>
                  </a:lnTo>
                  <a:cubicBezTo>
                    <a:pt x="2390" y="23"/>
                    <a:pt x="1813" y="407"/>
                    <a:pt x="1271" y="512"/>
                  </a:cubicBezTo>
                  <a:cubicBezTo>
                    <a:pt x="1109" y="546"/>
                    <a:pt x="938" y="566"/>
                    <a:pt x="746" y="566"/>
                  </a:cubicBezTo>
                  <a:cubicBezTo>
                    <a:pt x="395" y="566"/>
                    <a:pt x="118" y="502"/>
                    <a:pt x="105" y="502"/>
                  </a:cubicBezTo>
                  <a:lnTo>
                    <a:pt x="85" y="502"/>
                  </a:lnTo>
                  <a:lnTo>
                    <a:pt x="0" y="1368"/>
                  </a:lnTo>
                  <a:lnTo>
                    <a:pt x="21" y="1368"/>
                  </a:lnTo>
                  <a:cubicBezTo>
                    <a:pt x="203" y="1388"/>
                    <a:pt x="384" y="1398"/>
                    <a:pt x="577" y="1398"/>
                  </a:cubicBezTo>
                  <a:cubicBezTo>
                    <a:pt x="1813" y="1398"/>
                    <a:pt x="2615" y="822"/>
                    <a:pt x="2625" y="812"/>
                  </a:cubicBezTo>
                  <a:lnTo>
                    <a:pt x="2636" y="802"/>
                  </a:lnTo>
                  <a:lnTo>
                    <a:pt x="241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34"/>
            <p:cNvSpPr/>
            <p:nvPr/>
          </p:nvSpPr>
          <p:spPr>
            <a:xfrm>
              <a:off x="1824976" y="1104713"/>
              <a:ext cx="406387" cy="178438"/>
            </a:xfrm>
            <a:custGeom>
              <a:rect b="b" l="l" r="r" t="t"/>
              <a:pathLst>
                <a:path extrusionOk="0" h="919" w="2093">
                  <a:moveTo>
                    <a:pt x="1129" y="433"/>
                  </a:moveTo>
                  <a:cubicBezTo>
                    <a:pt x="1218" y="433"/>
                    <a:pt x="1284" y="456"/>
                    <a:pt x="1291" y="500"/>
                  </a:cubicBezTo>
                  <a:cubicBezTo>
                    <a:pt x="1302" y="564"/>
                    <a:pt x="1197" y="640"/>
                    <a:pt x="1046" y="671"/>
                  </a:cubicBezTo>
                  <a:cubicBezTo>
                    <a:pt x="1006" y="676"/>
                    <a:pt x="969" y="679"/>
                    <a:pt x="934" y="679"/>
                  </a:cubicBezTo>
                  <a:cubicBezTo>
                    <a:pt x="830" y="679"/>
                    <a:pt x="756" y="655"/>
                    <a:pt x="748" y="607"/>
                  </a:cubicBezTo>
                  <a:cubicBezTo>
                    <a:pt x="736" y="553"/>
                    <a:pt x="843" y="479"/>
                    <a:pt x="992" y="448"/>
                  </a:cubicBezTo>
                  <a:cubicBezTo>
                    <a:pt x="1040" y="438"/>
                    <a:pt x="1087" y="433"/>
                    <a:pt x="1129" y="433"/>
                  </a:cubicBezTo>
                  <a:close/>
                  <a:moveTo>
                    <a:pt x="1824" y="0"/>
                  </a:moveTo>
                  <a:cubicBezTo>
                    <a:pt x="1655" y="85"/>
                    <a:pt x="1335" y="243"/>
                    <a:pt x="1015" y="307"/>
                  </a:cubicBezTo>
                  <a:cubicBezTo>
                    <a:pt x="829" y="348"/>
                    <a:pt x="637" y="361"/>
                    <a:pt x="473" y="361"/>
                  </a:cubicBezTo>
                  <a:cubicBezTo>
                    <a:pt x="327" y="361"/>
                    <a:pt x="204" y="350"/>
                    <a:pt x="129" y="341"/>
                  </a:cubicBezTo>
                  <a:cubicBezTo>
                    <a:pt x="118" y="361"/>
                    <a:pt x="85" y="371"/>
                    <a:pt x="44" y="384"/>
                  </a:cubicBezTo>
                  <a:lnTo>
                    <a:pt x="1" y="832"/>
                  </a:lnTo>
                  <a:lnTo>
                    <a:pt x="31" y="832"/>
                  </a:lnTo>
                  <a:cubicBezTo>
                    <a:pt x="118" y="832"/>
                    <a:pt x="182" y="863"/>
                    <a:pt x="182" y="896"/>
                  </a:cubicBezTo>
                  <a:cubicBezTo>
                    <a:pt x="182" y="896"/>
                    <a:pt x="172" y="907"/>
                    <a:pt x="172" y="917"/>
                  </a:cubicBezTo>
                  <a:cubicBezTo>
                    <a:pt x="214" y="918"/>
                    <a:pt x="256" y="919"/>
                    <a:pt x="297" y="919"/>
                  </a:cubicBezTo>
                  <a:cubicBezTo>
                    <a:pt x="1212" y="919"/>
                    <a:pt x="1856" y="602"/>
                    <a:pt x="2060" y="489"/>
                  </a:cubicBezTo>
                  <a:cubicBezTo>
                    <a:pt x="2039" y="479"/>
                    <a:pt x="2016" y="459"/>
                    <a:pt x="2016" y="425"/>
                  </a:cubicBezTo>
                  <a:cubicBezTo>
                    <a:pt x="2016" y="395"/>
                    <a:pt x="2049" y="361"/>
                    <a:pt x="2093" y="351"/>
                  </a:cubicBezTo>
                  <a:lnTo>
                    <a:pt x="1965" y="10"/>
                  </a:lnTo>
                  <a:cubicBezTo>
                    <a:pt x="1952" y="21"/>
                    <a:pt x="1932" y="21"/>
                    <a:pt x="1911" y="21"/>
                  </a:cubicBezTo>
                  <a:cubicBezTo>
                    <a:pt x="1878" y="21"/>
                    <a:pt x="1847" y="10"/>
                    <a:pt x="1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34"/>
            <p:cNvSpPr/>
            <p:nvPr/>
          </p:nvSpPr>
          <p:spPr>
            <a:xfrm>
              <a:off x="1821092" y="1098112"/>
              <a:ext cx="414348" cy="188728"/>
            </a:xfrm>
            <a:custGeom>
              <a:rect b="b" l="l" r="r" t="t"/>
              <a:pathLst>
                <a:path extrusionOk="0" h="972" w="2134">
                  <a:moveTo>
                    <a:pt x="1140" y="482"/>
                  </a:moveTo>
                  <a:cubicBezTo>
                    <a:pt x="1237" y="482"/>
                    <a:pt x="1291" y="513"/>
                    <a:pt x="1291" y="534"/>
                  </a:cubicBezTo>
                  <a:cubicBezTo>
                    <a:pt x="1291" y="557"/>
                    <a:pt x="1281" y="587"/>
                    <a:pt x="1237" y="610"/>
                  </a:cubicBezTo>
                  <a:cubicBezTo>
                    <a:pt x="1194" y="641"/>
                    <a:pt x="1130" y="662"/>
                    <a:pt x="1055" y="685"/>
                  </a:cubicBezTo>
                  <a:cubicBezTo>
                    <a:pt x="1012" y="685"/>
                    <a:pt x="981" y="695"/>
                    <a:pt x="937" y="695"/>
                  </a:cubicBezTo>
                  <a:cubicBezTo>
                    <a:pt x="843" y="695"/>
                    <a:pt x="789" y="662"/>
                    <a:pt x="789" y="641"/>
                  </a:cubicBezTo>
                  <a:cubicBezTo>
                    <a:pt x="779" y="621"/>
                    <a:pt x="799" y="587"/>
                    <a:pt x="843" y="567"/>
                  </a:cubicBezTo>
                  <a:cubicBezTo>
                    <a:pt x="884" y="534"/>
                    <a:pt x="948" y="513"/>
                    <a:pt x="1025" y="503"/>
                  </a:cubicBezTo>
                  <a:cubicBezTo>
                    <a:pt x="1066" y="493"/>
                    <a:pt x="1099" y="482"/>
                    <a:pt x="1140" y="482"/>
                  </a:cubicBezTo>
                  <a:close/>
                  <a:moveTo>
                    <a:pt x="1140" y="439"/>
                  </a:moveTo>
                  <a:cubicBezTo>
                    <a:pt x="1099" y="439"/>
                    <a:pt x="1055" y="449"/>
                    <a:pt x="1012" y="459"/>
                  </a:cubicBezTo>
                  <a:cubicBezTo>
                    <a:pt x="937" y="469"/>
                    <a:pt x="863" y="503"/>
                    <a:pt x="820" y="534"/>
                  </a:cubicBezTo>
                  <a:cubicBezTo>
                    <a:pt x="768" y="567"/>
                    <a:pt x="735" y="610"/>
                    <a:pt x="745" y="651"/>
                  </a:cubicBezTo>
                  <a:cubicBezTo>
                    <a:pt x="756" y="705"/>
                    <a:pt x="832" y="738"/>
                    <a:pt x="937" y="738"/>
                  </a:cubicBezTo>
                  <a:cubicBezTo>
                    <a:pt x="981" y="738"/>
                    <a:pt x="1025" y="726"/>
                    <a:pt x="1066" y="726"/>
                  </a:cubicBezTo>
                  <a:cubicBezTo>
                    <a:pt x="1140" y="705"/>
                    <a:pt x="1204" y="685"/>
                    <a:pt x="1258" y="651"/>
                  </a:cubicBezTo>
                  <a:cubicBezTo>
                    <a:pt x="1311" y="610"/>
                    <a:pt x="1345" y="567"/>
                    <a:pt x="1332" y="534"/>
                  </a:cubicBezTo>
                  <a:cubicBezTo>
                    <a:pt x="1322" y="482"/>
                    <a:pt x="1247" y="439"/>
                    <a:pt x="1140" y="439"/>
                  </a:cubicBezTo>
                  <a:close/>
                  <a:moveTo>
                    <a:pt x="1834" y="55"/>
                  </a:moveTo>
                  <a:cubicBezTo>
                    <a:pt x="1866" y="70"/>
                    <a:pt x="1903" y="79"/>
                    <a:pt x="1937" y="79"/>
                  </a:cubicBezTo>
                  <a:cubicBezTo>
                    <a:pt x="1949" y="79"/>
                    <a:pt x="1961" y="78"/>
                    <a:pt x="1972" y="75"/>
                  </a:cubicBezTo>
                  <a:lnTo>
                    <a:pt x="2080" y="375"/>
                  </a:lnTo>
                  <a:cubicBezTo>
                    <a:pt x="2036" y="395"/>
                    <a:pt x="2016" y="429"/>
                    <a:pt x="2016" y="459"/>
                  </a:cubicBezTo>
                  <a:cubicBezTo>
                    <a:pt x="2016" y="482"/>
                    <a:pt x="2026" y="503"/>
                    <a:pt x="2036" y="523"/>
                  </a:cubicBezTo>
                  <a:cubicBezTo>
                    <a:pt x="1834" y="631"/>
                    <a:pt x="1217" y="930"/>
                    <a:pt x="341" y="930"/>
                  </a:cubicBezTo>
                  <a:lnTo>
                    <a:pt x="223" y="930"/>
                  </a:lnTo>
                  <a:cubicBezTo>
                    <a:pt x="223" y="866"/>
                    <a:pt x="128" y="843"/>
                    <a:pt x="41" y="843"/>
                  </a:cubicBezTo>
                  <a:lnTo>
                    <a:pt x="74" y="429"/>
                  </a:lnTo>
                  <a:cubicBezTo>
                    <a:pt x="105" y="429"/>
                    <a:pt x="138" y="418"/>
                    <a:pt x="159" y="395"/>
                  </a:cubicBezTo>
                  <a:cubicBezTo>
                    <a:pt x="233" y="405"/>
                    <a:pt x="351" y="418"/>
                    <a:pt x="479" y="418"/>
                  </a:cubicBezTo>
                  <a:cubicBezTo>
                    <a:pt x="681" y="418"/>
                    <a:pt x="873" y="395"/>
                    <a:pt x="1035" y="364"/>
                  </a:cubicBezTo>
                  <a:cubicBezTo>
                    <a:pt x="1355" y="300"/>
                    <a:pt x="1675" y="139"/>
                    <a:pt x="1834" y="55"/>
                  </a:cubicBezTo>
                  <a:close/>
                  <a:moveTo>
                    <a:pt x="1844" y="1"/>
                  </a:moveTo>
                  <a:lnTo>
                    <a:pt x="1834" y="11"/>
                  </a:lnTo>
                  <a:cubicBezTo>
                    <a:pt x="1665" y="98"/>
                    <a:pt x="1345" y="257"/>
                    <a:pt x="1025" y="321"/>
                  </a:cubicBezTo>
                  <a:cubicBezTo>
                    <a:pt x="863" y="354"/>
                    <a:pt x="681" y="375"/>
                    <a:pt x="479" y="375"/>
                  </a:cubicBezTo>
                  <a:cubicBezTo>
                    <a:pt x="341" y="375"/>
                    <a:pt x="223" y="364"/>
                    <a:pt x="149" y="354"/>
                  </a:cubicBezTo>
                  <a:lnTo>
                    <a:pt x="138" y="354"/>
                  </a:lnTo>
                  <a:lnTo>
                    <a:pt x="128" y="364"/>
                  </a:lnTo>
                  <a:cubicBezTo>
                    <a:pt x="128" y="375"/>
                    <a:pt x="105" y="385"/>
                    <a:pt x="64" y="395"/>
                  </a:cubicBezTo>
                  <a:lnTo>
                    <a:pt x="41" y="395"/>
                  </a:lnTo>
                  <a:lnTo>
                    <a:pt x="0" y="897"/>
                  </a:lnTo>
                  <a:lnTo>
                    <a:pt x="21" y="887"/>
                  </a:lnTo>
                  <a:lnTo>
                    <a:pt x="51" y="887"/>
                  </a:lnTo>
                  <a:cubicBezTo>
                    <a:pt x="138" y="887"/>
                    <a:pt x="179" y="918"/>
                    <a:pt x="179" y="930"/>
                  </a:cubicBezTo>
                  <a:lnTo>
                    <a:pt x="169" y="930"/>
                  </a:lnTo>
                  <a:lnTo>
                    <a:pt x="128" y="971"/>
                  </a:lnTo>
                  <a:lnTo>
                    <a:pt x="341" y="971"/>
                  </a:lnTo>
                  <a:cubicBezTo>
                    <a:pt x="1237" y="971"/>
                    <a:pt x="1867" y="674"/>
                    <a:pt x="2090" y="546"/>
                  </a:cubicBezTo>
                  <a:lnTo>
                    <a:pt x="2123" y="523"/>
                  </a:lnTo>
                  <a:lnTo>
                    <a:pt x="2090" y="513"/>
                  </a:lnTo>
                  <a:cubicBezTo>
                    <a:pt x="2080" y="503"/>
                    <a:pt x="2059" y="482"/>
                    <a:pt x="2059" y="459"/>
                  </a:cubicBezTo>
                  <a:cubicBezTo>
                    <a:pt x="2059" y="439"/>
                    <a:pt x="2080" y="418"/>
                    <a:pt x="2113" y="405"/>
                  </a:cubicBezTo>
                  <a:lnTo>
                    <a:pt x="2133" y="395"/>
                  </a:lnTo>
                  <a:lnTo>
                    <a:pt x="2005" y="21"/>
                  </a:lnTo>
                  <a:lnTo>
                    <a:pt x="1985" y="34"/>
                  </a:lnTo>
                  <a:cubicBezTo>
                    <a:pt x="1971" y="37"/>
                    <a:pt x="1957" y="38"/>
                    <a:pt x="1945" y="38"/>
                  </a:cubicBezTo>
                  <a:cubicBezTo>
                    <a:pt x="1909" y="38"/>
                    <a:pt x="1880" y="28"/>
                    <a:pt x="1857" y="11"/>
                  </a:cubicBezTo>
                  <a:lnTo>
                    <a:pt x="184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6" name="Google Shape;2506;p34"/>
          <p:cNvGrpSpPr/>
          <p:nvPr/>
        </p:nvGrpSpPr>
        <p:grpSpPr>
          <a:xfrm>
            <a:off x="7187538" y="1662035"/>
            <a:ext cx="514755" cy="382071"/>
            <a:chOff x="2775801" y="1119082"/>
            <a:chExt cx="412795" cy="306392"/>
          </a:xfrm>
        </p:grpSpPr>
        <p:sp>
          <p:nvSpPr>
            <p:cNvPr id="2507" name="Google Shape;2507;p34"/>
            <p:cNvSpPr/>
            <p:nvPr/>
          </p:nvSpPr>
          <p:spPr>
            <a:xfrm>
              <a:off x="2844341" y="1122965"/>
              <a:ext cx="339789" cy="298237"/>
            </a:xfrm>
            <a:custGeom>
              <a:rect b="b" l="l" r="r" t="t"/>
              <a:pathLst>
                <a:path extrusionOk="0" h="1536" w="1750">
                  <a:moveTo>
                    <a:pt x="1248" y="1"/>
                  </a:moveTo>
                  <a:cubicBezTo>
                    <a:pt x="789" y="311"/>
                    <a:pt x="1" y="577"/>
                    <a:pt x="1" y="577"/>
                  </a:cubicBezTo>
                  <a:lnTo>
                    <a:pt x="257" y="1494"/>
                  </a:lnTo>
                  <a:cubicBezTo>
                    <a:pt x="293" y="1523"/>
                    <a:pt x="341" y="1535"/>
                    <a:pt x="398" y="1535"/>
                  </a:cubicBezTo>
                  <a:cubicBezTo>
                    <a:pt x="827" y="1535"/>
                    <a:pt x="1750" y="813"/>
                    <a:pt x="1750" y="813"/>
                  </a:cubicBezTo>
                  <a:lnTo>
                    <a:pt x="12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34"/>
            <p:cNvSpPr/>
            <p:nvPr/>
          </p:nvSpPr>
          <p:spPr>
            <a:xfrm>
              <a:off x="2837933" y="1119082"/>
              <a:ext cx="350662" cy="306392"/>
            </a:xfrm>
            <a:custGeom>
              <a:rect b="b" l="l" r="r" t="t"/>
              <a:pathLst>
                <a:path extrusionOk="0" h="1578" w="1806">
                  <a:moveTo>
                    <a:pt x="1281" y="54"/>
                  </a:moveTo>
                  <a:lnTo>
                    <a:pt x="1752" y="833"/>
                  </a:lnTo>
                  <a:cubicBezTo>
                    <a:pt x="1634" y="927"/>
                    <a:pt x="812" y="1537"/>
                    <a:pt x="428" y="1537"/>
                  </a:cubicBezTo>
                  <a:cubicBezTo>
                    <a:pt x="384" y="1537"/>
                    <a:pt x="343" y="1527"/>
                    <a:pt x="310" y="1504"/>
                  </a:cubicBezTo>
                  <a:lnTo>
                    <a:pt x="54" y="607"/>
                  </a:lnTo>
                  <a:cubicBezTo>
                    <a:pt x="182" y="566"/>
                    <a:pt x="856" y="331"/>
                    <a:pt x="1281" y="54"/>
                  </a:cubicBezTo>
                  <a:close/>
                  <a:moveTo>
                    <a:pt x="1294" y="0"/>
                  </a:moveTo>
                  <a:cubicBezTo>
                    <a:pt x="1281" y="0"/>
                    <a:pt x="1281" y="0"/>
                    <a:pt x="1271" y="11"/>
                  </a:cubicBezTo>
                  <a:cubicBezTo>
                    <a:pt x="822" y="310"/>
                    <a:pt x="34" y="577"/>
                    <a:pt x="23" y="577"/>
                  </a:cubicBezTo>
                  <a:cubicBezTo>
                    <a:pt x="13" y="577"/>
                    <a:pt x="0" y="587"/>
                    <a:pt x="13" y="597"/>
                  </a:cubicBezTo>
                  <a:lnTo>
                    <a:pt x="269" y="1514"/>
                  </a:lnTo>
                  <a:cubicBezTo>
                    <a:pt x="269" y="1527"/>
                    <a:pt x="279" y="1527"/>
                    <a:pt x="279" y="1527"/>
                  </a:cubicBezTo>
                  <a:cubicBezTo>
                    <a:pt x="310" y="1557"/>
                    <a:pt x="364" y="1578"/>
                    <a:pt x="428" y="1578"/>
                  </a:cubicBezTo>
                  <a:cubicBezTo>
                    <a:pt x="866" y="1578"/>
                    <a:pt x="1752" y="886"/>
                    <a:pt x="1793" y="853"/>
                  </a:cubicBezTo>
                  <a:cubicBezTo>
                    <a:pt x="1806" y="843"/>
                    <a:pt x="1806" y="833"/>
                    <a:pt x="1793" y="822"/>
                  </a:cubicBezTo>
                  <a:lnTo>
                    <a:pt x="1304" y="11"/>
                  </a:lnTo>
                  <a:cubicBezTo>
                    <a:pt x="1304" y="11"/>
                    <a:pt x="1294" y="11"/>
                    <a:pt x="129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34"/>
            <p:cNvSpPr/>
            <p:nvPr/>
          </p:nvSpPr>
          <p:spPr>
            <a:xfrm>
              <a:off x="2854826" y="1172671"/>
              <a:ext cx="279598" cy="221931"/>
            </a:xfrm>
            <a:custGeom>
              <a:rect b="b" l="l" r="r" t="t"/>
              <a:pathLst>
                <a:path extrusionOk="0" h="1143" w="1440">
                  <a:moveTo>
                    <a:pt x="510" y="515"/>
                  </a:moveTo>
                  <a:cubicBezTo>
                    <a:pt x="625" y="515"/>
                    <a:pt x="719" y="565"/>
                    <a:pt x="735" y="641"/>
                  </a:cubicBezTo>
                  <a:cubicBezTo>
                    <a:pt x="758" y="739"/>
                    <a:pt x="661" y="844"/>
                    <a:pt x="513" y="877"/>
                  </a:cubicBezTo>
                  <a:cubicBezTo>
                    <a:pt x="484" y="883"/>
                    <a:pt x="455" y="885"/>
                    <a:pt x="428" y="885"/>
                  </a:cubicBezTo>
                  <a:cubicBezTo>
                    <a:pt x="313" y="885"/>
                    <a:pt x="219" y="836"/>
                    <a:pt x="203" y="759"/>
                  </a:cubicBezTo>
                  <a:cubicBezTo>
                    <a:pt x="182" y="662"/>
                    <a:pt x="277" y="557"/>
                    <a:pt x="425" y="523"/>
                  </a:cubicBezTo>
                  <a:cubicBezTo>
                    <a:pt x="454" y="518"/>
                    <a:pt x="483" y="515"/>
                    <a:pt x="510" y="515"/>
                  </a:cubicBezTo>
                  <a:close/>
                  <a:moveTo>
                    <a:pt x="1035" y="1"/>
                  </a:moveTo>
                  <a:cubicBezTo>
                    <a:pt x="630" y="290"/>
                    <a:pt x="0" y="439"/>
                    <a:pt x="0" y="439"/>
                  </a:cubicBezTo>
                  <a:lnTo>
                    <a:pt x="128" y="931"/>
                  </a:lnTo>
                  <a:cubicBezTo>
                    <a:pt x="128" y="931"/>
                    <a:pt x="110" y="1143"/>
                    <a:pt x="350" y="1143"/>
                  </a:cubicBezTo>
                  <a:cubicBezTo>
                    <a:pt x="379" y="1143"/>
                    <a:pt x="412" y="1140"/>
                    <a:pt x="449" y="1133"/>
                  </a:cubicBezTo>
                  <a:cubicBezTo>
                    <a:pt x="705" y="1079"/>
                    <a:pt x="1194" y="749"/>
                    <a:pt x="1409" y="598"/>
                  </a:cubicBezTo>
                  <a:cubicBezTo>
                    <a:pt x="1376" y="587"/>
                    <a:pt x="1355" y="546"/>
                    <a:pt x="1355" y="513"/>
                  </a:cubicBezTo>
                  <a:cubicBezTo>
                    <a:pt x="1355" y="470"/>
                    <a:pt x="1386" y="429"/>
                    <a:pt x="1440" y="418"/>
                  </a:cubicBezTo>
                  <a:lnTo>
                    <a:pt x="1217" y="55"/>
                  </a:lnTo>
                  <a:lnTo>
                    <a:pt x="1163" y="55"/>
                  </a:lnTo>
                  <a:cubicBezTo>
                    <a:pt x="1109" y="55"/>
                    <a:pt x="1055" y="34"/>
                    <a:pt x="10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34"/>
            <p:cNvSpPr/>
            <p:nvPr/>
          </p:nvSpPr>
          <p:spPr>
            <a:xfrm>
              <a:off x="2850360" y="1166846"/>
              <a:ext cx="290471" cy="231833"/>
            </a:xfrm>
            <a:custGeom>
              <a:rect b="b" l="l" r="r" t="t"/>
              <a:pathLst>
                <a:path extrusionOk="0" h="1194" w="1496">
                  <a:moveTo>
                    <a:pt x="546" y="564"/>
                  </a:moveTo>
                  <a:cubicBezTo>
                    <a:pt x="641" y="564"/>
                    <a:pt x="728" y="607"/>
                    <a:pt x="738" y="671"/>
                  </a:cubicBezTo>
                  <a:cubicBezTo>
                    <a:pt x="748" y="715"/>
                    <a:pt x="738" y="756"/>
                    <a:pt x="694" y="799"/>
                  </a:cubicBezTo>
                  <a:cubicBezTo>
                    <a:pt x="653" y="843"/>
                    <a:pt x="600" y="874"/>
                    <a:pt x="525" y="884"/>
                  </a:cubicBezTo>
                  <a:cubicBezTo>
                    <a:pt x="502" y="897"/>
                    <a:pt x="472" y="897"/>
                    <a:pt x="438" y="897"/>
                  </a:cubicBezTo>
                  <a:cubicBezTo>
                    <a:pt x="343" y="897"/>
                    <a:pt x="256" y="853"/>
                    <a:pt x="246" y="789"/>
                  </a:cubicBezTo>
                  <a:cubicBezTo>
                    <a:pt x="236" y="745"/>
                    <a:pt x="246" y="705"/>
                    <a:pt x="290" y="671"/>
                  </a:cubicBezTo>
                  <a:cubicBezTo>
                    <a:pt x="333" y="628"/>
                    <a:pt x="384" y="597"/>
                    <a:pt x="461" y="576"/>
                  </a:cubicBezTo>
                  <a:cubicBezTo>
                    <a:pt x="482" y="576"/>
                    <a:pt x="513" y="564"/>
                    <a:pt x="546" y="564"/>
                  </a:cubicBezTo>
                  <a:close/>
                  <a:moveTo>
                    <a:pt x="546" y="523"/>
                  </a:moveTo>
                  <a:cubicBezTo>
                    <a:pt x="513" y="523"/>
                    <a:pt x="482" y="533"/>
                    <a:pt x="448" y="533"/>
                  </a:cubicBezTo>
                  <a:cubicBezTo>
                    <a:pt x="374" y="553"/>
                    <a:pt x="300" y="587"/>
                    <a:pt x="256" y="640"/>
                  </a:cubicBezTo>
                  <a:cubicBezTo>
                    <a:pt x="215" y="681"/>
                    <a:pt x="192" y="745"/>
                    <a:pt x="205" y="799"/>
                  </a:cubicBezTo>
                  <a:cubicBezTo>
                    <a:pt x="226" y="884"/>
                    <a:pt x="320" y="938"/>
                    <a:pt x="438" y="938"/>
                  </a:cubicBezTo>
                  <a:cubicBezTo>
                    <a:pt x="472" y="938"/>
                    <a:pt x="502" y="938"/>
                    <a:pt x="536" y="927"/>
                  </a:cubicBezTo>
                  <a:cubicBezTo>
                    <a:pt x="610" y="907"/>
                    <a:pt x="684" y="874"/>
                    <a:pt x="728" y="820"/>
                  </a:cubicBezTo>
                  <a:cubicBezTo>
                    <a:pt x="769" y="779"/>
                    <a:pt x="792" y="715"/>
                    <a:pt x="781" y="661"/>
                  </a:cubicBezTo>
                  <a:cubicBezTo>
                    <a:pt x="758" y="587"/>
                    <a:pt x="664" y="523"/>
                    <a:pt x="546" y="523"/>
                  </a:cubicBezTo>
                  <a:close/>
                  <a:moveTo>
                    <a:pt x="1058" y="64"/>
                  </a:moveTo>
                  <a:cubicBezTo>
                    <a:pt x="1081" y="96"/>
                    <a:pt x="1132" y="109"/>
                    <a:pt x="1183" y="109"/>
                  </a:cubicBezTo>
                  <a:cubicBezTo>
                    <a:pt x="1199" y="109"/>
                    <a:pt x="1214" y="108"/>
                    <a:pt x="1230" y="105"/>
                  </a:cubicBezTo>
                  <a:lnTo>
                    <a:pt x="1432" y="436"/>
                  </a:lnTo>
                  <a:cubicBezTo>
                    <a:pt x="1388" y="459"/>
                    <a:pt x="1358" y="500"/>
                    <a:pt x="1358" y="543"/>
                  </a:cubicBezTo>
                  <a:cubicBezTo>
                    <a:pt x="1358" y="576"/>
                    <a:pt x="1368" y="607"/>
                    <a:pt x="1399" y="628"/>
                  </a:cubicBezTo>
                  <a:cubicBezTo>
                    <a:pt x="1186" y="779"/>
                    <a:pt x="717" y="1089"/>
                    <a:pt x="461" y="1140"/>
                  </a:cubicBezTo>
                  <a:cubicBezTo>
                    <a:pt x="428" y="1153"/>
                    <a:pt x="397" y="1153"/>
                    <a:pt x="364" y="1153"/>
                  </a:cubicBezTo>
                  <a:cubicBezTo>
                    <a:pt x="300" y="1153"/>
                    <a:pt x="246" y="1130"/>
                    <a:pt x="215" y="1099"/>
                  </a:cubicBezTo>
                  <a:cubicBezTo>
                    <a:pt x="162" y="1045"/>
                    <a:pt x="172" y="961"/>
                    <a:pt x="172" y="961"/>
                  </a:cubicBezTo>
                  <a:lnTo>
                    <a:pt x="54" y="479"/>
                  </a:lnTo>
                  <a:cubicBezTo>
                    <a:pt x="162" y="459"/>
                    <a:pt x="694" y="308"/>
                    <a:pt x="1058" y="64"/>
                  </a:cubicBezTo>
                  <a:close/>
                  <a:moveTo>
                    <a:pt x="1068" y="0"/>
                  </a:moveTo>
                  <a:lnTo>
                    <a:pt x="1048" y="10"/>
                  </a:lnTo>
                  <a:cubicBezTo>
                    <a:pt x="653" y="297"/>
                    <a:pt x="23" y="448"/>
                    <a:pt x="23" y="448"/>
                  </a:cubicBezTo>
                  <a:lnTo>
                    <a:pt x="0" y="448"/>
                  </a:lnTo>
                  <a:lnTo>
                    <a:pt x="128" y="961"/>
                  </a:lnTo>
                  <a:cubicBezTo>
                    <a:pt x="128" y="981"/>
                    <a:pt x="128" y="1066"/>
                    <a:pt x="182" y="1130"/>
                  </a:cubicBezTo>
                  <a:cubicBezTo>
                    <a:pt x="226" y="1173"/>
                    <a:pt x="290" y="1194"/>
                    <a:pt x="364" y="1194"/>
                  </a:cubicBezTo>
                  <a:cubicBezTo>
                    <a:pt x="397" y="1194"/>
                    <a:pt x="438" y="1194"/>
                    <a:pt x="472" y="1183"/>
                  </a:cubicBezTo>
                  <a:cubicBezTo>
                    <a:pt x="738" y="1130"/>
                    <a:pt x="1240" y="789"/>
                    <a:pt x="1442" y="651"/>
                  </a:cubicBezTo>
                  <a:lnTo>
                    <a:pt x="1473" y="628"/>
                  </a:lnTo>
                  <a:lnTo>
                    <a:pt x="1442" y="617"/>
                  </a:lnTo>
                  <a:cubicBezTo>
                    <a:pt x="1409" y="597"/>
                    <a:pt x="1399" y="576"/>
                    <a:pt x="1399" y="543"/>
                  </a:cubicBezTo>
                  <a:cubicBezTo>
                    <a:pt x="1399" y="512"/>
                    <a:pt x="1422" y="479"/>
                    <a:pt x="1463" y="459"/>
                  </a:cubicBezTo>
                  <a:lnTo>
                    <a:pt x="1496" y="459"/>
                  </a:lnTo>
                  <a:lnTo>
                    <a:pt x="1250" y="51"/>
                  </a:lnTo>
                  <a:lnTo>
                    <a:pt x="1230" y="64"/>
                  </a:lnTo>
                  <a:cubicBezTo>
                    <a:pt x="1217" y="67"/>
                    <a:pt x="1203" y="68"/>
                    <a:pt x="1190" y="68"/>
                  </a:cubicBezTo>
                  <a:cubicBezTo>
                    <a:pt x="1144" y="68"/>
                    <a:pt x="1096" y="54"/>
                    <a:pt x="1078" y="21"/>
                  </a:cubicBezTo>
                  <a:lnTo>
                    <a:pt x="106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34"/>
            <p:cNvSpPr/>
            <p:nvPr/>
          </p:nvSpPr>
          <p:spPr>
            <a:xfrm>
              <a:off x="2780266" y="1162380"/>
              <a:ext cx="147371" cy="250667"/>
            </a:xfrm>
            <a:custGeom>
              <a:rect b="b" l="l" r="r" t="t"/>
              <a:pathLst>
                <a:path extrusionOk="0" h="1291" w="759">
                  <a:moveTo>
                    <a:pt x="213" y="0"/>
                  </a:moveTo>
                  <a:cubicBezTo>
                    <a:pt x="0" y="98"/>
                    <a:pt x="64" y="267"/>
                    <a:pt x="64" y="267"/>
                  </a:cubicBezTo>
                  <a:lnTo>
                    <a:pt x="587" y="1291"/>
                  </a:lnTo>
                  <a:cubicBezTo>
                    <a:pt x="566" y="1176"/>
                    <a:pt x="758" y="1078"/>
                    <a:pt x="758" y="1078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34"/>
            <p:cNvSpPr/>
            <p:nvPr/>
          </p:nvSpPr>
          <p:spPr>
            <a:xfrm>
              <a:off x="2775801" y="1159468"/>
              <a:ext cx="155720" cy="258045"/>
            </a:xfrm>
            <a:custGeom>
              <a:rect b="b" l="l" r="r" t="t"/>
              <a:pathLst>
                <a:path extrusionOk="0" h="1329" w="802">
                  <a:moveTo>
                    <a:pt x="226" y="48"/>
                  </a:moveTo>
                  <a:lnTo>
                    <a:pt x="748" y="1083"/>
                  </a:lnTo>
                  <a:cubicBezTo>
                    <a:pt x="704" y="1104"/>
                    <a:pt x="630" y="1168"/>
                    <a:pt x="599" y="1232"/>
                  </a:cubicBezTo>
                  <a:lnTo>
                    <a:pt x="108" y="271"/>
                  </a:lnTo>
                  <a:cubicBezTo>
                    <a:pt x="108" y="271"/>
                    <a:pt x="54" y="133"/>
                    <a:pt x="226" y="48"/>
                  </a:cubicBezTo>
                  <a:close/>
                  <a:moveTo>
                    <a:pt x="235" y="1"/>
                  </a:moveTo>
                  <a:cubicBezTo>
                    <a:pt x="232" y="1"/>
                    <a:pt x="229" y="2"/>
                    <a:pt x="226" y="5"/>
                  </a:cubicBezTo>
                  <a:cubicBezTo>
                    <a:pt x="0" y="102"/>
                    <a:pt x="64" y="282"/>
                    <a:pt x="64" y="294"/>
                  </a:cubicBezTo>
                  <a:lnTo>
                    <a:pt x="589" y="1319"/>
                  </a:lnTo>
                  <a:cubicBezTo>
                    <a:pt x="599" y="1319"/>
                    <a:pt x="599" y="1329"/>
                    <a:pt x="610" y="1329"/>
                  </a:cubicBezTo>
                  <a:lnTo>
                    <a:pt x="620" y="1329"/>
                  </a:lnTo>
                  <a:cubicBezTo>
                    <a:pt x="630" y="1319"/>
                    <a:pt x="630" y="1319"/>
                    <a:pt x="630" y="1306"/>
                  </a:cubicBezTo>
                  <a:cubicBezTo>
                    <a:pt x="620" y="1221"/>
                    <a:pt x="738" y="1137"/>
                    <a:pt x="781" y="1114"/>
                  </a:cubicBezTo>
                  <a:cubicBezTo>
                    <a:pt x="792" y="1104"/>
                    <a:pt x="802" y="1093"/>
                    <a:pt x="792" y="1083"/>
                  </a:cubicBezTo>
                  <a:lnTo>
                    <a:pt x="256" y="15"/>
                  </a:lnTo>
                  <a:cubicBezTo>
                    <a:pt x="249" y="8"/>
                    <a:pt x="242" y="1"/>
                    <a:pt x="23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34"/>
            <p:cNvSpPr/>
            <p:nvPr/>
          </p:nvSpPr>
          <p:spPr>
            <a:xfrm>
              <a:off x="2803178" y="1216552"/>
              <a:ext cx="93005" cy="167759"/>
            </a:xfrm>
            <a:custGeom>
              <a:rect b="b" l="l" r="r" t="t"/>
              <a:pathLst>
                <a:path extrusionOk="0" h="864" w="479">
                  <a:moveTo>
                    <a:pt x="31" y="0"/>
                  </a:moveTo>
                  <a:lnTo>
                    <a:pt x="0" y="75"/>
                  </a:lnTo>
                  <a:lnTo>
                    <a:pt x="394" y="863"/>
                  </a:lnTo>
                  <a:cubicBezTo>
                    <a:pt x="415" y="810"/>
                    <a:pt x="479" y="779"/>
                    <a:pt x="479" y="779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34"/>
            <p:cNvSpPr/>
            <p:nvPr/>
          </p:nvSpPr>
          <p:spPr>
            <a:xfrm>
              <a:off x="2796576" y="1208009"/>
              <a:ext cx="106208" cy="186787"/>
            </a:xfrm>
            <a:custGeom>
              <a:rect b="b" l="l" r="r" t="t"/>
              <a:pathLst>
                <a:path extrusionOk="0" h="962" w="547">
                  <a:moveTo>
                    <a:pt x="65" y="85"/>
                  </a:moveTo>
                  <a:lnTo>
                    <a:pt x="482" y="813"/>
                  </a:lnTo>
                  <a:cubicBezTo>
                    <a:pt x="469" y="823"/>
                    <a:pt x="449" y="843"/>
                    <a:pt x="428" y="864"/>
                  </a:cubicBezTo>
                  <a:lnTo>
                    <a:pt x="55" y="119"/>
                  </a:lnTo>
                  <a:lnTo>
                    <a:pt x="65" y="85"/>
                  </a:lnTo>
                  <a:close/>
                  <a:moveTo>
                    <a:pt x="65" y="1"/>
                  </a:moveTo>
                  <a:lnTo>
                    <a:pt x="1" y="119"/>
                  </a:lnTo>
                  <a:lnTo>
                    <a:pt x="439" y="961"/>
                  </a:lnTo>
                  <a:lnTo>
                    <a:pt x="449" y="918"/>
                  </a:lnTo>
                  <a:cubicBezTo>
                    <a:pt x="469" y="864"/>
                    <a:pt x="523" y="843"/>
                    <a:pt x="523" y="843"/>
                  </a:cubicBezTo>
                  <a:lnTo>
                    <a:pt x="546" y="83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5" name="Google Shape;2515;p34"/>
          <p:cNvGrpSpPr/>
          <p:nvPr/>
        </p:nvGrpSpPr>
        <p:grpSpPr>
          <a:xfrm>
            <a:off x="7042522" y="2628587"/>
            <a:ext cx="532430" cy="325899"/>
            <a:chOff x="4657258" y="2652016"/>
            <a:chExt cx="426969" cy="261346"/>
          </a:xfrm>
        </p:grpSpPr>
        <p:sp>
          <p:nvSpPr>
            <p:cNvPr id="2516" name="Google Shape;2516;p34"/>
            <p:cNvSpPr/>
            <p:nvPr/>
          </p:nvSpPr>
          <p:spPr>
            <a:xfrm>
              <a:off x="4661335" y="2656093"/>
              <a:ext cx="418814" cy="253191"/>
            </a:xfrm>
            <a:custGeom>
              <a:rect b="b" l="l" r="r" t="t"/>
              <a:pathLst>
                <a:path extrusionOk="0" h="1304" w="2157">
                  <a:moveTo>
                    <a:pt x="75" y="0"/>
                  </a:moveTo>
                  <a:lnTo>
                    <a:pt x="0" y="1089"/>
                  </a:lnTo>
                  <a:lnTo>
                    <a:pt x="2049" y="1304"/>
                  </a:lnTo>
                  <a:lnTo>
                    <a:pt x="2157" y="236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4"/>
            <p:cNvSpPr/>
            <p:nvPr/>
          </p:nvSpPr>
          <p:spPr>
            <a:xfrm>
              <a:off x="4657258" y="2652016"/>
              <a:ext cx="426969" cy="261346"/>
            </a:xfrm>
            <a:custGeom>
              <a:rect b="b" l="l" r="r" t="t"/>
              <a:pathLst>
                <a:path extrusionOk="0" h="1346" w="2199">
                  <a:moveTo>
                    <a:pt x="119" y="55"/>
                  </a:moveTo>
                  <a:lnTo>
                    <a:pt x="2155" y="277"/>
                  </a:lnTo>
                  <a:lnTo>
                    <a:pt x="2050" y="1302"/>
                  </a:lnTo>
                  <a:lnTo>
                    <a:pt x="42" y="1089"/>
                  </a:lnTo>
                  <a:lnTo>
                    <a:pt x="119" y="55"/>
                  </a:lnTo>
                  <a:close/>
                  <a:moveTo>
                    <a:pt x="75" y="1"/>
                  </a:moveTo>
                  <a:lnTo>
                    <a:pt x="1" y="1133"/>
                  </a:lnTo>
                  <a:lnTo>
                    <a:pt x="2091" y="1345"/>
                  </a:lnTo>
                  <a:lnTo>
                    <a:pt x="2198" y="236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4"/>
            <p:cNvSpPr/>
            <p:nvPr/>
          </p:nvSpPr>
          <p:spPr>
            <a:xfrm>
              <a:off x="4694537" y="2680947"/>
              <a:ext cx="343866" cy="203485"/>
            </a:xfrm>
            <a:custGeom>
              <a:rect b="b" l="l" r="r" t="t"/>
              <a:pathLst>
                <a:path extrusionOk="0" h="1048" w="1771">
                  <a:moveTo>
                    <a:pt x="918" y="325"/>
                  </a:moveTo>
                  <a:cubicBezTo>
                    <a:pt x="942" y="325"/>
                    <a:pt x="967" y="327"/>
                    <a:pt x="992" y="333"/>
                  </a:cubicBezTo>
                  <a:cubicBezTo>
                    <a:pt x="1143" y="374"/>
                    <a:pt x="1228" y="502"/>
                    <a:pt x="1184" y="620"/>
                  </a:cubicBezTo>
                  <a:cubicBezTo>
                    <a:pt x="1159" y="708"/>
                    <a:pt x="1061" y="767"/>
                    <a:pt x="944" y="767"/>
                  </a:cubicBezTo>
                  <a:cubicBezTo>
                    <a:pt x="918" y="767"/>
                    <a:pt x="891" y="764"/>
                    <a:pt x="864" y="758"/>
                  </a:cubicBezTo>
                  <a:cubicBezTo>
                    <a:pt x="726" y="717"/>
                    <a:pt x="641" y="589"/>
                    <a:pt x="672" y="482"/>
                  </a:cubicBezTo>
                  <a:cubicBezTo>
                    <a:pt x="699" y="385"/>
                    <a:pt x="804" y="325"/>
                    <a:pt x="918" y="325"/>
                  </a:cubicBezTo>
                  <a:close/>
                  <a:moveTo>
                    <a:pt x="119" y="0"/>
                  </a:moveTo>
                  <a:lnTo>
                    <a:pt x="119" y="0"/>
                  </a:lnTo>
                  <a:cubicBezTo>
                    <a:pt x="139" y="23"/>
                    <a:pt x="139" y="44"/>
                    <a:pt x="139" y="77"/>
                  </a:cubicBezTo>
                  <a:cubicBezTo>
                    <a:pt x="129" y="108"/>
                    <a:pt x="85" y="128"/>
                    <a:pt x="42" y="141"/>
                  </a:cubicBezTo>
                  <a:lnTo>
                    <a:pt x="1" y="792"/>
                  </a:lnTo>
                  <a:lnTo>
                    <a:pt x="42" y="792"/>
                  </a:lnTo>
                  <a:cubicBezTo>
                    <a:pt x="96" y="802"/>
                    <a:pt x="139" y="845"/>
                    <a:pt x="129" y="897"/>
                  </a:cubicBezTo>
                  <a:lnTo>
                    <a:pt x="1568" y="1048"/>
                  </a:lnTo>
                  <a:lnTo>
                    <a:pt x="1568" y="1004"/>
                  </a:lnTo>
                  <a:cubicBezTo>
                    <a:pt x="1588" y="957"/>
                    <a:pt x="1630" y="928"/>
                    <a:pt x="1682" y="928"/>
                  </a:cubicBezTo>
                  <a:cubicBezTo>
                    <a:pt x="1690" y="928"/>
                    <a:pt x="1698" y="929"/>
                    <a:pt x="1706" y="930"/>
                  </a:cubicBezTo>
                  <a:lnTo>
                    <a:pt x="1770" y="320"/>
                  </a:lnTo>
                  <a:lnTo>
                    <a:pt x="1760" y="320"/>
                  </a:lnTo>
                  <a:cubicBezTo>
                    <a:pt x="1696" y="300"/>
                    <a:pt x="1655" y="236"/>
                    <a:pt x="1676" y="182"/>
                  </a:cubicBezTo>
                  <a:lnTo>
                    <a:pt x="1676" y="172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4"/>
            <p:cNvSpPr/>
            <p:nvPr/>
          </p:nvSpPr>
          <p:spPr>
            <a:xfrm>
              <a:off x="4690071" y="2676869"/>
              <a:ext cx="352798" cy="213581"/>
            </a:xfrm>
            <a:custGeom>
              <a:rect b="b" l="l" r="r" t="t"/>
              <a:pathLst>
                <a:path extrusionOk="0" h="1100" w="1817">
                  <a:moveTo>
                    <a:pt x="930" y="365"/>
                  </a:moveTo>
                  <a:cubicBezTo>
                    <a:pt x="961" y="365"/>
                    <a:pt x="984" y="375"/>
                    <a:pt x="1015" y="375"/>
                  </a:cubicBezTo>
                  <a:cubicBezTo>
                    <a:pt x="1079" y="395"/>
                    <a:pt x="1143" y="439"/>
                    <a:pt x="1176" y="493"/>
                  </a:cubicBezTo>
                  <a:cubicBezTo>
                    <a:pt x="1197" y="546"/>
                    <a:pt x="1207" y="587"/>
                    <a:pt x="1197" y="631"/>
                  </a:cubicBezTo>
                  <a:cubicBezTo>
                    <a:pt x="1166" y="715"/>
                    <a:pt x="1079" y="769"/>
                    <a:pt x="974" y="769"/>
                  </a:cubicBezTo>
                  <a:cubicBezTo>
                    <a:pt x="951" y="769"/>
                    <a:pt x="920" y="759"/>
                    <a:pt x="897" y="759"/>
                  </a:cubicBezTo>
                  <a:cubicBezTo>
                    <a:pt x="823" y="738"/>
                    <a:pt x="769" y="695"/>
                    <a:pt x="738" y="641"/>
                  </a:cubicBezTo>
                  <a:cubicBezTo>
                    <a:pt x="705" y="598"/>
                    <a:pt x="705" y="546"/>
                    <a:pt x="718" y="503"/>
                  </a:cubicBezTo>
                  <a:cubicBezTo>
                    <a:pt x="738" y="418"/>
                    <a:pt x="833" y="365"/>
                    <a:pt x="930" y="365"/>
                  </a:cubicBezTo>
                  <a:close/>
                  <a:moveTo>
                    <a:pt x="930" y="321"/>
                  </a:moveTo>
                  <a:cubicBezTo>
                    <a:pt x="813" y="321"/>
                    <a:pt x="705" y="395"/>
                    <a:pt x="674" y="493"/>
                  </a:cubicBezTo>
                  <a:cubicBezTo>
                    <a:pt x="664" y="546"/>
                    <a:pt x="674" y="610"/>
                    <a:pt x="695" y="662"/>
                  </a:cubicBezTo>
                  <a:cubicBezTo>
                    <a:pt x="738" y="726"/>
                    <a:pt x="802" y="779"/>
                    <a:pt x="887" y="802"/>
                  </a:cubicBezTo>
                  <a:cubicBezTo>
                    <a:pt x="920" y="802"/>
                    <a:pt x="951" y="813"/>
                    <a:pt x="974" y="813"/>
                  </a:cubicBezTo>
                  <a:cubicBezTo>
                    <a:pt x="1102" y="813"/>
                    <a:pt x="1207" y="738"/>
                    <a:pt x="1230" y="641"/>
                  </a:cubicBezTo>
                  <a:cubicBezTo>
                    <a:pt x="1251" y="587"/>
                    <a:pt x="1240" y="523"/>
                    <a:pt x="1207" y="482"/>
                  </a:cubicBezTo>
                  <a:cubicBezTo>
                    <a:pt x="1176" y="406"/>
                    <a:pt x="1112" y="354"/>
                    <a:pt x="1025" y="331"/>
                  </a:cubicBezTo>
                  <a:cubicBezTo>
                    <a:pt x="994" y="331"/>
                    <a:pt x="961" y="321"/>
                    <a:pt x="930" y="321"/>
                  </a:cubicBezTo>
                  <a:close/>
                  <a:moveTo>
                    <a:pt x="183" y="44"/>
                  </a:moveTo>
                  <a:lnTo>
                    <a:pt x="1665" y="203"/>
                  </a:lnTo>
                  <a:cubicBezTo>
                    <a:pt x="1665" y="236"/>
                    <a:pt x="1665" y="257"/>
                    <a:pt x="1688" y="290"/>
                  </a:cubicBezTo>
                  <a:cubicBezTo>
                    <a:pt x="1699" y="321"/>
                    <a:pt x="1729" y="341"/>
                    <a:pt x="1773" y="354"/>
                  </a:cubicBezTo>
                  <a:lnTo>
                    <a:pt x="1709" y="930"/>
                  </a:lnTo>
                  <a:cubicBezTo>
                    <a:pt x="1645" y="930"/>
                    <a:pt x="1591" y="961"/>
                    <a:pt x="1581" y="1015"/>
                  </a:cubicBezTo>
                  <a:cubicBezTo>
                    <a:pt x="1571" y="1025"/>
                    <a:pt x="1571" y="1035"/>
                    <a:pt x="1571" y="1046"/>
                  </a:cubicBezTo>
                  <a:lnTo>
                    <a:pt x="172" y="897"/>
                  </a:lnTo>
                  <a:cubicBezTo>
                    <a:pt x="172" y="843"/>
                    <a:pt x="129" y="802"/>
                    <a:pt x="78" y="790"/>
                  </a:cubicBezTo>
                  <a:lnTo>
                    <a:pt x="55" y="790"/>
                  </a:lnTo>
                  <a:lnTo>
                    <a:pt x="88" y="183"/>
                  </a:lnTo>
                  <a:cubicBezTo>
                    <a:pt x="129" y="172"/>
                    <a:pt x="162" y="139"/>
                    <a:pt x="172" y="98"/>
                  </a:cubicBezTo>
                  <a:cubicBezTo>
                    <a:pt x="183" y="85"/>
                    <a:pt x="183" y="65"/>
                    <a:pt x="183" y="44"/>
                  </a:cubicBezTo>
                  <a:close/>
                  <a:moveTo>
                    <a:pt x="98" y="1"/>
                  </a:moveTo>
                  <a:lnTo>
                    <a:pt x="129" y="34"/>
                  </a:lnTo>
                  <a:cubicBezTo>
                    <a:pt x="142" y="55"/>
                    <a:pt x="142" y="75"/>
                    <a:pt x="142" y="85"/>
                  </a:cubicBezTo>
                  <a:cubicBezTo>
                    <a:pt x="129" y="119"/>
                    <a:pt x="98" y="139"/>
                    <a:pt x="65" y="139"/>
                  </a:cubicBezTo>
                  <a:lnTo>
                    <a:pt x="44" y="139"/>
                  </a:lnTo>
                  <a:lnTo>
                    <a:pt x="1" y="802"/>
                  </a:lnTo>
                  <a:lnTo>
                    <a:pt x="14" y="833"/>
                  </a:lnTo>
                  <a:lnTo>
                    <a:pt x="65" y="833"/>
                  </a:lnTo>
                  <a:cubicBezTo>
                    <a:pt x="108" y="843"/>
                    <a:pt x="142" y="877"/>
                    <a:pt x="129" y="907"/>
                  </a:cubicBezTo>
                  <a:lnTo>
                    <a:pt x="129" y="930"/>
                  </a:lnTo>
                  <a:lnTo>
                    <a:pt x="1624" y="1100"/>
                  </a:lnTo>
                  <a:lnTo>
                    <a:pt x="1624" y="1100"/>
                  </a:lnTo>
                  <a:lnTo>
                    <a:pt x="1614" y="1069"/>
                  </a:lnTo>
                  <a:lnTo>
                    <a:pt x="1614" y="1025"/>
                  </a:lnTo>
                  <a:cubicBezTo>
                    <a:pt x="1623" y="998"/>
                    <a:pt x="1665" y="970"/>
                    <a:pt x="1710" y="970"/>
                  </a:cubicBezTo>
                  <a:cubicBezTo>
                    <a:pt x="1716" y="970"/>
                    <a:pt x="1723" y="970"/>
                    <a:pt x="1729" y="971"/>
                  </a:cubicBezTo>
                  <a:lnTo>
                    <a:pt x="1752" y="971"/>
                  </a:lnTo>
                  <a:lnTo>
                    <a:pt x="1817" y="321"/>
                  </a:lnTo>
                  <a:lnTo>
                    <a:pt x="1793" y="321"/>
                  </a:lnTo>
                  <a:cubicBezTo>
                    <a:pt x="1763" y="311"/>
                    <a:pt x="1729" y="290"/>
                    <a:pt x="1719" y="267"/>
                  </a:cubicBezTo>
                  <a:cubicBezTo>
                    <a:pt x="1709" y="247"/>
                    <a:pt x="1709" y="226"/>
                    <a:pt x="1709" y="213"/>
                  </a:cubicBezTo>
                  <a:lnTo>
                    <a:pt x="1719" y="203"/>
                  </a:lnTo>
                  <a:lnTo>
                    <a:pt x="1729" y="172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0" name="Google Shape;2520;p34"/>
          <p:cNvGrpSpPr/>
          <p:nvPr/>
        </p:nvGrpSpPr>
        <p:grpSpPr>
          <a:xfrm>
            <a:off x="7893499" y="2045939"/>
            <a:ext cx="530493" cy="426622"/>
            <a:chOff x="4578233" y="2119615"/>
            <a:chExt cx="425415" cy="342119"/>
          </a:xfrm>
        </p:grpSpPr>
        <p:sp>
          <p:nvSpPr>
            <p:cNvPr id="2521" name="Google Shape;2521;p34"/>
            <p:cNvSpPr/>
            <p:nvPr/>
          </p:nvSpPr>
          <p:spPr>
            <a:xfrm>
              <a:off x="4582698" y="2123887"/>
              <a:ext cx="339789" cy="333381"/>
            </a:xfrm>
            <a:custGeom>
              <a:rect b="b" l="l" r="r" t="t"/>
              <a:pathLst>
                <a:path extrusionOk="0" h="1717" w="1750">
                  <a:moveTo>
                    <a:pt x="1185" y="0"/>
                  </a:moveTo>
                  <a:cubicBezTo>
                    <a:pt x="793" y="0"/>
                    <a:pt x="1" y="1077"/>
                    <a:pt x="1" y="1077"/>
                  </a:cubicBezTo>
                  <a:lnTo>
                    <a:pt x="695" y="1717"/>
                  </a:lnTo>
                  <a:cubicBezTo>
                    <a:pt x="1056" y="1292"/>
                    <a:pt x="1750" y="833"/>
                    <a:pt x="1750" y="833"/>
                  </a:cubicBezTo>
                  <a:lnTo>
                    <a:pt x="1248" y="11"/>
                  </a:lnTo>
                  <a:cubicBezTo>
                    <a:pt x="1228" y="4"/>
                    <a:pt x="1207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34"/>
            <p:cNvSpPr/>
            <p:nvPr/>
          </p:nvSpPr>
          <p:spPr>
            <a:xfrm>
              <a:off x="4578233" y="2119615"/>
              <a:ext cx="348332" cy="342119"/>
            </a:xfrm>
            <a:custGeom>
              <a:rect b="b" l="l" r="r" t="t"/>
              <a:pathLst>
                <a:path extrusionOk="0" h="1762" w="1794">
                  <a:moveTo>
                    <a:pt x="1197" y="44"/>
                  </a:moveTo>
                  <a:cubicBezTo>
                    <a:pt x="1217" y="44"/>
                    <a:pt x="1240" y="54"/>
                    <a:pt x="1250" y="54"/>
                  </a:cubicBezTo>
                  <a:lnTo>
                    <a:pt x="1742" y="843"/>
                  </a:lnTo>
                  <a:cubicBezTo>
                    <a:pt x="1634" y="919"/>
                    <a:pt x="1048" y="1334"/>
                    <a:pt x="718" y="1708"/>
                  </a:cubicBezTo>
                  <a:lnTo>
                    <a:pt x="54" y="1088"/>
                  </a:lnTo>
                  <a:cubicBezTo>
                    <a:pt x="152" y="960"/>
                    <a:pt x="846" y="44"/>
                    <a:pt x="1197" y="44"/>
                  </a:cubicBezTo>
                  <a:close/>
                  <a:moveTo>
                    <a:pt x="1197" y="0"/>
                  </a:moveTo>
                  <a:cubicBezTo>
                    <a:pt x="802" y="0"/>
                    <a:pt x="34" y="1035"/>
                    <a:pt x="1" y="1078"/>
                  </a:cubicBezTo>
                  <a:cubicBezTo>
                    <a:pt x="1" y="1088"/>
                    <a:pt x="1" y="1099"/>
                    <a:pt x="13" y="1111"/>
                  </a:cubicBezTo>
                  <a:lnTo>
                    <a:pt x="705" y="1762"/>
                  </a:lnTo>
                  <a:lnTo>
                    <a:pt x="718" y="1762"/>
                  </a:lnTo>
                  <a:cubicBezTo>
                    <a:pt x="728" y="1762"/>
                    <a:pt x="728" y="1762"/>
                    <a:pt x="738" y="1752"/>
                  </a:cubicBezTo>
                  <a:cubicBezTo>
                    <a:pt x="1089" y="1334"/>
                    <a:pt x="1773" y="876"/>
                    <a:pt x="1783" y="866"/>
                  </a:cubicBezTo>
                  <a:cubicBezTo>
                    <a:pt x="1793" y="866"/>
                    <a:pt x="1793" y="843"/>
                    <a:pt x="1783" y="832"/>
                  </a:cubicBezTo>
                  <a:lnTo>
                    <a:pt x="1281" y="23"/>
                  </a:lnTo>
                  <a:lnTo>
                    <a:pt x="1271" y="23"/>
                  </a:lnTo>
                  <a:cubicBezTo>
                    <a:pt x="1250" y="10"/>
                    <a:pt x="1230" y="0"/>
                    <a:pt x="119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4"/>
            <p:cNvSpPr/>
            <p:nvPr/>
          </p:nvSpPr>
          <p:spPr>
            <a:xfrm>
              <a:off x="4632404" y="2148934"/>
              <a:ext cx="273773" cy="254744"/>
            </a:xfrm>
            <a:custGeom>
              <a:rect b="b" l="l" r="r" t="t"/>
              <a:pathLst>
                <a:path extrusionOk="0" h="1312" w="1410">
                  <a:moveTo>
                    <a:pt x="972" y="269"/>
                  </a:moveTo>
                  <a:cubicBezTo>
                    <a:pt x="1041" y="269"/>
                    <a:pt x="1097" y="294"/>
                    <a:pt x="1120" y="341"/>
                  </a:cubicBezTo>
                  <a:cubicBezTo>
                    <a:pt x="1174" y="425"/>
                    <a:pt x="1099" y="553"/>
                    <a:pt x="971" y="628"/>
                  </a:cubicBezTo>
                  <a:cubicBezTo>
                    <a:pt x="909" y="662"/>
                    <a:pt x="845" y="678"/>
                    <a:pt x="789" y="678"/>
                  </a:cubicBezTo>
                  <a:cubicBezTo>
                    <a:pt x="720" y="678"/>
                    <a:pt x="664" y="654"/>
                    <a:pt x="641" y="607"/>
                  </a:cubicBezTo>
                  <a:cubicBezTo>
                    <a:pt x="587" y="523"/>
                    <a:pt x="661" y="395"/>
                    <a:pt x="790" y="320"/>
                  </a:cubicBezTo>
                  <a:cubicBezTo>
                    <a:pt x="852" y="286"/>
                    <a:pt x="916" y="269"/>
                    <a:pt x="972" y="269"/>
                  </a:cubicBezTo>
                  <a:close/>
                  <a:moveTo>
                    <a:pt x="961" y="1"/>
                  </a:moveTo>
                  <a:cubicBezTo>
                    <a:pt x="915" y="1"/>
                    <a:pt x="858" y="15"/>
                    <a:pt x="790" y="51"/>
                  </a:cubicBezTo>
                  <a:cubicBezTo>
                    <a:pt x="544" y="179"/>
                    <a:pt x="160" y="628"/>
                    <a:pt x="1" y="832"/>
                  </a:cubicBezTo>
                  <a:cubicBezTo>
                    <a:pt x="42" y="832"/>
                    <a:pt x="75" y="863"/>
                    <a:pt x="85" y="896"/>
                  </a:cubicBezTo>
                  <a:cubicBezTo>
                    <a:pt x="95" y="937"/>
                    <a:pt x="75" y="991"/>
                    <a:pt x="31" y="1012"/>
                  </a:cubicBezTo>
                  <a:lnTo>
                    <a:pt x="341" y="1311"/>
                  </a:lnTo>
                  <a:cubicBezTo>
                    <a:pt x="352" y="1301"/>
                    <a:pt x="375" y="1291"/>
                    <a:pt x="395" y="1281"/>
                  </a:cubicBezTo>
                  <a:cubicBezTo>
                    <a:pt x="410" y="1277"/>
                    <a:pt x="424" y="1275"/>
                    <a:pt x="437" y="1275"/>
                  </a:cubicBezTo>
                  <a:cubicBezTo>
                    <a:pt x="471" y="1275"/>
                    <a:pt x="499" y="1286"/>
                    <a:pt x="523" y="1301"/>
                  </a:cubicBezTo>
                  <a:cubicBezTo>
                    <a:pt x="843" y="917"/>
                    <a:pt x="1409" y="607"/>
                    <a:pt x="1409" y="607"/>
                  </a:cubicBezTo>
                  <a:lnTo>
                    <a:pt x="1153" y="159"/>
                  </a:lnTo>
                  <a:cubicBezTo>
                    <a:pt x="1153" y="159"/>
                    <a:pt x="1115" y="1"/>
                    <a:pt x="9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4"/>
            <p:cNvSpPr/>
            <p:nvPr/>
          </p:nvSpPr>
          <p:spPr>
            <a:xfrm>
              <a:off x="4625997" y="2146410"/>
              <a:ext cx="284063" cy="261152"/>
            </a:xfrm>
            <a:custGeom>
              <a:rect b="b" l="l" r="r" t="t"/>
              <a:pathLst>
                <a:path extrusionOk="0" h="1345" w="1463">
                  <a:moveTo>
                    <a:pt x="1004" y="300"/>
                  </a:moveTo>
                  <a:cubicBezTo>
                    <a:pt x="1068" y="300"/>
                    <a:pt x="1112" y="320"/>
                    <a:pt x="1132" y="364"/>
                  </a:cubicBezTo>
                  <a:cubicBezTo>
                    <a:pt x="1176" y="438"/>
                    <a:pt x="1112" y="556"/>
                    <a:pt x="994" y="630"/>
                  </a:cubicBezTo>
                  <a:cubicBezTo>
                    <a:pt x="940" y="653"/>
                    <a:pt x="876" y="674"/>
                    <a:pt x="823" y="674"/>
                  </a:cubicBezTo>
                  <a:cubicBezTo>
                    <a:pt x="758" y="674"/>
                    <a:pt x="715" y="653"/>
                    <a:pt x="694" y="610"/>
                  </a:cubicBezTo>
                  <a:cubicBezTo>
                    <a:pt x="674" y="577"/>
                    <a:pt x="674" y="525"/>
                    <a:pt x="705" y="482"/>
                  </a:cubicBezTo>
                  <a:cubicBezTo>
                    <a:pt x="728" y="428"/>
                    <a:pt x="779" y="384"/>
                    <a:pt x="833" y="354"/>
                  </a:cubicBezTo>
                  <a:cubicBezTo>
                    <a:pt x="887" y="320"/>
                    <a:pt x="951" y="300"/>
                    <a:pt x="1004" y="300"/>
                  </a:cubicBezTo>
                  <a:close/>
                  <a:moveTo>
                    <a:pt x="1004" y="256"/>
                  </a:moveTo>
                  <a:cubicBezTo>
                    <a:pt x="940" y="256"/>
                    <a:pt x="876" y="279"/>
                    <a:pt x="812" y="310"/>
                  </a:cubicBezTo>
                  <a:cubicBezTo>
                    <a:pt x="748" y="354"/>
                    <a:pt x="694" y="408"/>
                    <a:pt x="664" y="461"/>
                  </a:cubicBezTo>
                  <a:cubicBezTo>
                    <a:pt x="630" y="525"/>
                    <a:pt x="630" y="577"/>
                    <a:pt x="651" y="630"/>
                  </a:cubicBezTo>
                  <a:cubicBezTo>
                    <a:pt x="684" y="684"/>
                    <a:pt x="748" y="717"/>
                    <a:pt x="823" y="717"/>
                  </a:cubicBezTo>
                  <a:cubicBezTo>
                    <a:pt x="887" y="717"/>
                    <a:pt x="951" y="694"/>
                    <a:pt x="1015" y="664"/>
                  </a:cubicBezTo>
                  <a:cubicBezTo>
                    <a:pt x="1153" y="589"/>
                    <a:pt x="1227" y="438"/>
                    <a:pt x="1176" y="344"/>
                  </a:cubicBezTo>
                  <a:cubicBezTo>
                    <a:pt x="1143" y="290"/>
                    <a:pt x="1079" y="256"/>
                    <a:pt x="1004" y="256"/>
                  </a:cubicBezTo>
                  <a:close/>
                  <a:moveTo>
                    <a:pt x="994" y="44"/>
                  </a:moveTo>
                  <a:cubicBezTo>
                    <a:pt x="1132" y="44"/>
                    <a:pt x="1163" y="172"/>
                    <a:pt x="1163" y="182"/>
                  </a:cubicBezTo>
                  <a:lnTo>
                    <a:pt x="1409" y="610"/>
                  </a:lnTo>
                  <a:cubicBezTo>
                    <a:pt x="1304" y="664"/>
                    <a:pt x="833" y="950"/>
                    <a:pt x="556" y="1281"/>
                  </a:cubicBezTo>
                  <a:cubicBezTo>
                    <a:pt x="531" y="1269"/>
                    <a:pt x="506" y="1264"/>
                    <a:pt x="479" y="1264"/>
                  </a:cubicBezTo>
                  <a:cubicBezTo>
                    <a:pt x="460" y="1264"/>
                    <a:pt x="440" y="1266"/>
                    <a:pt x="418" y="1271"/>
                  </a:cubicBezTo>
                  <a:cubicBezTo>
                    <a:pt x="408" y="1281"/>
                    <a:pt x="385" y="1281"/>
                    <a:pt x="374" y="1294"/>
                  </a:cubicBezTo>
                  <a:lnTo>
                    <a:pt x="98" y="1038"/>
                  </a:lnTo>
                  <a:cubicBezTo>
                    <a:pt x="128" y="994"/>
                    <a:pt x="152" y="950"/>
                    <a:pt x="139" y="909"/>
                  </a:cubicBezTo>
                  <a:cubicBezTo>
                    <a:pt x="128" y="876"/>
                    <a:pt x="108" y="845"/>
                    <a:pt x="75" y="833"/>
                  </a:cubicBezTo>
                  <a:cubicBezTo>
                    <a:pt x="236" y="630"/>
                    <a:pt x="600" y="205"/>
                    <a:pt x="833" y="87"/>
                  </a:cubicBezTo>
                  <a:cubicBezTo>
                    <a:pt x="887" y="54"/>
                    <a:pt x="940" y="44"/>
                    <a:pt x="994" y="44"/>
                  </a:cubicBezTo>
                  <a:close/>
                  <a:moveTo>
                    <a:pt x="994" y="0"/>
                  </a:moveTo>
                  <a:cubicBezTo>
                    <a:pt x="940" y="0"/>
                    <a:pt x="876" y="13"/>
                    <a:pt x="812" y="44"/>
                  </a:cubicBezTo>
                  <a:cubicBezTo>
                    <a:pt x="566" y="172"/>
                    <a:pt x="172" y="630"/>
                    <a:pt x="23" y="822"/>
                  </a:cubicBezTo>
                  <a:lnTo>
                    <a:pt x="0" y="856"/>
                  </a:lnTo>
                  <a:lnTo>
                    <a:pt x="34" y="866"/>
                  </a:lnTo>
                  <a:cubicBezTo>
                    <a:pt x="64" y="866"/>
                    <a:pt x="88" y="886"/>
                    <a:pt x="98" y="920"/>
                  </a:cubicBezTo>
                  <a:cubicBezTo>
                    <a:pt x="108" y="950"/>
                    <a:pt x="88" y="994"/>
                    <a:pt x="54" y="1014"/>
                  </a:cubicBezTo>
                  <a:lnTo>
                    <a:pt x="23" y="1025"/>
                  </a:lnTo>
                  <a:lnTo>
                    <a:pt x="374" y="1345"/>
                  </a:lnTo>
                  <a:lnTo>
                    <a:pt x="385" y="1335"/>
                  </a:lnTo>
                  <a:cubicBezTo>
                    <a:pt x="395" y="1324"/>
                    <a:pt x="418" y="1324"/>
                    <a:pt x="428" y="1314"/>
                  </a:cubicBezTo>
                  <a:cubicBezTo>
                    <a:pt x="440" y="1311"/>
                    <a:pt x="452" y="1310"/>
                    <a:pt x="464" y="1310"/>
                  </a:cubicBezTo>
                  <a:cubicBezTo>
                    <a:pt x="497" y="1310"/>
                    <a:pt x="529" y="1320"/>
                    <a:pt x="546" y="1335"/>
                  </a:cubicBezTo>
                  <a:lnTo>
                    <a:pt x="556" y="1345"/>
                  </a:lnTo>
                  <a:lnTo>
                    <a:pt x="577" y="1324"/>
                  </a:lnTo>
                  <a:cubicBezTo>
                    <a:pt x="887" y="950"/>
                    <a:pt x="1442" y="641"/>
                    <a:pt x="1453" y="630"/>
                  </a:cubicBezTo>
                  <a:lnTo>
                    <a:pt x="1463" y="620"/>
                  </a:lnTo>
                  <a:lnTo>
                    <a:pt x="1196" y="172"/>
                  </a:lnTo>
                  <a:cubicBezTo>
                    <a:pt x="1196" y="141"/>
                    <a:pt x="1153" y="0"/>
                    <a:pt x="99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34"/>
            <p:cNvSpPr/>
            <p:nvPr/>
          </p:nvSpPr>
          <p:spPr>
            <a:xfrm>
              <a:off x="4804434" y="2126022"/>
              <a:ext cx="192612" cy="221931"/>
            </a:xfrm>
            <a:custGeom>
              <a:rect b="b" l="l" r="r" t="t"/>
              <a:pathLst>
                <a:path extrusionOk="0" h="1143" w="992">
                  <a:moveTo>
                    <a:pt x="106" y="0"/>
                  </a:moveTo>
                  <a:lnTo>
                    <a:pt x="106" y="0"/>
                  </a:lnTo>
                  <a:cubicBezTo>
                    <a:pt x="149" y="105"/>
                    <a:pt x="1" y="256"/>
                    <a:pt x="1" y="256"/>
                  </a:cubicBezTo>
                  <a:lnTo>
                    <a:pt x="820" y="1143"/>
                  </a:lnTo>
                  <a:cubicBezTo>
                    <a:pt x="992" y="981"/>
                    <a:pt x="884" y="843"/>
                    <a:pt x="884" y="843"/>
                  </a:cubicBezTo>
                  <a:lnTo>
                    <a:pt x="106" y="0"/>
                  </a:lnTo>
                  <a:close/>
                </a:path>
              </a:pathLst>
            </a:custGeom>
            <a:solidFill>
              <a:srgbClr val="5AE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34"/>
            <p:cNvSpPr/>
            <p:nvPr/>
          </p:nvSpPr>
          <p:spPr>
            <a:xfrm>
              <a:off x="4799969" y="2122139"/>
              <a:ext cx="203679" cy="229697"/>
            </a:xfrm>
            <a:custGeom>
              <a:rect b="b" l="l" r="r" t="t"/>
              <a:pathLst>
                <a:path extrusionOk="0" h="1183" w="1049">
                  <a:moveTo>
                    <a:pt x="162" y="84"/>
                  </a:moveTo>
                  <a:lnTo>
                    <a:pt x="887" y="883"/>
                  </a:lnTo>
                  <a:cubicBezTo>
                    <a:pt x="897" y="883"/>
                    <a:pt x="984" y="1001"/>
                    <a:pt x="843" y="1129"/>
                  </a:cubicBezTo>
                  <a:lnTo>
                    <a:pt x="55" y="276"/>
                  </a:lnTo>
                  <a:cubicBezTo>
                    <a:pt x="88" y="243"/>
                    <a:pt x="152" y="169"/>
                    <a:pt x="162" y="84"/>
                  </a:cubicBezTo>
                  <a:close/>
                  <a:moveTo>
                    <a:pt x="129" y="0"/>
                  </a:moveTo>
                  <a:cubicBezTo>
                    <a:pt x="124" y="0"/>
                    <a:pt x="119" y="4"/>
                    <a:pt x="119" y="10"/>
                  </a:cubicBezTo>
                  <a:cubicBezTo>
                    <a:pt x="108" y="10"/>
                    <a:pt x="98" y="20"/>
                    <a:pt x="108" y="31"/>
                  </a:cubicBezTo>
                  <a:cubicBezTo>
                    <a:pt x="139" y="105"/>
                    <a:pt x="55" y="223"/>
                    <a:pt x="11" y="253"/>
                  </a:cubicBezTo>
                  <a:cubicBezTo>
                    <a:pt x="1" y="266"/>
                    <a:pt x="1" y="276"/>
                    <a:pt x="11" y="287"/>
                  </a:cubicBezTo>
                  <a:lnTo>
                    <a:pt x="823" y="1173"/>
                  </a:lnTo>
                  <a:cubicBezTo>
                    <a:pt x="833" y="1173"/>
                    <a:pt x="833" y="1183"/>
                    <a:pt x="843" y="1183"/>
                  </a:cubicBezTo>
                  <a:lnTo>
                    <a:pt x="856" y="1173"/>
                  </a:lnTo>
                  <a:cubicBezTo>
                    <a:pt x="1048" y="1011"/>
                    <a:pt x="930" y="853"/>
                    <a:pt x="920" y="853"/>
                  </a:cubicBezTo>
                  <a:lnTo>
                    <a:pt x="139" y="10"/>
                  </a:lnTo>
                  <a:cubicBezTo>
                    <a:pt x="139" y="4"/>
                    <a:pt x="134" y="0"/>
                    <a:pt x="12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34"/>
            <p:cNvSpPr/>
            <p:nvPr/>
          </p:nvSpPr>
          <p:spPr>
            <a:xfrm>
              <a:off x="4835307" y="2150875"/>
              <a:ext cx="126596" cy="142905"/>
            </a:xfrm>
            <a:custGeom>
              <a:rect b="b" l="l" r="r" t="t"/>
              <a:pathLst>
                <a:path extrusionOk="0" h="736" w="652">
                  <a:moveTo>
                    <a:pt x="54" y="0"/>
                  </a:moveTo>
                  <a:cubicBezTo>
                    <a:pt x="54" y="54"/>
                    <a:pt x="1" y="105"/>
                    <a:pt x="1" y="105"/>
                  </a:cubicBezTo>
                  <a:lnTo>
                    <a:pt x="641" y="735"/>
                  </a:lnTo>
                  <a:lnTo>
                    <a:pt x="651" y="641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34"/>
            <p:cNvSpPr/>
            <p:nvPr/>
          </p:nvSpPr>
          <p:spPr>
            <a:xfrm>
              <a:off x="4829288" y="2140391"/>
              <a:ext cx="139022" cy="161739"/>
            </a:xfrm>
            <a:custGeom>
              <a:rect b="b" l="l" r="r" t="t"/>
              <a:pathLst>
                <a:path extrusionOk="0" h="833" w="716">
                  <a:moveTo>
                    <a:pt x="96" y="95"/>
                  </a:moveTo>
                  <a:lnTo>
                    <a:pt x="662" y="705"/>
                  </a:lnTo>
                  <a:lnTo>
                    <a:pt x="662" y="748"/>
                  </a:lnTo>
                  <a:lnTo>
                    <a:pt x="65" y="159"/>
                  </a:lnTo>
                  <a:cubicBezTo>
                    <a:pt x="75" y="139"/>
                    <a:pt x="85" y="118"/>
                    <a:pt x="96" y="95"/>
                  </a:cubicBezTo>
                  <a:close/>
                  <a:moveTo>
                    <a:pt x="65" y="1"/>
                  </a:moveTo>
                  <a:lnTo>
                    <a:pt x="65" y="44"/>
                  </a:lnTo>
                  <a:cubicBezTo>
                    <a:pt x="65" y="95"/>
                    <a:pt x="21" y="139"/>
                    <a:pt x="11" y="139"/>
                  </a:cubicBezTo>
                  <a:lnTo>
                    <a:pt x="1" y="149"/>
                  </a:lnTo>
                  <a:lnTo>
                    <a:pt x="682" y="833"/>
                  </a:lnTo>
                  <a:lnTo>
                    <a:pt x="715" y="69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9" name="Google Shape;2529;p34"/>
          <p:cNvGrpSpPr/>
          <p:nvPr/>
        </p:nvGrpSpPr>
        <p:grpSpPr>
          <a:xfrm>
            <a:off x="7042521" y="3099594"/>
            <a:ext cx="1348468" cy="1508968"/>
            <a:chOff x="7042521" y="3099594"/>
            <a:chExt cx="1348468" cy="1508968"/>
          </a:xfrm>
        </p:grpSpPr>
        <p:grpSp>
          <p:nvGrpSpPr>
            <p:cNvPr id="2530" name="Google Shape;2530;p34"/>
            <p:cNvGrpSpPr/>
            <p:nvPr/>
          </p:nvGrpSpPr>
          <p:grpSpPr>
            <a:xfrm>
              <a:off x="7042521" y="3099594"/>
              <a:ext cx="1348468" cy="1508968"/>
              <a:chOff x="-781212" y="1468783"/>
              <a:chExt cx="274878" cy="307589"/>
            </a:xfrm>
          </p:grpSpPr>
          <p:sp>
            <p:nvSpPr>
              <p:cNvPr id="2531" name="Google Shape;2531;p34"/>
              <p:cNvSpPr/>
              <p:nvPr/>
            </p:nvSpPr>
            <p:spPr>
              <a:xfrm>
                <a:off x="-653171" y="1753578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1"/>
                    </a:moveTo>
                    <a:lnTo>
                      <a:pt x="0" y="341"/>
                    </a:lnTo>
                    <a:cubicBezTo>
                      <a:pt x="0" y="385"/>
                      <a:pt x="597" y="416"/>
                      <a:pt x="1355" y="416"/>
                    </a:cubicBezTo>
                    <a:cubicBezTo>
                      <a:pt x="2103" y="416"/>
                      <a:pt x="2710" y="38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34"/>
              <p:cNvSpPr/>
              <p:nvPr/>
            </p:nvSpPr>
            <p:spPr>
              <a:xfrm>
                <a:off x="-654365" y="1752539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2" y="41"/>
                    </a:moveTo>
                    <a:lnTo>
                      <a:pt x="2712" y="351"/>
                    </a:lnTo>
                    <a:cubicBezTo>
                      <a:pt x="2638" y="385"/>
                      <a:pt x="2103" y="415"/>
                      <a:pt x="1378" y="415"/>
                    </a:cubicBezTo>
                    <a:cubicBezTo>
                      <a:pt x="653" y="415"/>
                      <a:pt x="108" y="385"/>
                      <a:pt x="44" y="351"/>
                    </a:cubicBezTo>
                    <a:lnTo>
                      <a:pt x="44" y="41"/>
                    </a:lnTo>
                    <a:close/>
                    <a:moveTo>
                      <a:pt x="23" y="0"/>
                    </a:moveTo>
                    <a:cubicBezTo>
                      <a:pt x="13" y="0"/>
                      <a:pt x="0" y="11"/>
                      <a:pt x="0" y="21"/>
                    </a:cubicBezTo>
                    <a:lnTo>
                      <a:pt x="0" y="361"/>
                    </a:lnTo>
                    <a:cubicBezTo>
                      <a:pt x="0" y="385"/>
                      <a:pt x="0" y="415"/>
                      <a:pt x="418" y="436"/>
                    </a:cubicBezTo>
                    <a:cubicBezTo>
                      <a:pt x="674" y="449"/>
                      <a:pt x="1015" y="459"/>
                      <a:pt x="1378" y="459"/>
                    </a:cubicBezTo>
                    <a:cubicBezTo>
                      <a:pt x="1742" y="459"/>
                      <a:pt x="2082" y="449"/>
                      <a:pt x="2339" y="436"/>
                    </a:cubicBezTo>
                    <a:cubicBezTo>
                      <a:pt x="2753" y="415"/>
                      <a:pt x="2753" y="385"/>
                      <a:pt x="2753" y="361"/>
                    </a:cubicBezTo>
                    <a:lnTo>
                      <a:pt x="2753" y="21"/>
                    </a:lnTo>
                    <a:cubicBezTo>
                      <a:pt x="2753" y="11"/>
                      <a:pt x="274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34"/>
              <p:cNvSpPr/>
              <p:nvPr/>
            </p:nvSpPr>
            <p:spPr>
              <a:xfrm>
                <a:off x="-653171" y="1749736"/>
                <a:ext cx="140710" cy="7788"/>
              </a:xfrm>
              <a:custGeom>
                <a:rect b="b" l="l" r="r" t="t"/>
                <a:pathLst>
                  <a:path extrusionOk="0" h="150" w="2710">
                    <a:moveTo>
                      <a:pt x="1355" y="1"/>
                    </a:moveTo>
                    <a:cubicBezTo>
                      <a:pt x="597" y="1"/>
                      <a:pt x="0" y="31"/>
                      <a:pt x="0" y="75"/>
                    </a:cubicBezTo>
                    <a:cubicBezTo>
                      <a:pt x="0" y="118"/>
                      <a:pt x="597" y="149"/>
                      <a:pt x="1355" y="149"/>
                    </a:cubicBezTo>
                    <a:cubicBezTo>
                      <a:pt x="2103" y="149"/>
                      <a:pt x="2710" y="118"/>
                      <a:pt x="2710" y="75"/>
                    </a:cubicBezTo>
                    <a:cubicBezTo>
                      <a:pt x="2710" y="31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34"/>
              <p:cNvSpPr/>
              <p:nvPr/>
            </p:nvSpPr>
            <p:spPr>
              <a:xfrm>
                <a:off x="-654365" y="1748541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29" y="44"/>
                      <a:pt x="2531" y="65"/>
                      <a:pt x="2679" y="98"/>
                    </a:cubicBezTo>
                    <a:cubicBezTo>
                      <a:pt x="2531" y="129"/>
                      <a:pt x="2029" y="152"/>
                      <a:pt x="1378" y="152"/>
                    </a:cubicBezTo>
                    <a:cubicBezTo>
                      <a:pt x="717" y="152"/>
                      <a:pt x="216" y="129"/>
                      <a:pt x="77" y="98"/>
                    </a:cubicBezTo>
                    <a:cubicBezTo>
                      <a:pt x="216" y="65"/>
                      <a:pt x="717" y="44"/>
                      <a:pt x="1378" y="44"/>
                    </a:cubicBezTo>
                    <a:close/>
                    <a:moveTo>
                      <a:pt x="1378" y="1"/>
                    </a:moveTo>
                    <a:cubicBezTo>
                      <a:pt x="1015" y="1"/>
                      <a:pt x="674" y="13"/>
                      <a:pt x="418" y="24"/>
                    </a:cubicBezTo>
                    <a:cubicBezTo>
                      <a:pt x="0" y="44"/>
                      <a:pt x="0" y="77"/>
                      <a:pt x="0" y="98"/>
                    </a:cubicBezTo>
                    <a:cubicBezTo>
                      <a:pt x="0" y="118"/>
                      <a:pt x="0" y="152"/>
                      <a:pt x="418" y="172"/>
                    </a:cubicBezTo>
                    <a:cubicBezTo>
                      <a:pt x="674" y="182"/>
                      <a:pt x="1015" y="193"/>
                      <a:pt x="1378" y="193"/>
                    </a:cubicBezTo>
                    <a:cubicBezTo>
                      <a:pt x="1742" y="193"/>
                      <a:pt x="2082" y="182"/>
                      <a:pt x="2339" y="172"/>
                    </a:cubicBezTo>
                    <a:cubicBezTo>
                      <a:pt x="2753" y="152"/>
                      <a:pt x="2753" y="118"/>
                      <a:pt x="2753" y="98"/>
                    </a:cubicBezTo>
                    <a:cubicBezTo>
                      <a:pt x="2753" y="77"/>
                      <a:pt x="2753" y="44"/>
                      <a:pt x="2339" y="24"/>
                    </a:cubicBezTo>
                    <a:cubicBezTo>
                      <a:pt x="2082" y="13"/>
                      <a:pt x="1742" y="1"/>
                      <a:pt x="137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34"/>
              <p:cNvSpPr/>
              <p:nvPr/>
            </p:nvSpPr>
            <p:spPr>
              <a:xfrm>
                <a:off x="-637075" y="1750826"/>
                <a:ext cx="107999" cy="5088"/>
              </a:xfrm>
              <a:custGeom>
                <a:rect b="b" l="l" r="r" t="t"/>
                <a:pathLst>
                  <a:path extrusionOk="0" h="98" w="2080">
                    <a:moveTo>
                      <a:pt x="1045" y="0"/>
                    </a:moveTo>
                    <a:cubicBezTo>
                      <a:pt x="469" y="0"/>
                      <a:pt x="0" y="21"/>
                      <a:pt x="0" y="44"/>
                    </a:cubicBezTo>
                    <a:cubicBezTo>
                      <a:pt x="0" y="74"/>
                      <a:pt x="469" y="97"/>
                      <a:pt x="1045" y="97"/>
                    </a:cubicBezTo>
                    <a:cubicBezTo>
                      <a:pt x="1621" y="97"/>
                      <a:pt x="2080" y="74"/>
                      <a:pt x="2080" y="44"/>
                    </a:cubicBezTo>
                    <a:cubicBezTo>
                      <a:pt x="2080" y="21"/>
                      <a:pt x="1621" y="0"/>
                      <a:pt x="10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34"/>
              <p:cNvSpPr/>
              <p:nvPr/>
            </p:nvSpPr>
            <p:spPr>
              <a:xfrm>
                <a:off x="-638269" y="1749736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2"/>
                    </a:moveTo>
                    <a:cubicBezTo>
                      <a:pt x="1506" y="42"/>
                      <a:pt x="1847" y="54"/>
                      <a:pt x="1995" y="65"/>
                    </a:cubicBezTo>
                    <a:cubicBezTo>
                      <a:pt x="1847" y="75"/>
                      <a:pt x="1506" y="95"/>
                      <a:pt x="1068" y="95"/>
                    </a:cubicBezTo>
                    <a:cubicBezTo>
                      <a:pt x="620" y="95"/>
                      <a:pt x="279" y="75"/>
                      <a:pt x="128" y="65"/>
                    </a:cubicBezTo>
                    <a:cubicBezTo>
                      <a:pt x="279" y="54"/>
                      <a:pt x="620" y="42"/>
                      <a:pt x="1068" y="42"/>
                    </a:cubicBezTo>
                    <a:close/>
                    <a:moveTo>
                      <a:pt x="1068" y="1"/>
                    </a:moveTo>
                    <a:cubicBezTo>
                      <a:pt x="792" y="1"/>
                      <a:pt x="523" y="1"/>
                      <a:pt x="331" y="11"/>
                    </a:cubicBezTo>
                    <a:cubicBezTo>
                      <a:pt x="0" y="21"/>
                      <a:pt x="0" y="42"/>
                      <a:pt x="0" y="65"/>
                    </a:cubicBezTo>
                    <a:cubicBezTo>
                      <a:pt x="0" y="85"/>
                      <a:pt x="0" y="106"/>
                      <a:pt x="331" y="118"/>
                    </a:cubicBezTo>
                    <a:cubicBezTo>
                      <a:pt x="523" y="129"/>
                      <a:pt x="792" y="139"/>
                      <a:pt x="1068" y="139"/>
                    </a:cubicBezTo>
                    <a:cubicBezTo>
                      <a:pt x="1345" y="139"/>
                      <a:pt x="1601" y="129"/>
                      <a:pt x="1803" y="118"/>
                    </a:cubicBezTo>
                    <a:cubicBezTo>
                      <a:pt x="2123" y="106"/>
                      <a:pt x="2123" y="85"/>
                      <a:pt x="2123" y="65"/>
                    </a:cubicBezTo>
                    <a:cubicBezTo>
                      <a:pt x="2123" y="42"/>
                      <a:pt x="2123" y="21"/>
                      <a:pt x="1803" y="11"/>
                    </a:cubicBezTo>
                    <a:cubicBezTo>
                      <a:pt x="1601" y="1"/>
                      <a:pt x="1345" y="1"/>
                      <a:pt x="106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34"/>
              <p:cNvSpPr/>
              <p:nvPr/>
            </p:nvSpPr>
            <p:spPr>
              <a:xfrm>
                <a:off x="-520717" y="1754668"/>
                <a:ext cx="2181" cy="15577"/>
              </a:xfrm>
              <a:custGeom>
                <a:rect b="b" l="l" r="r" t="t"/>
                <a:pathLst>
                  <a:path extrusionOk="0" h="300" w="42">
                    <a:moveTo>
                      <a:pt x="21" y="0"/>
                    </a:moveTo>
                    <a:cubicBezTo>
                      <a:pt x="10" y="0"/>
                      <a:pt x="0" y="11"/>
                      <a:pt x="0" y="23"/>
                    </a:cubicBezTo>
                    <a:lnTo>
                      <a:pt x="0" y="279"/>
                    </a:lnTo>
                    <a:cubicBezTo>
                      <a:pt x="0" y="290"/>
                      <a:pt x="10" y="300"/>
                      <a:pt x="21" y="300"/>
                    </a:cubicBezTo>
                    <a:cubicBezTo>
                      <a:pt x="31" y="300"/>
                      <a:pt x="41" y="290"/>
                      <a:pt x="41" y="279"/>
                    </a:cubicBezTo>
                    <a:lnTo>
                      <a:pt x="41" y="23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34"/>
              <p:cNvSpPr/>
              <p:nvPr/>
            </p:nvSpPr>
            <p:spPr>
              <a:xfrm>
                <a:off x="-530686" y="1755862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297"/>
                    </a:lnTo>
                    <a:cubicBezTo>
                      <a:pt x="0" y="308"/>
                      <a:pt x="10" y="321"/>
                      <a:pt x="21" y="321"/>
                    </a:cubicBezTo>
                    <a:cubicBezTo>
                      <a:pt x="31" y="321"/>
                      <a:pt x="41" y="308"/>
                      <a:pt x="41" y="297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34"/>
              <p:cNvSpPr/>
              <p:nvPr/>
            </p:nvSpPr>
            <p:spPr>
              <a:xfrm>
                <a:off x="-545743" y="1756382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4"/>
                    </a:lnTo>
                    <a:cubicBezTo>
                      <a:pt x="1" y="246"/>
                      <a:pt x="11" y="257"/>
                      <a:pt x="21" y="257"/>
                    </a:cubicBezTo>
                    <a:cubicBezTo>
                      <a:pt x="34" y="257"/>
                      <a:pt x="44" y="246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0" name="Google Shape;2540;p34"/>
              <p:cNvSpPr/>
              <p:nvPr/>
            </p:nvSpPr>
            <p:spPr>
              <a:xfrm>
                <a:off x="-565682" y="1763547"/>
                <a:ext cx="2337" cy="11631"/>
              </a:xfrm>
              <a:custGeom>
                <a:rect b="b" l="l" r="r" t="t"/>
                <a:pathLst>
                  <a:path extrusionOk="0" h="224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03"/>
                    </a:lnTo>
                    <a:cubicBezTo>
                      <a:pt x="1" y="213"/>
                      <a:pt x="11" y="224"/>
                      <a:pt x="21" y="224"/>
                    </a:cubicBezTo>
                    <a:cubicBezTo>
                      <a:pt x="34" y="224"/>
                      <a:pt x="44" y="213"/>
                      <a:pt x="44" y="20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1" name="Google Shape;2541;p34"/>
              <p:cNvSpPr/>
              <p:nvPr/>
            </p:nvSpPr>
            <p:spPr>
              <a:xfrm>
                <a:off x="-586710" y="1761834"/>
                <a:ext cx="2181" cy="14538"/>
              </a:xfrm>
              <a:custGeom>
                <a:rect b="b" l="l" r="r" t="t"/>
                <a:pathLst>
                  <a:path extrusionOk="0" h="280" w="42">
                    <a:moveTo>
                      <a:pt x="21" y="1"/>
                    </a:moveTo>
                    <a:cubicBezTo>
                      <a:pt x="11" y="1"/>
                      <a:pt x="1" y="13"/>
                      <a:pt x="1" y="24"/>
                    </a:cubicBezTo>
                    <a:lnTo>
                      <a:pt x="1" y="257"/>
                    </a:lnTo>
                    <a:cubicBezTo>
                      <a:pt x="1" y="270"/>
                      <a:pt x="11" y="280"/>
                      <a:pt x="21" y="280"/>
                    </a:cubicBezTo>
                    <a:cubicBezTo>
                      <a:pt x="32" y="280"/>
                      <a:pt x="42" y="270"/>
                      <a:pt x="42" y="257"/>
                    </a:cubicBezTo>
                    <a:lnTo>
                      <a:pt x="42" y="24"/>
                    </a:lnTo>
                    <a:cubicBezTo>
                      <a:pt x="42" y="13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2" name="Google Shape;2542;p34"/>
              <p:cNvSpPr/>
              <p:nvPr/>
            </p:nvSpPr>
            <p:spPr>
              <a:xfrm>
                <a:off x="-649848" y="1754668"/>
                <a:ext cx="2181" cy="8411"/>
              </a:xfrm>
              <a:custGeom>
                <a:rect b="b" l="l" r="r" t="t"/>
                <a:pathLst>
                  <a:path extrusionOk="0" h="162" w="42">
                    <a:moveTo>
                      <a:pt x="21" y="0"/>
                    </a:moveTo>
                    <a:cubicBezTo>
                      <a:pt x="11" y="0"/>
                      <a:pt x="0" y="11"/>
                      <a:pt x="0" y="23"/>
                    </a:cubicBezTo>
                    <a:lnTo>
                      <a:pt x="0" y="139"/>
                    </a:lnTo>
                    <a:cubicBezTo>
                      <a:pt x="0" y="151"/>
                      <a:pt x="11" y="162"/>
                      <a:pt x="21" y="162"/>
                    </a:cubicBezTo>
                    <a:cubicBezTo>
                      <a:pt x="31" y="162"/>
                      <a:pt x="41" y="151"/>
                      <a:pt x="41" y="139"/>
                    </a:cubicBezTo>
                    <a:lnTo>
                      <a:pt x="41" y="23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3" name="Google Shape;2543;p34"/>
              <p:cNvSpPr/>
              <p:nvPr/>
            </p:nvSpPr>
            <p:spPr>
              <a:xfrm>
                <a:off x="-641592" y="1764637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3" y="0"/>
                    </a:moveTo>
                    <a:cubicBezTo>
                      <a:pt x="10" y="0"/>
                      <a:pt x="0" y="11"/>
                      <a:pt x="0" y="23"/>
                    </a:cubicBezTo>
                    <a:lnTo>
                      <a:pt x="0" y="162"/>
                    </a:lnTo>
                    <a:cubicBezTo>
                      <a:pt x="0" y="172"/>
                      <a:pt x="10" y="182"/>
                      <a:pt x="23" y="182"/>
                    </a:cubicBezTo>
                    <a:cubicBezTo>
                      <a:pt x="34" y="182"/>
                      <a:pt x="44" y="172"/>
                      <a:pt x="44" y="162"/>
                    </a:cubicBezTo>
                    <a:lnTo>
                      <a:pt x="44" y="23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34"/>
              <p:cNvSpPr/>
              <p:nvPr/>
            </p:nvSpPr>
            <p:spPr>
              <a:xfrm>
                <a:off x="-608881" y="1763547"/>
                <a:ext cx="2285" cy="11111"/>
              </a:xfrm>
              <a:custGeom>
                <a:rect b="b" l="l" r="r" t="t"/>
                <a:pathLst>
                  <a:path extrusionOk="0" h="214" w="44">
                    <a:moveTo>
                      <a:pt x="21" y="1"/>
                    </a:moveTo>
                    <a:cubicBezTo>
                      <a:pt x="0" y="1"/>
                      <a:pt x="0" y="11"/>
                      <a:pt x="0" y="21"/>
                    </a:cubicBezTo>
                    <a:lnTo>
                      <a:pt x="0" y="193"/>
                    </a:lnTo>
                    <a:cubicBezTo>
                      <a:pt x="0" y="203"/>
                      <a:pt x="0" y="213"/>
                      <a:pt x="21" y="213"/>
                    </a:cubicBezTo>
                    <a:cubicBezTo>
                      <a:pt x="34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34"/>
              <p:cNvSpPr/>
              <p:nvPr/>
            </p:nvSpPr>
            <p:spPr>
              <a:xfrm>
                <a:off x="-650367" y="1735924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0"/>
                    </a:moveTo>
                    <a:lnTo>
                      <a:pt x="0" y="341"/>
                    </a:lnTo>
                    <a:cubicBezTo>
                      <a:pt x="0" y="384"/>
                      <a:pt x="607" y="415"/>
                      <a:pt x="1355" y="415"/>
                    </a:cubicBezTo>
                    <a:cubicBezTo>
                      <a:pt x="2113" y="415"/>
                      <a:pt x="2710" y="384"/>
                      <a:pt x="2710" y="341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6" name="Google Shape;2546;p34"/>
              <p:cNvSpPr/>
              <p:nvPr/>
            </p:nvSpPr>
            <p:spPr>
              <a:xfrm>
                <a:off x="-651562" y="1734730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2" y="44"/>
                    </a:moveTo>
                    <a:lnTo>
                      <a:pt x="2712" y="354"/>
                    </a:lnTo>
                    <a:cubicBezTo>
                      <a:pt x="2648" y="384"/>
                      <a:pt x="2103" y="418"/>
                      <a:pt x="1378" y="418"/>
                    </a:cubicBezTo>
                    <a:cubicBezTo>
                      <a:pt x="651" y="418"/>
                      <a:pt x="118" y="384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3" y="0"/>
                    </a:moveTo>
                    <a:cubicBezTo>
                      <a:pt x="10" y="0"/>
                      <a:pt x="0" y="10"/>
                      <a:pt x="0" y="23"/>
                    </a:cubicBezTo>
                    <a:lnTo>
                      <a:pt x="0" y="364"/>
                    </a:lnTo>
                    <a:cubicBezTo>
                      <a:pt x="0" y="384"/>
                      <a:pt x="0" y="418"/>
                      <a:pt x="418" y="438"/>
                    </a:cubicBezTo>
                    <a:cubicBezTo>
                      <a:pt x="684" y="448"/>
                      <a:pt x="1014" y="459"/>
                      <a:pt x="1378" y="459"/>
                    </a:cubicBezTo>
                    <a:cubicBezTo>
                      <a:pt x="1739" y="459"/>
                      <a:pt x="2082" y="448"/>
                      <a:pt x="2338" y="438"/>
                    </a:cubicBezTo>
                    <a:cubicBezTo>
                      <a:pt x="2753" y="418"/>
                      <a:pt x="2753" y="384"/>
                      <a:pt x="2753" y="364"/>
                    </a:cubicBezTo>
                    <a:lnTo>
                      <a:pt x="2753" y="23"/>
                    </a:lnTo>
                    <a:cubicBezTo>
                      <a:pt x="2753" y="10"/>
                      <a:pt x="275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" name="Google Shape;2547;p34"/>
              <p:cNvSpPr/>
              <p:nvPr/>
            </p:nvSpPr>
            <p:spPr>
              <a:xfrm>
                <a:off x="-650367" y="1731926"/>
                <a:ext cx="140710" cy="7892"/>
              </a:xfrm>
              <a:custGeom>
                <a:rect b="b" l="l" r="r" t="t"/>
                <a:pathLst>
                  <a:path extrusionOk="0" h="152" w="2710">
                    <a:moveTo>
                      <a:pt x="1355" y="0"/>
                    </a:moveTo>
                    <a:cubicBezTo>
                      <a:pt x="607" y="0"/>
                      <a:pt x="0" y="34"/>
                      <a:pt x="0" y="77"/>
                    </a:cubicBezTo>
                    <a:cubicBezTo>
                      <a:pt x="0" y="118"/>
                      <a:pt x="607" y="152"/>
                      <a:pt x="1355" y="152"/>
                    </a:cubicBezTo>
                    <a:cubicBezTo>
                      <a:pt x="2113" y="152"/>
                      <a:pt x="2710" y="118"/>
                      <a:pt x="2710" y="77"/>
                    </a:cubicBezTo>
                    <a:cubicBezTo>
                      <a:pt x="2710" y="34"/>
                      <a:pt x="211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8" name="Google Shape;2548;p34"/>
              <p:cNvSpPr/>
              <p:nvPr/>
            </p:nvSpPr>
            <p:spPr>
              <a:xfrm>
                <a:off x="-651562" y="1730836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39" y="44"/>
                      <a:pt x="2541" y="75"/>
                      <a:pt x="2679" y="98"/>
                    </a:cubicBezTo>
                    <a:cubicBezTo>
                      <a:pt x="2541" y="129"/>
                      <a:pt x="2039" y="149"/>
                      <a:pt x="1378" y="149"/>
                    </a:cubicBezTo>
                    <a:cubicBezTo>
                      <a:pt x="727" y="149"/>
                      <a:pt x="226" y="129"/>
                      <a:pt x="74" y="98"/>
                    </a:cubicBezTo>
                    <a:cubicBezTo>
                      <a:pt x="226" y="75"/>
                      <a:pt x="727" y="44"/>
                      <a:pt x="1378" y="44"/>
                    </a:cubicBezTo>
                    <a:close/>
                    <a:moveTo>
                      <a:pt x="1378" y="1"/>
                    </a:moveTo>
                    <a:cubicBezTo>
                      <a:pt x="1014" y="1"/>
                      <a:pt x="684" y="11"/>
                      <a:pt x="418" y="21"/>
                    </a:cubicBezTo>
                    <a:cubicBezTo>
                      <a:pt x="0" y="44"/>
                      <a:pt x="0" y="75"/>
                      <a:pt x="0" y="98"/>
                    </a:cubicBezTo>
                    <a:cubicBezTo>
                      <a:pt x="0" y="129"/>
                      <a:pt x="0" y="149"/>
                      <a:pt x="418" y="173"/>
                    </a:cubicBezTo>
                    <a:cubicBezTo>
                      <a:pt x="684" y="193"/>
                      <a:pt x="1014" y="193"/>
                      <a:pt x="1378" y="193"/>
                    </a:cubicBezTo>
                    <a:cubicBezTo>
                      <a:pt x="1739" y="193"/>
                      <a:pt x="2082" y="193"/>
                      <a:pt x="2338" y="173"/>
                    </a:cubicBezTo>
                    <a:cubicBezTo>
                      <a:pt x="2753" y="149"/>
                      <a:pt x="2753" y="129"/>
                      <a:pt x="2753" y="98"/>
                    </a:cubicBezTo>
                    <a:cubicBezTo>
                      <a:pt x="2753" y="75"/>
                      <a:pt x="2753" y="44"/>
                      <a:pt x="2338" y="21"/>
                    </a:cubicBezTo>
                    <a:cubicBezTo>
                      <a:pt x="2082" y="11"/>
                      <a:pt x="1739" y="1"/>
                      <a:pt x="137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34"/>
              <p:cNvSpPr/>
              <p:nvPr/>
            </p:nvSpPr>
            <p:spPr>
              <a:xfrm>
                <a:off x="-633752" y="1733120"/>
                <a:ext cx="107999" cy="4985"/>
              </a:xfrm>
              <a:custGeom>
                <a:rect b="b" l="l" r="r" t="t"/>
                <a:pathLst>
                  <a:path extrusionOk="0" h="96" w="2080">
                    <a:moveTo>
                      <a:pt x="1035" y="0"/>
                    </a:moveTo>
                    <a:cubicBezTo>
                      <a:pt x="469" y="0"/>
                      <a:pt x="0" y="21"/>
                      <a:pt x="0" y="41"/>
                    </a:cubicBezTo>
                    <a:cubicBezTo>
                      <a:pt x="0" y="75"/>
                      <a:pt x="469" y="95"/>
                      <a:pt x="1035" y="95"/>
                    </a:cubicBezTo>
                    <a:cubicBezTo>
                      <a:pt x="1611" y="95"/>
                      <a:pt x="2080" y="75"/>
                      <a:pt x="2080" y="41"/>
                    </a:cubicBezTo>
                    <a:cubicBezTo>
                      <a:pt x="2080" y="21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" name="Google Shape;2550;p34"/>
              <p:cNvSpPr/>
              <p:nvPr/>
            </p:nvSpPr>
            <p:spPr>
              <a:xfrm>
                <a:off x="-634946" y="1731926"/>
                <a:ext cx="110283" cy="7373"/>
              </a:xfrm>
              <a:custGeom>
                <a:rect b="b" l="l" r="r" t="t"/>
                <a:pathLst>
                  <a:path extrusionOk="0" h="142" w="2124">
                    <a:moveTo>
                      <a:pt x="1058" y="44"/>
                    </a:moveTo>
                    <a:cubicBezTo>
                      <a:pt x="1506" y="44"/>
                      <a:pt x="1847" y="54"/>
                      <a:pt x="1995" y="64"/>
                    </a:cubicBezTo>
                    <a:cubicBezTo>
                      <a:pt x="1847" y="87"/>
                      <a:pt x="1506" y="98"/>
                      <a:pt x="1058" y="98"/>
                    </a:cubicBezTo>
                    <a:cubicBezTo>
                      <a:pt x="620" y="98"/>
                      <a:pt x="279" y="87"/>
                      <a:pt x="128" y="64"/>
                    </a:cubicBezTo>
                    <a:cubicBezTo>
                      <a:pt x="279" y="54"/>
                      <a:pt x="620" y="44"/>
                      <a:pt x="1058" y="44"/>
                    </a:cubicBezTo>
                    <a:close/>
                    <a:moveTo>
                      <a:pt x="1058" y="0"/>
                    </a:moveTo>
                    <a:cubicBezTo>
                      <a:pt x="779" y="0"/>
                      <a:pt x="523" y="0"/>
                      <a:pt x="320" y="13"/>
                    </a:cubicBezTo>
                    <a:cubicBezTo>
                      <a:pt x="0" y="34"/>
                      <a:pt x="0" y="44"/>
                      <a:pt x="0" y="64"/>
                    </a:cubicBezTo>
                    <a:cubicBezTo>
                      <a:pt x="0" y="98"/>
                      <a:pt x="0" y="108"/>
                      <a:pt x="320" y="128"/>
                    </a:cubicBezTo>
                    <a:cubicBezTo>
                      <a:pt x="523" y="128"/>
                      <a:pt x="779" y="141"/>
                      <a:pt x="1058" y="141"/>
                    </a:cubicBezTo>
                    <a:cubicBezTo>
                      <a:pt x="1345" y="141"/>
                      <a:pt x="1601" y="128"/>
                      <a:pt x="1793" y="128"/>
                    </a:cubicBezTo>
                    <a:cubicBezTo>
                      <a:pt x="2123" y="108"/>
                      <a:pt x="2123" y="98"/>
                      <a:pt x="2123" y="64"/>
                    </a:cubicBezTo>
                    <a:cubicBezTo>
                      <a:pt x="2123" y="44"/>
                      <a:pt x="2123" y="34"/>
                      <a:pt x="1793" y="13"/>
                    </a:cubicBezTo>
                    <a:cubicBezTo>
                      <a:pt x="1601" y="0"/>
                      <a:pt x="1345" y="0"/>
                      <a:pt x="105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" name="Google Shape;2551;p34"/>
              <p:cNvSpPr/>
              <p:nvPr/>
            </p:nvSpPr>
            <p:spPr>
              <a:xfrm>
                <a:off x="-517394" y="1736963"/>
                <a:ext cx="2181" cy="15629"/>
              </a:xfrm>
              <a:custGeom>
                <a:rect b="b" l="l" r="r" t="t"/>
                <a:pathLst>
                  <a:path extrusionOk="0" h="301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77"/>
                    </a:lnTo>
                    <a:cubicBezTo>
                      <a:pt x="0" y="300"/>
                      <a:pt x="10" y="300"/>
                      <a:pt x="21" y="300"/>
                    </a:cubicBezTo>
                    <a:cubicBezTo>
                      <a:pt x="31" y="300"/>
                      <a:pt x="41" y="300"/>
                      <a:pt x="41" y="277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2" name="Google Shape;2552;p34"/>
              <p:cNvSpPr/>
              <p:nvPr/>
            </p:nvSpPr>
            <p:spPr>
              <a:xfrm>
                <a:off x="-527363" y="1738053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0"/>
                      <a:pt x="0" y="23"/>
                    </a:cubicBezTo>
                    <a:lnTo>
                      <a:pt x="0" y="300"/>
                    </a:lnTo>
                    <a:cubicBezTo>
                      <a:pt x="0" y="310"/>
                      <a:pt x="10" y="320"/>
                      <a:pt x="21" y="320"/>
                    </a:cubicBezTo>
                    <a:cubicBezTo>
                      <a:pt x="31" y="320"/>
                      <a:pt x="41" y="310"/>
                      <a:pt x="41" y="300"/>
                    </a:cubicBezTo>
                    <a:lnTo>
                      <a:pt x="41" y="23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" name="Google Shape;2553;p34"/>
              <p:cNvSpPr/>
              <p:nvPr/>
            </p:nvSpPr>
            <p:spPr>
              <a:xfrm>
                <a:off x="-542940" y="1738572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1" y="0"/>
                    </a:moveTo>
                    <a:cubicBezTo>
                      <a:pt x="11" y="0"/>
                      <a:pt x="0" y="13"/>
                      <a:pt x="0" y="24"/>
                    </a:cubicBezTo>
                    <a:lnTo>
                      <a:pt x="0" y="236"/>
                    </a:lnTo>
                    <a:cubicBezTo>
                      <a:pt x="0" y="246"/>
                      <a:pt x="11" y="257"/>
                      <a:pt x="21" y="257"/>
                    </a:cubicBezTo>
                    <a:cubicBezTo>
                      <a:pt x="44" y="257"/>
                      <a:pt x="44" y="246"/>
                      <a:pt x="44" y="236"/>
                    </a:cubicBezTo>
                    <a:lnTo>
                      <a:pt x="44" y="24"/>
                    </a:lnTo>
                    <a:cubicBezTo>
                      <a:pt x="44" y="13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" name="Google Shape;2554;p34"/>
              <p:cNvSpPr/>
              <p:nvPr/>
            </p:nvSpPr>
            <p:spPr>
              <a:xfrm>
                <a:off x="-562359" y="1745893"/>
                <a:ext cx="2337" cy="12150"/>
              </a:xfrm>
              <a:custGeom>
                <a:rect b="b" l="l" r="r" t="t"/>
                <a:pathLst>
                  <a:path extrusionOk="0" h="234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13"/>
                    </a:lnTo>
                    <a:cubicBezTo>
                      <a:pt x="1" y="223"/>
                      <a:pt x="11" y="233"/>
                      <a:pt x="21" y="233"/>
                    </a:cubicBezTo>
                    <a:cubicBezTo>
                      <a:pt x="34" y="233"/>
                      <a:pt x="44" y="223"/>
                      <a:pt x="44" y="213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" name="Google Shape;2555;p34"/>
              <p:cNvSpPr/>
              <p:nvPr/>
            </p:nvSpPr>
            <p:spPr>
              <a:xfrm>
                <a:off x="-583387" y="1744180"/>
                <a:ext cx="2181" cy="14383"/>
              </a:xfrm>
              <a:custGeom>
                <a:rect b="b" l="l" r="r" t="t"/>
                <a:pathLst>
                  <a:path extrusionOk="0" h="277" w="42">
                    <a:moveTo>
                      <a:pt x="21" y="0"/>
                    </a:moveTo>
                    <a:cubicBezTo>
                      <a:pt x="1" y="0"/>
                      <a:pt x="1" y="10"/>
                      <a:pt x="1" y="21"/>
                    </a:cubicBezTo>
                    <a:lnTo>
                      <a:pt x="1" y="256"/>
                    </a:lnTo>
                    <a:cubicBezTo>
                      <a:pt x="1" y="277"/>
                      <a:pt x="1" y="277"/>
                      <a:pt x="21" y="277"/>
                    </a:cubicBezTo>
                    <a:cubicBezTo>
                      <a:pt x="32" y="277"/>
                      <a:pt x="42" y="277"/>
                      <a:pt x="42" y="256"/>
                    </a:cubicBezTo>
                    <a:lnTo>
                      <a:pt x="42" y="21"/>
                    </a:lnTo>
                    <a:cubicBezTo>
                      <a:pt x="42" y="10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" name="Google Shape;2556;p34"/>
              <p:cNvSpPr/>
              <p:nvPr/>
            </p:nvSpPr>
            <p:spPr>
              <a:xfrm>
                <a:off x="-646525" y="1736963"/>
                <a:ext cx="2181" cy="8308"/>
              </a:xfrm>
              <a:custGeom>
                <a:rect b="b" l="l" r="r" t="t"/>
                <a:pathLst>
                  <a:path extrusionOk="0" h="160" w="42">
                    <a:moveTo>
                      <a:pt x="21" y="1"/>
                    </a:moveTo>
                    <a:cubicBezTo>
                      <a:pt x="0" y="1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0" y="160"/>
                      <a:pt x="21" y="160"/>
                    </a:cubicBezTo>
                    <a:cubicBezTo>
                      <a:pt x="31" y="160"/>
                      <a:pt x="41" y="149"/>
                      <a:pt x="41" y="139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" name="Google Shape;2557;p34"/>
              <p:cNvSpPr/>
              <p:nvPr/>
            </p:nvSpPr>
            <p:spPr>
              <a:xfrm>
                <a:off x="-638789" y="1746932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60"/>
                    </a:lnTo>
                    <a:cubicBezTo>
                      <a:pt x="0" y="172"/>
                      <a:pt x="10" y="183"/>
                      <a:pt x="21" y="183"/>
                    </a:cubicBezTo>
                    <a:cubicBezTo>
                      <a:pt x="44" y="183"/>
                      <a:pt x="44" y="172"/>
                      <a:pt x="44" y="160"/>
                    </a:cubicBezTo>
                    <a:lnTo>
                      <a:pt x="44" y="21"/>
                    </a:lnTo>
                    <a:cubicBezTo>
                      <a:pt x="44" y="11"/>
                      <a:pt x="4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" name="Google Shape;2558;p34"/>
              <p:cNvSpPr/>
              <p:nvPr/>
            </p:nvSpPr>
            <p:spPr>
              <a:xfrm>
                <a:off x="-606077" y="1746413"/>
                <a:ext cx="2285" cy="10540"/>
              </a:xfrm>
              <a:custGeom>
                <a:rect b="b" l="l" r="r" t="t"/>
                <a:pathLst>
                  <a:path extrusionOk="0" h="203" w="44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82"/>
                    </a:lnTo>
                    <a:cubicBezTo>
                      <a:pt x="0" y="193"/>
                      <a:pt x="10" y="203"/>
                      <a:pt x="20" y="203"/>
                    </a:cubicBezTo>
                    <a:cubicBezTo>
                      <a:pt x="31" y="203"/>
                      <a:pt x="44" y="193"/>
                      <a:pt x="44" y="182"/>
                    </a:cubicBezTo>
                    <a:lnTo>
                      <a:pt x="44" y="21"/>
                    </a:lnTo>
                    <a:cubicBezTo>
                      <a:pt x="44" y="11"/>
                      <a:pt x="31" y="1"/>
                      <a:pt x="20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" name="Google Shape;2559;p34"/>
              <p:cNvSpPr/>
              <p:nvPr/>
            </p:nvSpPr>
            <p:spPr>
              <a:xfrm>
                <a:off x="-649848" y="1718115"/>
                <a:ext cx="140710" cy="21704"/>
              </a:xfrm>
              <a:custGeom>
                <a:rect b="b" l="l" r="r" t="t"/>
                <a:pathLst>
                  <a:path extrusionOk="0" h="418" w="2710">
                    <a:moveTo>
                      <a:pt x="0" y="0"/>
                    </a:moveTo>
                    <a:lnTo>
                      <a:pt x="0" y="343"/>
                    </a:lnTo>
                    <a:cubicBezTo>
                      <a:pt x="0" y="384"/>
                      <a:pt x="607" y="418"/>
                      <a:pt x="1355" y="418"/>
                    </a:cubicBezTo>
                    <a:cubicBezTo>
                      <a:pt x="2113" y="418"/>
                      <a:pt x="2710" y="384"/>
                      <a:pt x="2710" y="343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" name="Google Shape;2560;p34"/>
              <p:cNvSpPr/>
              <p:nvPr/>
            </p:nvSpPr>
            <p:spPr>
              <a:xfrm>
                <a:off x="-651042" y="1717024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2" y="44"/>
                    </a:moveTo>
                    <a:lnTo>
                      <a:pt x="2712" y="351"/>
                    </a:lnTo>
                    <a:cubicBezTo>
                      <a:pt x="2648" y="385"/>
                      <a:pt x="2103" y="415"/>
                      <a:pt x="1378" y="415"/>
                    </a:cubicBezTo>
                    <a:cubicBezTo>
                      <a:pt x="653" y="415"/>
                      <a:pt x="118" y="385"/>
                      <a:pt x="44" y="351"/>
                    </a:cubicBezTo>
                    <a:lnTo>
                      <a:pt x="44" y="44"/>
                    </a:lnTo>
                    <a:close/>
                    <a:moveTo>
                      <a:pt x="23" y="1"/>
                    </a:moveTo>
                    <a:cubicBezTo>
                      <a:pt x="13" y="1"/>
                      <a:pt x="0" y="11"/>
                      <a:pt x="0" y="21"/>
                    </a:cubicBezTo>
                    <a:lnTo>
                      <a:pt x="0" y="364"/>
                    </a:lnTo>
                    <a:cubicBezTo>
                      <a:pt x="0" y="395"/>
                      <a:pt x="0" y="415"/>
                      <a:pt x="418" y="439"/>
                    </a:cubicBezTo>
                    <a:cubicBezTo>
                      <a:pt x="674" y="449"/>
                      <a:pt x="1015" y="459"/>
                      <a:pt x="1378" y="459"/>
                    </a:cubicBezTo>
                    <a:cubicBezTo>
                      <a:pt x="1742" y="459"/>
                      <a:pt x="2082" y="449"/>
                      <a:pt x="2339" y="439"/>
                    </a:cubicBezTo>
                    <a:cubicBezTo>
                      <a:pt x="2753" y="415"/>
                      <a:pt x="2753" y="395"/>
                      <a:pt x="2753" y="364"/>
                    </a:cubicBezTo>
                    <a:lnTo>
                      <a:pt x="2753" y="21"/>
                    </a:lnTo>
                    <a:cubicBezTo>
                      <a:pt x="2753" y="11"/>
                      <a:pt x="275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" name="Google Shape;2561;p34"/>
              <p:cNvSpPr/>
              <p:nvPr/>
            </p:nvSpPr>
            <p:spPr>
              <a:xfrm>
                <a:off x="-649848" y="1714221"/>
                <a:ext cx="140710" cy="7788"/>
              </a:xfrm>
              <a:custGeom>
                <a:rect b="b" l="l" r="r" t="t"/>
                <a:pathLst>
                  <a:path extrusionOk="0" h="150" w="2710">
                    <a:moveTo>
                      <a:pt x="1355" y="1"/>
                    </a:moveTo>
                    <a:cubicBezTo>
                      <a:pt x="607" y="1"/>
                      <a:pt x="0" y="44"/>
                      <a:pt x="0" y="75"/>
                    </a:cubicBezTo>
                    <a:cubicBezTo>
                      <a:pt x="0" y="119"/>
                      <a:pt x="607" y="149"/>
                      <a:pt x="1355" y="149"/>
                    </a:cubicBezTo>
                    <a:cubicBezTo>
                      <a:pt x="2113" y="149"/>
                      <a:pt x="2710" y="119"/>
                      <a:pt x="2710" y="75"/>
                    </a:cubicBezTo>
                    <a:cubicBezTo>
                      <a:pt x="2710" y="44"/>
                      <a:pt x="211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" name="Google Shape;2562;p34"/>
              <p:cNvSpPr/>
              <p:nvPr/>
            </p:nvSpPr>
            <p:spPr>
              <a:xfrm>
                <a:off x="-651042" y="1713182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1"/>
                    </a:moveTo>
                    <a:cubicBezTo>
                      <a:pt x="2039" y="41"/>
                      <a:pt x="2541" y="75"/>
                      <a:pt x="2679" y="95"/>
                    </a:cubicBezTo>
                    <a:cubicBezTo>
                      <a:pt x="2541" y="128"/>
                      <a:pt x="2039" y="149"/>
                      <a:pt x="1378" y="149"/>
                    </a:cubicBezTo>
                    <a:cubicBezTo>
                      <a:pt x="728" y="149"/>
                      <a:pt x="226" y="128"/>
                      <a:pt x="77" y="95"/>
                    </a:cubicBezTo>
                    <a:cubicBezTo>
                      <a:pt x="226" y="75"/>
                      <a:pt x="728" y="41"/>
                      <a:pt x="1378" y="41"/>
                    </a:cubicBezTo>
                    <a:close/>
                    <a:moveTo>
                      <a:pt x="1378" y="0"/>
                    </a:moveTo>
                    <a:cubicBezTo>
                      <a:pt x="1015" y="0"/>
                      <a:pt x="674" y="11"/>
                      <a:pt x="418" y="21"/>
                    </a:cubicBezTo>
                    <a:cubicBezTo>
                      <a:pt x="0" y="54"/>
                      <a:pt x="0" y="75"/>
                      <a:pt x="0" y="95"/>
                    </a:cubicBezTo>
                    <a:cubicBezTo>
                      <a:pt x="0" y="128"/>
                      <a:pt x="0" y="149"/>
                      <a:pt x="418" y="169"/>
                    </a:cubicBezTo>
                    <a:cubicBezTo>
                      <a:pt x="674" y="192"/>
                      <a:pt x="1015" y="192"/>
                      <a:pt x="1378" y="192"/>
                    </a:cubicBezTo>
                    <a:cubicBezTo>
                      <a:pt x="1742" y="192"/>
                      <a:pt x="2082" y="192"/>
                      <a:pt x="2339" y="169"/>
                    </a:cubicBezTo>
                    <a:cubicBezTo>
                      <a:pt x="2753" y="149"/>
                      <a:pt x="2753" y="128"/>
                      <a:pt x="2753" y="95"/>
                    </a:cubicBezTo>
                    <a:cubicBezTo>
                      <a:pt x="2753" y="75"/>
                      <a:pt x="2753" y="54"/>
                      <a:pt x="2339" y="21"/>
                    </a:cubicBezTo>
                    <a:cubicBezTo>
                      <a:pt x="2082" y="11"/>
                      <a:pt x="1742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" name="Google Shape;2563;p34"/>
              <p:cNvSpPr/>
              <p:nvPr/>
            </p:nvSpPr>
            <p:spPr>
              <a:xfrm>
                <a:off x="-633233" y="1715311"/>
                <a:ext cx="108051" cy="5088"/>
              </a:xfrm>
              <a:custGeom>
                <a:rect b="b" l="l" r="r" t="t"/>
                <a:pathLst>
                  <a:path extrusionOk="0" h="98" w="2081">
                    <a:moveTo>
                      <a:pt x="1035" y="0"/>
                    </a:moveTo>
                    <a:cubicBezTo>
                      <a:pt x="459" y="0"/>
                      <a:pt x="1" y="23"/>
                      <a:pt x="1" y="54"/>
                    </a:cubicBezTo>
                    <a:cubicBezTo>
                      <a:pt x="1" y="77"/>
                      <a:pt x="459" y="98"/>
                      <a:pt x="1035" y="98"/>
                    </a:cubicBezTo>
                    <a:cubicBezTo>
                      <a:pt x="1611" y="98"/>
                      <a:pt x="2080" y="77"/>
                      <a:pt x="2080" y="54"/>
                    </a:cubicBezTo>
                    <a:cubicBezTo>
                      <a:pt x="2080" y="23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" name="Google Shape;2564;p34"/>
              <p:cNvSpPr/>
              <p:nvPr/>
            </p:nvSpPr>
            <p:spPr>
              <a:xfrm>
                <a:off x="-634427" y="1714221"/>
                <a:ext cx="110439" cy="7269"/>
              </a:xfrm>
              <a:custGeom>
                <a:rect b="b" l="l" r="r" t="t"/>
                <a:pathLst>
                  <a:path extrusionOk="0" h="140" w="2127">
                    <a:moveTo>
                      <a:pt x="1058" y="44"/>
                    </a:moveTo>
                    <a:cubicBezTo>
                      <a:pt x="1506" y="44"/>
                      <a:pt x="1847" y="55"/>
                      <a:pt x="1998" y="75"/>
                    </a:cubicBezTo>
                    <a:cubicBezTo>
                      <a:pt x="1847" y="85"/>
                      <a:pt x="1506" y="98"/>
                      <a:pt x="1058" y="98"/>
                    </a:cubicBezTo>
                    <a:cubicBezTo>
                      <a:pt x="620" y="98"/>
                      <a:pt x="280" y="85"/>
                      <a:pt x="129" y="75"/>
                    </a:cubicBezTo>
                    <a:cubicBezTo>
                      <a:pt x="280" y="55"/>
                      <a:pt x="620" y="44"/>
                      <a:pt x="1058" y="44"/>
                    </a:cubicBezTo>
                    <a:close/>
                    <a:moveTo>
                      <a:pt x="1058" y="1"/>
                    </a:moveTo>
                    <a:cubicBezTo>
                      <a:pt x="782" y="1"/>
                      <a:pt x="526" y="1"/>
                      <a:pt x="321" y="11"/>
                    </a:cubicBezTo>
                    <a:cubicBezTo>
                      <a:pt x="1" y="34"/>
                      <a:pt x="1" y="44"/>
                      <a:pt x="1" y="75"/>
                    </a:cubicBezTo>
                    <a:cubicBezTo>
                      <a:pt x="1" y="98"/>
                      <a:pt x="1" y="108"/>
                      <a:pt x="321" y="129"/>
                    </a:cubicBezTo>
                    <a:cubicBezTo>
                      <a:pt x="526" y="139"/>
                      <a:pt x="782" y="139"/>
                      <a:pt x="1058" y="139"/>
                    </a:cubicBezTo>
                    <a:cubicBezTo>
                      <a:pt x="1335" y="139"/>
                      <a:pt x="1601" y="139"/>
                      <a:pt x="1793" y="129"/>
                    </a:cubicBezTo>
                    <a:cubicBezTo>
                      <a:pt x="2126" y="108"/>
                      <a:pt x="2126" y="98"/>
                      <a:pt x="2126" y="75"/>
                    </a:cubicBezTo>
                    <a:cubicBezTo>
                      <a:pt x="2126" y="44"/>
                      <a:pt x="2126" y="34"/>
                      <a:pt x="1793" y="11"/>
                    </a:cubicBezTo>
                    <a:cubicBezTo>
                      <a:pt x="1601" y="1"/>
                      <a:pt x="1335" y="1"/>
                      <a:pt x="105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34"/>
              <p:cNvSpPr/>
              <p:nvPr/>
            </p:nvSpPr>
            <p:spPr>
              <a:xfrm>
                <a:off x="-516874" y="1719309"/>
                <a:ext cx="2181" cy="15992"/>
              </a:xfrm>
              <a:custGeom>
                <a:rect b="b" l="l" r="r" t="t"/>
                <a:pathLst>
                  <a:path extrusionOk="0" h="308" w="42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287"/>
                    </a:lnTo>
                    <a:cubicBezTo>
                      <a:pt x="0" y="297"/>
                      <a:pt x="11" y="307"/>
                      <a:pt x="21" y="307"/>
                    </a:cubicBezTo>
                    <a:cubicBezTo>
                      <a:pt x="31" y="307"/>
                      <a:pt x="41" y="297"/>
                      <a:pt x="41" y="287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" name="Google Shape;2566;p34"/>
              <p:cNvSpPr/>
              <p:nvPr/>
            </p:nvSpPr>
            <p:spPr>
              <a:xfrm>
                <a:off x="-526844" y="1720867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1"/>
                    </a:moveTo>
                    <a:cubicBezTo>
                      <a:pt x="0" y="1"/>
                      <a:pt x="0" y="11"/>
                      <a:pt x="0" y="21"/>
                    </a:cubicBezTo>
                    <a:lnTo>
                      <a:pt x="0" y="300"/>
                    </a:lnTo>
                    <a:cubicBezTo>
                      <a:pt x="0" y="311"/>
                      <a:pt x="0" y="321"/>
                      <a:pt x="21" y="321"/>
                    </a:cubicBezTo>
                    <a:cubicBezTo>
                      <a:pt x="31" y="321"/>
                      <a:pt x="41" y="311"/>
                      <a:pt x="41" y="300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" name="Google Shape;2567;p34"/>
              <p:cNvSpPr/>
              <p:nvPr/>
            </p:nvSpPr>
            <p:spPr>
              <a:xfrm>
                <a:off x="-542420" y="1720867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6"/>
                    </a:lnTo>
                    <a:cubicBezTo>
                      <a:pt x="1" y="247"/>
                      <a:pt x="11" y="257"/>
                      <a:pt x="21" y="257"/>
                    </a:cubicBezTo>
                    <a:cubicBezTo>
                      <a:pt x="34" y="257"/>
                      <a:pt x="44" y="247"/>
                      <a:pt x="44" y="236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" name="Google Shape;2568;p34"/>
              <p:cNvSpPr/>
              <p:nvPr/>
            </p:nvSpPr>
            <p:spPr>
              <a:xfrm>
                <a:off x="-561839" y="1728084"/>
                <a:ext cx="2337" cy="12254"/>
              </a:xfrm>
              <a:custGeom>
                <a:rect b="b" l="l" r="r" t="t"/>
                <a:pathLst>
                  <a:path extrusionOk="0" h="236" w="45">
                    <a:moveTo>
                      <a:pt x="24" y="0"/>
                    </a:moveTo>
                    <a:cubicBezTo>
                      <a:pt x="11" y="0"/>
                      <a:pt x="1" y="10"/>
                      <a:pt x="1" y="23"/>
                    </a:cubicBezTo>
                    <a:lnTo>
                      <a:pt x="1" y="215"/>
                    </a:lnTo>
                    <a:cubicBezTo>
                      <a:pt x="1" y="226"/>
                      <a:pt x="11" y="236"/>
                      <a:pt x="24" y="236"/>
                    </a:cubicBezTo>
                    <a:cubicBezTo>
                      <a:pt x="34" y="236"/>
                      <a:pt x="44" y="226"/>
                      <a:pt x="44" y="215"/>
                    </a:cubicBezTo>
                    <a:lnTo>
                      <a:pt x="44" y="23"/>
                    </a:lnTo>
                    <a:cubicBezTo>
                      <a:pt x="44" y="10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" name="Google Shape;2569;p34"/>
              <p:cNvSpPr/>
              <p:nvPr/>
            </p:nvSpPr>
            <p:spPr>
              <a:xfrm>
                <a:off x="-582816" y="1726994"/>
                <a:ext cx="2285" cy="14434"/>
              </a:xfrm>
              <a:custGeom>
                <a:rect b="b" l="l" r="r" t="t"/>
                <a:pathLst>
                  <a:path extrusionOk="0" h="278" w="44">
                    <a:moveTo>
                      <a:pt x="21" y="1"/>
                    </a:moveTo>
                    <a:cubicBezTo>
                      <a:pt x="0" y="1"/>
                      <a:pt x="0" y="11"/>
                      <a:pt x="0" y="21"/>
                    </a:cubicBezTo>
                    <a:lnTo>
                      <a:pt x="0" y="257"/>
                    </a:lnTo>
                    <a:cubicBezTo>
                      <a:pt x="0" y="267"/>
                      <a:pt x="0" y="277"/>
                      <a:pt x="21" y="277"/>
                    </a:cubicBezTo>
                    <a:cubicBezTo>
                      <a:pt x="31" y="277"/>
                      <a:pt x="44" y="267"/>
                      <a:pt x="44" y="257"/>
                    </a:cubicBezTo>
                    <a:lnTo>
                      <a:pt x="44" y="21"/>
                    </a:lnTo>
                    <a:cubicBezTo>
                      <a:pt x="44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" name="Google Shape;2570;p34"/>
              <p:cNvSpPr/>
              <p:nvPr/>
            </p:nvSpPr>
            <p:spPr>
              <a:xfrm>
                <a:off x="-646525" y="1719309"/>
                <a:ext cx="2181" cy="8256"/>
              </a:xfrm>
              <a:custGeom>
                <a:rect b="b" l="l" r="r" t="t"/>
                <a:pathLst>
                  <a:path extrusionOk="0" h="159" w="42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38"/>
                    </a:lnTo>
                    <a:cubicBezTo>
                      <a:pt x="0" y="149"/>
                      <a:pt x="11" y="159"/>
                      <a:pt x="21" y="159"/>
                    </a:cubicBezTo>
                    <a:cubicBezTo>
                      <a:pt x="41" y="159"/>
                      <a:pt x="41" y="149"/>
                      <a:pt x="41" y="138"/>
                    </a:cubicBezTo>
                    <a:lnTo>
                      <a:pt x="41" y="21"/>
                    </a:lnTo>
                    <a:cubicBezTo>
                      <a:pt x="41" y="10"/>
                      <a:pt x="4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" name="Google Shape;2571;p34"/>
              <p:cNvSpPr/>
              <p:nvPr/>
            </p:nvSpPr>
            <p:spPr>
              <a:xfrm>
                <a:off x="-638269" y="1729278"/>
                <a:ext cx="2285" cy="9346"/>
              </a:xfrm>
              <a:custGeom>
                <a:rect b="b" l="l" r="r" t="t"/>
                <a:pathLst>
                  <a:path extrusionOk="0" h="180" w="44">
                    <a:moveTo>
                      <a:pt x="23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59"/>
                    </a:lnTo>
                    <a:cubicBezTo>
                      <a:pt x="0" y="169"/>
                      <a:pt x="11" y="179"/>
                      <a:pt x="23" y="179"/>
                    </a:cubicBezTo>
                    <a:cubicBezTo>
                      <a:pt x="34" y="179"/>
                      <a:pt x="44" y="169"/>
                      <a:pt x="44" y="159"/>
                    </a:cubicBezTo>
                    <a:lnTo>
                      <a:pt x="44" y="21"/>
                    </a:lnTo>
                    <a:cubicBezTo>
                      <a:pt x="44" y="10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" name="Google Shape;2572;p34"/>
              <p:cNvSpPr/>
              <p:nvPr/>
            </p:nvSpPr>
            <p:spPr>
              <a:xfrm>
                <a:off x="-605558" y="1728603"/>
                <a:ext cx="2285" cy="10696"/>
              </a:xfrm>
              <a:custGeom>
                <a:rect b="b" l="l" r="r" t="t"/>
                <a:pathLst>
                  <a:path extrusionOk="0" h="206" w="44">
                    <a:moveTo>
                      <a:pt x="21" y="0"/>
                    </a:moveTo>
                    <a:cubicBezTo>
                      <a:pt x="10" y="0"/>
                      <a:pt x="0" y="13"/>
                      <a:pt x="0" y="23"/>
                    </a:cubicBezTo>
                    <a:lnTo>
                      <a:pt x="0" y="182"/>
                    </a:lnTo>
                    <a:cubicBezTo>
                      <a:pt x="0" y="205"/>
                      <a:pt x="10" y="205"/>
                      <a:pt x="21" y="205"/>
                    </a:cubicBezTo>
                    <a:cubicBezTo>
                      <a:pt x="34" y="205"/>
                      <a:pt x="44" y="205"/>
                      <a:pt x="44" y="182"/>
                    </a:cubicBezTo>
                    <a:lnTo>
                      <a:pt x="44" y="23"/>
                    </a:lnTo>
                    <a:cubicBezTo>
                      <a:pt x="44" y="13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" name="Google Shape;2573;p34"/>
              <p:cNvSpPr/>
              <p:nvPr/>
            </p:nvSpPr>
            <p:spPr>
              <a:xfrm>
                <a:off x="-650367" y="1700929"/>
                <a:ext cx="140710" cy="21081"/>
              </a:xfrm>
              <a:custGeom>
                <a:rect b="b" l="l" r="r" t="t"/>
                <a:pathLst>
                  <a:path extrusionOk="0" h="406" w="2710">
                    <a:moveTo>
                      <a:pt x="0" y="1"/>
                    </a:moveTo>
                    <a:lnTo>
                      <a:pt x="0" y="331"/>
                    </a:lnTo>
                    <a:cubicBezTo>
                      <a:pt x="0" y="375"/>
                      <a:pt x="607" y="405"/>
                      <a:pt x="1355" y="405"/>
                    </a:cubicBezTo>
                    <a:cubicBezTo>
                      <a:pt x="2113" y="405"/>
                      <a:pt x="2710" y="375"/>
                      <a:pt x="2710" y="33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" name="Google Shape;2574;p34"/>
              <p:cNvSpPr/>
              <p:nvPr/>
            </p:nvSpPr>
            <p:spPr>
              <a:xfrm>
                <a:off x="-651562" y="1699890"/>
                <a:ext cx="142995" cy="23313"/>
              </a:xfrm>
              <a:custGeom>
                <a:rect b="b" l="l" r="r" t="t"/>
                <a:pathLst>
                  <a:path extrusionOk="0" h="449" w="2754">
                    <a:moveTo>
                      <a:pt x="2712" y="41"/>
                    </a:moveTo>
                    <a:lnTo>
                      <a:pt x="2712" y="351"/>
                    </a:lnTo>
                    <a:cubicBezTo>
                      <a:pt x="2648" y="374"/>
                      <a:pt x="2103" y="405"/>
                      <a:pt x="1378" y="405"/>
                    </a:cubicBezTo>
                    <a:cubicBezTo>
                      <a:pt x="651" y="405"/>
                      <a:pt x="118" y="374"/>
                      <a:pt x="44" y="351"/>
                    </a:cubicBezTo>
                    <a:lnTo>
                      <a:pt x="44" y="41"/>
                    </a:lnTo>
                    <a:close/>
                    <a:moveTo>
                      <a:pt x="23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351"/>
                    </a:lnTo>
                    <a:cubicBezTo>
                      <a:pt x="0" y="384"/>
                      <a:pt x="0" y="405"/>
                      <a:pt x="418" y="425"/>
                    </a:cubicBezTo>
                    <a:cubicBezTo>
                      <a:pt x="684" y="448"/>
                      <a:pt x="1014" y="448"/>
                      <a:pt x="1378" y="448"/>
                    </a:cubicBezTo>
                    <a:cubicBezTo>
                      <a:pt x="1739" y="448"/>
                      <a:pt x="2082" y="448"/>
                      <a:pt x="2338" y="425"/>
                    </a:cubicBezTo>
                    <a:cubicBezTo>
                      <a:pt x="2753" y="405"/>
                      <a:pt x="2753" y="384"/>
                      <a:pt x="2753" y="351"/>
                    </a:cubicBezTo>
                    <a:lnTo>
                      <a:pt x="2753" y="21"/>
                    </a:lnTo>
                    <a:cubicBezTo>
                      <a:pt x="2753" y="10"/>
                      <a:pt x="275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" name="Google Shape;2575;p34"/>
              <p:cNvSpPr/>
              <p:nvPr/>
            </p:nvSpPr>
            <p:spPr>
              <a:xfrm>
                <a:off x="-650367" y="1697086"/>
                <a:ext cx="140710" cy="7736"/>
              </a:xfrm>
              <a:custGeom>
                <a:rect b="b" l="l" r="r" t="t"/>
                <a:pathLst>
                  <a:path extrusionOk="0" h="149" w="2710">
                    <a:moveTo>
                      <a:pt x="1355" y="0"/>
                    </a:moveTo>
                    <a:cubicBezTo>
                      <a:pt x="607" y="0"/>
                      <a:pt x="0" y="31"/>
                      <a:pt x="0" y="75"/>
                    </a:cubicBezTo>
                    <a:cubicBezTo>
                      <a:pt x="0" y="118"/>
                      <a:pt x="607" y="149"/>
                      <a:pt x="1355" y="149"/>
                    </a:cubicBezTo>
                    <a:cubicBezTo>
                      <a:pt x="2113" y="149"/>
                      <a:pt x="2710" y="118"/>
                      <a:pt x="2710" y="75"/>
                    </a:cubicBezTo>
                    <a:cubicBezTo>
                      <a:pt x="2710" y="31"/>
                      <a:pt x="211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" name="Google Shape;2576;p34"/>
              <p:cNvSpPr/>
              <p:nvPr/>
            </p:nvSpPr>
            <p:spPr>
              <a:xfrm>
                <a:off x="-651562" y="1695996"/>
                <a:ext cx="142995" cy="10073"/>
              </a:xfrm>
              <a:custGeom>
                <a:rect b="b" l="l" r="r" t="t"/>
                <a:pathLst>
                  <a:path extrusionOk="0" h="194" w="2754">
                    <a:moveTo>
                      <a:pt x="1378" y="42"/>
                    </a:moveTo>
                    <a:cubicBezTo>
                      <a:pt x="2039" y="42"/>
                      <a:pt x="2541" y="65"/>
                      <a:pt x="2679" y="96"/>
                    </a:cubicBezTo>
                    <a:cubicBezTo>
                      <a:pt x="2541" y="116"/>
                      <a:pt x="2039" y="149"/>
                      <a:pt x="1378" y="149"/>
                    </a:cubicBezTo>
                    <a:cubicBezTo>
                      <a:pt x="727" y="149"/>
                      <a:pt x="226" y="116"/>
                      <a:pt x="74" y="96"/>
                    </a:cubicBezTo>
                    <a:cubicBezTo>
                      <a:pt x="226" y="65"/>
                      <a:pt x="727" y="42"/>
                      <a:pt x="1378" y="42"/>
                    </a:cubicBezTo>
                    <a:close/>
                    <a:moveTo>
                      <a:pt x="1378" y="1"/>
                    </a:moveTo>
                    <a:cubicBezTo>
                      <a:pt x="1014" y="1"/>
                      <a:pt x="684" y="1"/>
                      <a:pt x="418" y="21"/>
                    </a:cubicBezTo>
                    <a:cubicBezTo>
                      <a:pt x="0" y="42"/>
                      <a:pt x="0" y="65"/>
                      <a:pt x="0" y="96"/>
                    </a:cubicBezTo>
                    <a:cubicBezTo>
                      <a:pt x="0" y="116"/>
                      <a:pt x="0" y="139"/>
                      <a:pt x="418" y="170"/>
                    </a:cubicBezTo>
                    <a:cubicBezTo>
                      <a:pt x="684" y="180"/>
                      <a:pt x="1014" y="193"/>
                      <a:pt x="1378" y="193"/>
                    </a:cubicBezTo>
                    <a:cubicBezTo>
                      <a:pt x="1739" y="193"/>
                      <a:pt x="2082" y="180"/>
                      <a:pt x="2338" y="170"/>
                    </a:cubicBezTo>
                    <a:cubicBezTo>
                      <a:pt x="2753" y="139"/>
                      <a:pt x="2753" y="116"/>
                      <a:pt x="2753" y="96"/>
                    </a:cubicBezTo>
                    <a:cubicBezTo>
                      <a:pt x="2753" y="65"/>
                      <a:pt x="2753" y="42"/>
                      <a:pt x="2338" y="21"/>
                    </a:cubicBezTo>
                    <a:cubicBezTo>
                      <a:pt x="2082" y="1"/>
                      <a:pt x="1739" y="1"/>
                      <a:pt x="137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" name="Google Shape;2577;p34"/>
              <p:cNvSpPr/>
              <p:nvPr/>
            </p:nvSpPr>
            <p:spPr>
              <a:xfrm>
                <a:off x="-633752" y="1697605"/>
                <a:ext cx="107999" cy="5088"/>
              </a:xfrm>
              <a:custGeom>
                <a:rect b="b" l="l" r="r" t="t"/>
                <a:pathLst>
                  <a:path extrusionOk="0" h="98" w="2080">
                    <a:moveTo>
                      <a:pt x="1035" y="1"/>
                    </a:moveTo>
                    <a:cubicBezTo>
                      <a:pt x="469" y="1"/>
                      <a:pt x="0" y="21"/>
                      <a:pt x="0" y="54"/>
                    </a:cubicBezTo>
                    <a:cubicBezTo>
                      <a:pt x="0" y="75"/>
                      <a:pt x="469" y="98"/>
                      <a:pt x="1035" y="98"/>
                    </a:cubicBezTo>
                    <a:cubicBezTo>
                      <a:pt x="1611" y="98"/>
                      <a:pt x="2080" y="75"/>
                      <a:pt x="2080" y="54"/>
                    </a:cubicBezTo>
                    <a:cubicBezTo>
                      <a:pt x="2080" y="21"/>
                      <a:pt x="1611" y="1"/>
                      <a:pt x="10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" name="Google Shape;2578;p34"/>
              <p:cNvSpPr/>
              <p:nvPr/>
            </p:nvSpPr>
            <p:spPr>
              <a:xfrm>
                <a:off x="-634946" y="1696567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58" y="41"/>
                    </a:moveTo>
                    <a:cubicBezTo>
                      <a:pt x="1506" y="41"/>
                      <a:pt x="1847" y="54"/>
                      <a:pt x="1995" y="74"/>
                    </a:cubicBezTo>
                    <a:cubicBezTo>
                      <a:pt x="1847" y="85"/>
                      <a:pt x="1506" y="95"/>
                      <a:pt x="1058" y="95"/>
                    </a:cubicBezTo>
                    <a:cubicBezTo>
                      <a:pt x="620" y="95"/>
                      <a:pt x="279" y="85"/>
                      <a:pt x="128" y="74"/>
                    </a:cubicBezTo>
                    <a:cubicBezTo>
                      <a:pt x="279" y="54"/>
                      <a:pt x="620" y="41"/>
                      <a:pt x="1058" y="41"/>
                    </a:cubicBezTo>
                    <a:close/>
                    <a:moveTo>
                      <a:pt x="1058" y="0"/>
                    </a:moveTo>
                    <a:cubicBezTo>
                      <a:pt x="779" y="0"/>
                      <a:pt x="523" y="10"/>
                      <a:pt x="320" y="21"/>
                    </a:cubicBezTo>
                    <a:cubicBezTo>
                      <a:pt x="0" y="31"/>
                      <a:pt x="0" y="41"/>
                      <a:pt x="0" y="74"/>
                    </a:cubicBezTo>
                    <a:cubicBezTo>
                      <a:pt x="0" y="95"/>
                      <a:pt x="0" y="118"/>
                      <a:pt x="320" y="128"/>
                    </a:cubicBezTo>
                    <a:cubicBezTo>
                      <a:pt x="523" y="138"/>
                      <a:pt x="779" y="138"/>
                      <a:pt x="1058" y="138"/>
                    </a:cubicBezTo>
                    <a:cubicBezTo>
                      <a:pt x="1345" y="138"/>
                      <a:pt x="1601" y="138"/>
                      <a:pt x="1793" y="128"/>
                    </a:cubicBezTo>
                    <a:cubicBezTo>
                      <a:pt x="2123" y="118"/>
                      <a:pt x="2123" y="95"/>
                      <a:pt x="2123" y="74"/>
                    </a:cubicBezTo>
                    <a:cubicBezTo>
                      <a:pt x="2123" y="41"/>
                      <a:pt x="2123" y="31"/>
                      <a:pt x="1793" y="21"/>
                    </a:cubicBezTo>
                    <a:cubicBezTo>
                      <a:pt x="1601" y="10"/>
                      <a:pt x="1345" y="0"/>
                      <a:pt x="105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" name="Google Shape;2579;p34"/>
              <p:cNvSpPr/>
              <p:nvPr/>
            </p:nvSpPr>
            <p:spPr>
              <a:xfrm>
                <a:off x="-517394" y="1701448"/>
                <a:ext cx="2181" cy="16148"/>
              </a:xfrm>
              <a:custGeom>
                <a:rect b="b" l="l" r="r" t="t"/>
                <a:pathLst>
                  <a:path extrusionOk="0" h="311" w="42">
                    <a:moveTo>
                      <a:pt x="21" y="1"/>
                    </a:moveTo>
                    <a:cubicBezTo>
                      <a:pt x="10" y="1"/>
                      <a:pt x="0" y="11"/>
                      <a:pt x="0" y="24"/>
                    </a:cubicBezTo>
                    <a:lnTo>
                      <a:pt x="0" y="290"/>
                    </a:lnTo>
                    <a:cubicBezTo>
                      <a:pt x="0" y="301"/>
                      <a:pt x="10" y="311"/>
                      <a:pt x="21" y="311"/>
                    </a:cubicBezTo>
                    <a:cubicBezTo>
                      <a:pt x="31" y="311"/>
                      <a:pt x="41" y="301"/>
                      <a:pt x="41" y="290"/>
                    </a:cubicBezTo>
                    <a:lnTo>
                      <a:pt x="41" y="24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" name="Google Shape;2580;p34"/>
              <p:cNvSpPr/>
              <p:nvPr/>
            </p:nvSpPr>
            <p:spPr>
              <a:xfrm>
                <a:off x="-527363" y="1703213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297"/>
                    </a:lnTo>
                    <a:cubicBezTo>
                      <a:pt x="0" y="310"/>
                      <a:pt x="10" y="320"/>
                      <a:pt x="21" y="320"/>
                    </a:cubicBezTo>
                    <a:cubicBezTo>
                      <a:pt x="31" y="320"/>
                      <a:pt x="41" y="310"/>
                      <a:pt x="41" y="297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" name="Google Shape;2581;p34"/>
              <p:cNvSpPr/>
              <p:nvPr/>
            </p:nvSpPr>
            <p:spPr>
              <a:xfrm>
                <a:off x="-542940" y="1703213"/>
                <a:ext cx="2285" cy="13863"/>
              </a:xfrm>
              <a:custGeom>
                <a:rect b="b" l="l" r="r" t="t"/>
                <a:pathLst>
                  <a:path extrusionOk="0" h="267" w="44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246"/>
                    </a:lnTo>
                    <a:cubicBezTo>
                      <a:pt x="0" y="256"/>
                      <a:pt x="11" y="267"/>
                      <a:pt x="21" y="267"/>
                    </a:cubicBezTo>
                    <a:cubicBezTo>
                      <a:pt x="44" y="267"/>
                      <a:pt x="44" y="256"/>
                      <a:pt x="44" y="246"/>
                    </a:cubicBezTo>
                    <a:lnTo>
                      <a:pt x="44" y="21"/>
                    </a:lnTo>
                    <a:cubicBezTo>
                      <a:pt x="44" y="10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" name="Google Shape;2582;p34"/>
              <p:cNvSpPr/>
              <p:nvPr/>
            </p:nvSpPr>
            <p:spPr>
              <a:xfrm>
                <a:off x="-562359" y="1710378"/>
                <a:ext cx="2337" cy="12306"/>
              </a:xfrm>
              <a:custGeom>
                <a:rect b="b" l="l" r="r" t="t"/>
                <a:pathLst>
                  <a:path extrusionOk="0" h="237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13"/>
                    </a:lnTo>
                    <a:cubicBezTo>
                      <a:pt x="1" y="223"/>
                      <a:pt x="11" y="236"/>
                      <a:pt x="21" y="236"/>
                    </a:cubicBezTo>
                    <a:cubicBezTo>
                      <a:pt x="34" y="236"/>
                      <a:pt x="44" y="223"/>
                      <a:pt x="44" y="21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" name="Google Shape;2583;p34"/>
              <p:cNvSpPr/>
              <p:nvPr/>
            </p:nvSpPr>
            <p:spPr>
              <a:xfrm>
                <a:off x="-583387" y="1709340"/>
                <a:ext cx="2181" cy="14383"/>
              </a:xfrm>
              <a:custGeom>
                <a:rect b="b" l="l" r="r" t="t"/>
                <a:pathLst>
                  <a:path extrusionOk="0" h="277" w="42">
                    <a:moveTo>
                      <a:pt x="21" y="0"/>
                    </a:moveTo>
                    <a:cubicBezTo>
                      <a:pt x="1" y="0"/>
                      <a:pt x="1" y="10"/>
                      <a:pt x="1" y="21"/>
                    </a:cubicBezTo>
                    <a:lnTo>
                      <a:pt x="1" y="256"/>
                    </a:lnTo>
                    <a:cubicBezTo>
                      <a:pt x="1" y="266"/>
                      <a:pt x="1" y="277"/>
                      <a:pt x="21" y="277"/>
                    </a:cubicBezTo>
                    <a:cubicBezTo>
                      <a:pt x="32" y="277"/>
                      <a:pt x="42" y="266"/>
                      <a:pt x="42" y="256"/>
                    </a:cubicBezTo>
                    <a:lnTo>
                      <a:pt x="42" y="21"/>
                    </a:lnTo>
                    <a:cubicBezTo>
                      <a:pt x="42" y="10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" name="Google Shape;2584;p34"/>
              <p:cNvSpPr/>
              <p:nvPr/>
            </p:nvSpPr>
            <p:spPr>
              <a:xfrm>
                <a:off x="-646525" y="1701448"/>
                <a:ext cx="2181" cy="8463"/>
              </a:xfrm>
              <a:custGeom>
                <a:rect b="b" l="l" r="r" t="t"/>
                <a:pathLst>
                  <a:path extrusionOk="0" h="163" w="42">
                    <a:moveTo>
                      <a:pt x="21" y="1"/>
                    </a:moveTo>
                    <a:cubicBezTo>
                      <a:pt x="0" y="1"/>
                      <a:pt x="0" y="11"/>
                      <a:pt x="0" y="24"/>
                    </a:cubicBezTo>
                    <a:lnTo>
                      <a:pt x="0" y="139"/>
                    </a:lnTo>
                    <a:cubicBezTo>
                      <a:pt x="0" y="152"/>
                      <a:pt x="0" y="162"/>
                      <a:pt x="21" y="162"/>
                    </a:cubicBezTo>
                    <a:cubicBezTo>
                      <a:pt x="31" y="162"/>
                      <a:pt x="41" y="152"/>
                      <a:pt x="41" y="139"/>
                    </a:cubicBezTo>
                    <a:lnTo>
                      <a:pt x="41" y="24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" name="Google Shape;2585;p34"/>
              <p:cNvSpPr/>
              <p:nvPr/>
            </p:nvSpPr>
            <p:spPr>
              <a:xfrm>
                <a:off x="-638789" y="1711469"/>
                <a:ext cx="2285" cy="9450"/>
              </a:xfrm>
              <a:custGeom>
                <a:rect b="b" l="l" r="r" t="t"/>
                <a:pathLst>
                  <a:path extrusionOk="0" h="182" w="44">
                    <a:moveTo>
                      <a:pt x="21" y="0"/>
                    </a:moveTo>
                    <a:cubicBezTo>
                      <a:pt x="10" y="0"/>
                      <a:pt x="0" y="10"/>
                      <a:pt x="0" y="23"/>
                    </a:cubicBezTo>
                    <a:lnTo>
                      <a:pt x="0" y="161"/>
                    </a:lnTo>
                    <a:cubicBezTo>
                      <a:pt x="0" y="172"/>
                      <a:pt x="10" y="182"/>
                      <a:pt x="21" y="182"/>
                    </a:cubicBezTo>
                    <a:cubicBezTo>
                      <a:pt x="44" y="182"/>
                      <a:pt x="44" y="172"/>
                      <a:pt x="44" y="161"/>
                    </a:cubicBezTo>
                    <a:lnTo>
                      <a:pt x="44" y="23"/>
                    </a:lnTo>
                    <a:cubicBezTo>
                      <a:pt x="44" y="10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" name="Google Shape;2586;p34"/>
              <p:cNvSpPr/>
              <p:nvPr/>
            </p:nvSpPr>
            <p:spPr>
              <a:xfrm>
                <a:off x="-606077" y="1710898"/>
                <a:ext cx="2285" cy="11111"/>
              </a:xfrm>
              <a:custGeom>
                <a:rect b="b" l="l" r="r" t="t"/>
                <a:pathLst>
                  <a:path extrusionOk="0" h="214" w="44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93"/>
                    </a:lnTo>
                    <a:cubicBezTo>
                      <a:pt x="0" y="203"/>
                      <a:pt x="10" y="213"/>
                      <a:pt x="20" y="213"/>
                    </a:cubicBezTo>
                    <a:cubicBezTo>
                      <a:pt x="31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1" y="1"/>
                      <a:pt x="20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" name="Google Shape;2587;p34"/>
              <p:cNvSpPr/>
              <p:nvPr/>
            </p:nvSpPr>
            <p:spPr>
              <a:xfrm>
                <a:off x="-649329" y="1683275"/>
                <a:ext cx="140762" cy="21548"/>
              </a:xfrm>
              <a:custGeom>
                <a:rect b="b" l="l" r="r" t="t"/>
                <a:pathLst>
                  <a:path extrusionOk="0" h="415" w="2711">
                    <a:moveTo>
                      <a:pt x="1" y="0"/>
                    </a:moveTo>
                    <a:lnTo>
                      <a:pt x="1" y="341"/>
                    </a:lnTo>
                    <a:cubicBezTo>
                      <a:pt x="1" y="374"/>
                      <a:pt x="608" y="415"/>
                      <a:pt x="1355" y="415"/>
                    </a:cubicBezTo>
                    <a:cubicBezTo>
                      <a:pt x="2103" y="415"/>
                      <a:pt x="2710" y="374"/>
                      <a:pt x="2710" y="341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" name="Google Shape;2588;p34"/>
              <p:cNvSpPr/>
              <p:nvPr/>
            </p:nvSpPr>
            <p:spPr>
              <a:xfrm>
                <a:off x="-650367" y="1682081"/>
                <a:ext cx="142995" cy="23988"/>
              </a:xfrm>
              <a:custGeom>
                <a:rect b="b" l="l" r="r" t="t"/>
                <a:pathLst>
                  <a:path extrusionOk="0" h="462" w="2754">
                    <a:moveTo>
                      <a:pt x="2710" y="44"/>
                    </a:moveTo>
                    <a:lnTo>
                      <a:pt x="2710" y="353"/>
                    </a:lnTo>
                    <a:cubicBezTo>
                      <a:pt x="2646" y="384"/>
                      <a:pt x="2100" y="417"/>
                      <a:pt x="1375" y="417"/>
                    </a:cubicBezTo>
                    <a:cubicBezTo>
                      <a:pt x="651" y="417"/>
                      <a:pt x="115" y="384"/>
                      <a:pt x="41" y="353"/>
                    </a:cubicBezTo>
                    <a:lnTo>
                      <a:pt x="41" y="44"/>
                    </a:lnTo>
                    <a:close/>
                    <a:moveTo>
                      <a:pt x="21" y="0"/>
                    </a:moveTo>
                    <a:cubicBezTo>
                      <a:pt x="10" y="0"/>
                      <a:pt x="0" y="13"/>
                      <a:pt x="0" y="23"/>
                    </a:cubicBezTo>
                    <a:lnTo>
                      <a:pt x="0" y="364"/>
                    </a:lnTo>
                    <a:cubicBezTo>
                      <a:pt x="0" y="384"/>
                      <a:pt x="0" y="407"/>
                      <a:pt x="415" y="438"/>
                    </a:cubicBezTo>
                    <a:cubicBezTo>
                      <a:pt x="671" y="448"/>
                      <a:pt x="1012" y="461"/>
                      <a:pt x="1375" y="461"/>
                    </a:cubicBezTo>
                    <a:cubicBezTo>
                      <a:pt x="1739" y="461"/>
                      <a:pt x="2080" y="448"/>
                      <a:pt x="2336" y="438"/>
                    </a:cubicBezTo>
                    <a:cubicBezTo>
                      <a:pt x="2753" y="407"/>
                      <a:pt x="2753" y="384"/>
                      <a:pt x="2753" y="364"/>
                    </a:cubicBezTo>
                    <a:lnTo>
                      <a:pt x="2753" y="23"/>
                    </a:lnTo>
                    <a:cubicBezTo>
                      <a:pt x="2753" y="13"/>
                      <a:pt x="2740" y="0"/>
                      <a:pt x="2730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" name="Google Shape;2589;p34"/>
              <p:cNvSpPr/>
              <p:nvPr/>
            </p:nvSpPr>
            <p:spPr>
              <a:xfrm>
                <a:off x="-649329" y="1679381"/>
                <a:ext cx="140762" cy="7788"/>
              </a:xfrm>
              <a:custGeom>
                <a:rect b="b" l="l" r="r" t="t"/>
                <a:pathLst>
                  <a:path extrusionOk="0" h="150" w="2711">
                    <a:moveTo>
                      <a:pt x="1355" y="1"/>
                    </a:moveTo>
                    <a:cubicBezTo>
                      <a:pt x="608" y="1"/>
                      <a:pt x="1" y="32"/>
                      <a:pt x="1" y="75"/>
                    </a:cubicBezTo>
                    <a:cubicBezTo>
                      <a:pt x="1" y="116"/>
                      <a:pt x="608" y="149"/>
                      <a:pt x="1355" y="149"/>
                    </a:cubicBezTo>
                    <a:cubicBezTo>
                      <a:pt x="2103" y="149"/>
                      <a:pt x="2710" y="116"/>
                      <a:pt x="2710" y="75"/>
                    </a:cubicBezTo>
                    <a:cubicBezTo>
                      <a:pt x="2710" y="32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" name="Google Shape;2590;p34"/>
              <p:cNvSpPr/>
              <p:nvPr/>
            </p:nvSpPr>
            <p:spPr>
              <a:xfrm>
                <a:off x="-650367" y="1678186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5" y="44"/>
                    </a:moveTo>
                    <a:cubicBezTo>
                      <a:pt x="2036" y="44"/>
                      <a:pt x="2538" y="65"/>
                      <a:pt x="2676" y="98"/>
                    </a:cubicBezTo>
                    <a:cubicBezTo>
                      <a:pt x="2538" y="119"/>
                      <a:pt x="2036" y="152"/>
                      <a:pt x="1375" y="152"/>
                    </a:cubicBezTo>
                    <a:cubicBezTo>
                      <a:pt x="725" y="152"/>
                      <a:pt x="223" y="119"/>
                      <a:pt x="74" y="98"/>
                    </a:cubicBezTo>
                    <a:cubicBezTo>
                      <a:pt x="223" y="65"/>
                      <a:pt x="725" y="44"/>
                      <a:pt x="1375" y="44"/>
                    </a:cubicBezTo>
                    <a:close/>
                    <a:moveTo>
                      <a:pt x="1375" y="1"/>
                    </a:moveTo>
                    <a:cubicBezTo>
                      <a:pt x="1012" y="1"/>
                      <a:pt x="671" y="11"/>
                      <a:pt x="415" y="24"/>
                    </a:cubicBezTo>
                    <a:cubicBezTo>
                      <a:pt x="0" y="44"/>
                      <a:pt x="0" y="65"/>
                      <a:pt x="0" y="98"/>
                    </a:cubicBezTo>
                    <a:cubicBezTo>
                      <a:pt x="0" y="119"/>
                      <a:pt x="0" y="152"/>
                      <a:pt x="415" y="172"/>
                    </a:cubicBezTo>
                    <a:cubicBezTo>
                      <a:pt x="671" y="183"/>
                      <a:pt x="1012" y="193"/>
                      <a:pt x="1375" y="193"/>
                    </a:cubicBezTo>
                    <a:cubicBezTo>
                      <a:pt x="1739" y="193"/>
                      <a:pt x="2080" y="183"/>
                      <a:pt x="2336" y="172"/>
                    </a:cubicBezTo>
                    <a:cubicBezTo>
                      <a:pt x="2753" y="152"/>
                      <a:pt x="2753" y="119"/>
                      <a:pt x="2753" y="98"/>
                    </a:cubicBezTo>
                    <a:cubicBezTo>
                      <a:pt x="2753" y="65"/>
                      <a:pt x="2753" y="44"/>
                      <a:pt x="2336" y="24"/>
                    </a:cubicBezTo>
                    <a:cubicBezTo>
                      <a:pt x="2080" y="11"/>
                      <a:pt x="1739" y="1"/>
                      <a:pt x="1375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" name="Google Shape;2591;p34"/>
              <p:cNvSpPr/>
              <p:nvPr/>
            </p:nvSpPr>
            <p:spPr>
              <a:xfrm>
                <a:off x="-632714" y="1679952"/>
                <a:ext cx="108051" cy="4933"/>
              </a:xfrm>
              <a:custGeom>
                <a:rect b="b" l="l" r="r" t="t"/>
                <a:pathLst>
                  <a:path extrusionOk="0" h="95" w="2081">
                    <a:moveTo>
                      <a:pt x="1035" y="0"/>
                    </a:moveTo>
                    <a:cubicBezTo>
                      <a:pt x="459" y="0"/>
                      <a:pt x="1" y="21"/>
                      <a:pt x="1" y="54"/>
                    </a:cubicBezTo>
                    <a:cubicBezTo>
                      <a:pt x="1" y="74"/>
                      <a:pt x="459" y="95"/>
                      <a:pt x="1035" y="95"/>
                    </a:cubicBezTo>
                    <a:cubicBezTo>
                      <a:pt x="1612" y="95"/>
                      <a:pt x="2080" y="74"/>
                      <a:pt x="2080" y="54"/>
                    </a:cubicBezTo>
                    <a:cubicBezTo>
                      <a:pt x="2080" y="21"/>
                      <a:pt x="1612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" name="Google Shape;2592;p34"/>
              <p:cNvSpPr/>
              <p:nvPr/>
            </p:nvSpPr>
            <p:spPr>
              <a:xfrm>
                <a:off x="-633752" y="1678758"/>
                <a:ext cx="110283" cy="7321"/>
              </a:xfrm>
              <a:custGeom>
                <a:rect b="b" l="l" r="r" t="t"/>
                <a:pathLst>
                  <a:path extrusionOk="0" h="141" w="2124">
                    <a:moveTo>
                      <a:pt x="1055" y="44"/>
                    </a:moveTo>
                    <a:cubicBezTo>
                      <a:pt x="1504" y="44"/>
                      <a:pt x="1844" y="64"/>
                      <a:pt x="1995" y="77"/>
                    </a:cubicBezTo>
                    <a:cubicBezTo>
                      <a:pt x="1844" y="87"/>
                      <a:pt x="1504" y="97"/>
                      <a:pt x="1055" y="97"/>
                    </a:cubicBezTo>
                    <a:cubicBezTo>
                      <a:pt x="618" y="97"/>
                      <a:pt x="277" y="87"/>
                      <a:pt x="128" y="77"/>
                    </a:cubicBezTo>
                    <a:cubicBezTo>
                      <a:pt x="277" y="64"/>
                      <a:pt x="618" y="44"/>
                      <a:pt x="1055" y="44"/>
                    </a:cubicBezTo>
                    <a:close/>
                    <a:moveTo>
                      <a:pt x="1055" y="0"/>
                    </a:moveTo>
                    <a:cubicBezTo>
                      <a:pt x="779" y="0"/>
                      <a:pt x="523" y="13"/>
                      <a:pt x="320" y="23"/>
                    </a:cubicBezTo>
                    <a:cubicBezTo>
                      <a:pt x="0" y="33"/>
                      <a:pt x="0" y="54"/>
                      <a:pt x="0" y="77"/>
                    </a:cubicBezTo>
                    <a:cubicBezTo>
                      <a:pt x="0" y="97"/>
                      <a:pt x="0" y="118"/>
                      <a:pt x="320" y="128"/>
                    </a:cubicBezTo>
                    <a:cubicBezTo>
                      <a:pt x="523" y="141"/>
                      <a:pt x="779" y="141"/>
                      <a:pt x="1055" y="141"/>
                    </a:cubicBezTo>
                    <a:cubicBezTo>
                      <a:pt x="1332" y="141"/>
                      <a:pt x="1601" y="141"/>
                      <a:pt x="1793" y="128"/>
                    </a:cubicBezTo>
                    <a:cubicBezTo>
                      <a:pt x="2123" y="118"/>
                      <a:pt x="2123" y="97"/>
                      <a:pt x="2123" y="77"/>
                    </a:cubicBezTo>
                    <a:cubicBezTo>
                      <a:pt x="2123" y="54"/>
                      <a:pt x="2123" y="33"/>
                      <a:pt x="1793" y="23"/>
                    </a:cubicBezTo>
                    <a:cubicBezTo>
                      <a:pt x="1601" y="13"/>
                      <a:pt x="1332" y="0"/>
                      <a:pt x="1055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" name="Google Shape;2593;p34"/>
              <p:cNvSpPr/>
              <p:nvPr/>
            </p:nvSpPr>
            <p:spPr>
              <a:xfrm>
                <a:off x="-516355" y="1683794"/>
                <a:ext cx="2337" cy="16148"/>
              </a:xfrm>
              <a:custGeom>
                <a:rect b="b" l="l" r="r" t="t"/>
                <a:pathLst>
                  <a:path extrusionOk="0" h="311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87"/>
                    </a:lnTo>
                    <a:cubicBezTo>
                      <a:pt x="1" y="300"/>
                      <a:pt x="11" y="310"/>
                      <a:pt x="21" y="310"/>
                    </a:cubicBezTo>
                    <a:cubicBezTo>
                      <a:pt x="31" y="310"/>
                      <a:pt x="44" y="300"/>
                      <a:pt x="44" y="287"/>
                    </a:cubicBezTo>
                    <a:lnTo>
                      <a:pt x="44" y="21"/>
                    </a:lnTo>
                    <a:cubicBezTo>
                      <a:pt x="44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4" name="Google Shape;2594;p34"/>
              <p:cNvSpPr/>
              <p:nvPr/>
            </p:nvSpPr>
            <p:spPr>
              <a:xfrm>
                <a:off x="-526324" y="1685404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0"/>
                    </a:moveTo>
                    <a:cubicBezTo>
                      <a:pt x="1" y="0"/>
                      <a:pt x="1" y="13"/>
                      <a:pt x="1" y="23"/>
                    </a:cubicBezTo>
                    <a:lnTo>
                      <a:pt x="1" y="300"/>
                    </a:lnTo>
                    <a:cubicBezTo>
                      <a:pt x="1" y="310"/>
                      <a:pt x="1" y="320"/>
                      <a:pt x="21" y="320"/>
                    </a:cubicBezTo>
                    <a:cubicBezTo>
                      <a:pt x="31" y="320"/>
                      <a:pt x="44" y="310"/>
                      <a:pt x="44" y="300"/>
                    </a:cubicBezTo>
                    <a:lnTo>
                      <a:pt x="44" y="23"/>
                    </a:lnTo>
                    <a:cubicBezTo>
                      <a:pt x="44" y="13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" name="Google Shape;2595;p34"/>
              <p:cNvSpPr/>
              <p:nvPr/>
            </p:nvSpPr>
            <p:spPr>
              <a:xfrm>
                <a:off x="-541901" y="1686027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4"/>
                    </a:lnTo>
                    <a:cubicBezTo>
                      <a:pt x="1" y="244"/>
                      <a:pt x="11" y="257"/>
                      <a:pt x="24" y="257"/>
                    </a:cubicBezTo>
                    <a:cubicBezTo>
                      <a:pt x="34" y="257"/>
                      <a:pt x="44" y="244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6" name="Google Shape;2596;p34"/>
              <p:cNvSpPr/>
              <p:nvPr/>
            </p:nvSpPr>
            <p:spPr>
              <a:xfrm>
                <a:off x="-561268" y="1693244"/>
                <a:ext cx="2285" cy="11579"/>
              </a:xfrm>
              <a:custGeom>
                <a:rect b="b" l="l" r="r" t="t"/>
                <a:pathLst>
                  <a:path extrusionOk="0" h="223" w="44">
                    <a:moveTo>
                      <a:pt x="23" y="0"/>
                    </a:moveTo>
                    <a:cubicBezTo>
                      <a:pt x="13" y="0"/>
                      <a:pt x="0" y="10"/>
                      <a:pt x="0" y="21"/>
                    </a:cubicBezTo>
                    <a:lnTo>
                      <a:pt x="0" y="202"/>
                    </a:lnTo>
                    <a:cubicBezTo>
                      <a:pt x="0" y="213"/>
                      <a:pt x="13" y="223"/>
                      <a:pt x="23" y="223"/>
                    </a:cubicBezTo>
                    <a:cubicBezTo>
                      <a:pt x="33" y="223"/>
                      <a:pt x="44" y="213"/>
                      <a:pt x="44" y="202"/>
                    </a:cubicBezTo>
                    <a:lnTo>
                      <a:pt x="44" y="21"/>
                    </a:lnTo>
                    <a:cubicBezTo>
                      <a:pt x="44" y="1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7" name="Google Shape;2597;p34"/>
              <p:cNvSpPr/>
              <p:nvPr/>
            </p:nvSpPr>
            <p:spPr>
              <a:xfrm>
                <a:off x="-582816" y="1691479"/>
                <a:ext cx="2285" cy="14590"/>
              </a:xfrm>
              <a:custGeom>
                <a:rect b="b" l="l" r="r" t="t"/>
                <a:pathLst>
                  <a:path extrusionOk="0" h="281" w="44">
                    <a:moveTo>
                      <a:pt x="21" y="1"/>
                    </a:moveTo>
                    <a:cubicBezTo>
                      <a:pt x="10" y="1"/>
                      <a:pt x="0" y="11"/>
                      <a:pt x="0" y="24"/>
                    </a:cubicBezTo>
                    <a:lnTo>
                      <a:pt x="0" y="257"/>
                    </a:lnTo>
                    <a:cubicBezTo>
                      <a:pt x="0" y="267"/>
                      <a:pt x="10" y="280"/>
                      <a:pt x="21" y="280"/>
                    </a:cubicBezTo>
                    <a:cubicBezTo>
                      <a:pt x="44" y="280"/>
                      <a:pt x="44" y="267"/>
                      <a:pt x="44" y="257"/>
                    </a:cubicBezTo>
                    <a:lnTo>
                      <a:pt x="44" y="24"/>
                    </a:lnTo>
                    <a:cubicBezTo>
                      <a:pt x="44" y="11"/>
                      <a:pt x="4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8" name="Google Shape;2598;p34"/>
              <p:cNvSpPr/>
              <p:nvPr/>
            </p:nvSpPr>
            <p:spPr>
              <a:xfrm>
                <a:off x="-646006" y="1683794"/>
                <a:ext cx="2337" cy="8308"/>
              </a:xfrm>
              <a:custGeom>
                <a:rect b="b" l="l" r="r" t="t"/>
                <a:pathLst>
                  <a:path extrusionOk="0" h="160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139"/>
                    </a:lnTo>
                    <a:cubicBezTo>
                      <a:pt x="1" y="159"/>
                      <a:pt x="11" y="159"/>
                      <a:pt x="21" y="159"/>
                    </a:cubicBezTo>
                    <a:cubicBezTo>
                      <a:pt x="44" y="159"/>
                      <a:pt x="44" y="159"/>
                      <a:pt x="44" y="139"/>
                    </a:cubicBezTo>
                    <a:lnTo>
                      <a:pt x="44" y="21"/>
                    </a:lnTo>
                    <a:cubicBezTo>
                      <a:pt x="44" y="11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" name="Google Shape;2599;p34"/>
              <p:cNvSpPr/>
              <p:nvPr/>
            </p:nvSpPr>
            <p:spPr>
              <a:xfrm>
                <a:off x="-637750" y="1694282"/>
                <a:ext cx="2337" cy="9502"/>
              </a:xfrm>
              <a:custGeom>
                <a:rect b="b" l="l" r="r" t="t"/>
                <a:pathLst>
                  <a:path extrusionOk="0" h="183" w="45">
                    <a:moveTo>
                      <a:pt x="24" y="1"/>
                    </a:moveTo>
                    <a:cubicBezTo>
                      <a:pt x="13" y="1"/>
                      <a:pt x="1" y="1"/>
                      <a:pt x="1" y="21"/>
                    </a:cubicBezTo>
                    <a:lnTo>
                      <a:pt x="1" y="162"/>
                    </a:lnTo>
                    <a:cubicBezTo>
                      <a:pt x="1" y="172"/>
                      <a:pt x="13" y="182"/>
                      <a:pt x="24" y="182"/>
                    </a:cubicBezTo>
                    <a:cubicBezTo>
                      <a:pt x="34" y="182"/>
                      <a:pt x="44" y="172"/>
                      <a:pt x="44" y="162"/>
                    </a:cubicBezTo>
                    <a:lnTo>
                      <a:pt x="44" y="21"/>
                    </a:lnTo>
                    <a:cubicBezTo>
                      <a:pt x="44" y="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34"/>
              <p:cNvSpPr/>
              <p:nvPr/>
            </p:nvSpPr>
            <p:spPr>
              <a:xfrm>
                <a:off x="-605039" y="1693244"/>
                <a:ext cx="2337" cy="11059"/>
              </a:xfrm>
              <a:custGeom>
                <a:rect b="b" l="l" r="r" t="t"/>
                <a:pathLst>
                  <a:path extrusionOk="0" h="213" w="45">
                    <a:moveTo>
                      <a:pt x="24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92"/>
                    </a:lnTo>
                    <a:cubicBezTo>
                      <a:pt x="0" y="202"/>
                      <a:pt x="11" y="213"/>
                      <a:pt x="24" y="213"/>
                    </a:cubicBezTo>
                    <a:cubicBezTo>
                      <a:pt x="34" y="213"/>
                      <a:pt x="44" y="202"/>
                      <a:pt x="44" y="192"/>
                    </a:cubicBezTo>
                    <a:lnTo>
                      <a:pt x="44" y="21"/>
                    </a:lnTo>
                    <a:cubicBezTo>
                      <a:pt x="44" y="10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34"/>
              <p:cNvSpPr/>
              <p:nvPr/>
            </p:nvSpPr>
            <p:spPr>
              <a:xfrm>
                <a:off x="-653171" y="1665414"/>
                <a:ext cx="140710" cy="21756"/>
              </a:xfrm>
              <a:custGeom>
                <a:rect b="b" l="l" r="r" t="t"/>
                <a:pathLst>
                  <a:path extrusionOk="0" h="419" w="2710">
                    <a:moveTo>
                      <a:pt x="0" y="1"/>
                    </a:moveTo>
                    <a:lnTo>
                      <a:pt x="0" y="344"/>
                    </a:lnTo>
                    <a:cubicBezTo>
                      <a:pt x="0" y="385"/>
                      <a:pt x="597" y="418"/>
                      <a:pt x="1355" y="418"/>
                    </a:cubicBezTo>
                    <a:cubicBezTo>
                      <a:pt x="2103" y="418"/>
                      <a:pt x="2710" y="385"/>
                      <a:pt x="2710" y="344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34"/>
              <p:cNvSpPr/>
              <p:nvPr/>
            </p:nvSpPr>
            <p:spPr>
              <a:xfrm>
                <a:off x="-654365" y="1664375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2" y="44"/>
                    </a:moveTo>
                    <a:lnTo>
                      <a:pt x="2712" y="354"/>
                    </a:lnTo>
                    <a:cubicBezTo>
                      <a:pt x="2638" y="385"/>
                      <a:pt x="2103" y="418"/>
                      <a:pt x="1378" y="418"/>
                    </a:cubicBezTo>
                    <a:cubicBezTo>
                      <a:pt x="653" y="418"/>
                      <a:pt x="108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3" y="0"/>
                    </a:moveTo>
                    <a:cubicBezTo>
                      <a:pt x="13" y="0"/>
                      <a:pt x="0" y="11"/>
                      <a:pt x="0" y="21"/>
                    </a:cubicBezTo>
                    <a:lnTo>
                      <a:pt x="0" y="364"/>
                    </a:lnTo>
                    <a:cubicBezTo>
                      <a:pt x="0" y="385"/>
                      <a:pt x="0" y="418"/>
                      <a:pt x="418" y="438"/>
                    </a:cubicBezTo>
                    <a:cubicBezTo>
                      <a:pt x="674" y="449"/>
                      <a:pt x="1015" y="459"/>
                      <a:pt x="1378" y="459"/>
                    </a:cubicBezTo>
                    <a:cubicBezTo>
                      <a:pt x="1742" y="459"/>
                      <a:pt x="2082" y="449"/>
                      <a:pt x="2339" y="438"/>
                    </a:cubicBezTo>
                    <a:cubicBezTo>
                      <a:pt x="2753" y="418"/>
                      <a:pt x="2753" y="385"/>
                      <a:pt x="2753" y="364"/>
                    </a:cubicBezTo>
                    <a:lnTo>
                      <a:pt x="2753" y="21"/>
                    </a:lnTo>
                    <a:cubicBezTo>
                      <a:pt x="2753" y="11"/>
                      <a:pt x="274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3" name="Google Shape;2603;p34"/>
              <p:cNvSpPr/>
              <p:nvPr/>
            </p:nvSpPr>
            <p:spPr>
              <a:xfrm>
                <a:off x="-653171" y="1661571"/>
                <a:ext cx="140710" cy="7892"/>
              </a:xfrm>
              <a:custGeom>
                <a:rect b="b" l="l" r="r" t="t"/>
                <a:pathLst>
                  <a:path extrusionOk="0" h="152" w="2710">
                    <a:moveTo>
                      <a:pt x="1355" y="1"/>
                    </a:moveTo>
                    <a:cubicBezTo>
                      <a:pt x="597" y="1"/>
                      <a:pt x="0" y="34"/>
                      <a:pt x="0" y="75"/>
                    </a:cubicBezTo>
                    <a:cubicBezTo>
                      <a:pt x="0" y="118"/>
                      <a:pt x="597" y="152"/>
                      <a:pt x="1355" y="152"/>
                    </a:cubicBezTo>
                    <a:cubicBezTo>
                      <a:pt x="2103" y="152"/>
                      <a:pt x="2710" y="118"/>
                      <a:pt x="2710" y="75"/>
                    </a:cubicBezTo>
                    <a:cubicBezTo>
                      <a:pt x="2710" y="34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" name="Google Shape;2604;p34"/>
              <p:cNvSpPr/>
              <p:nvPr/>
            </p:nvSpPr>
            <p:spPr>
              <a:xfrm>
                <a:off x="-654365" y="166053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29" y="44"/>
                      <a:pt x="2531" y="64"/>
                      <a:pt x="2679" y="95"/>
                    </a:cubicBezTo>
                    <a:cubicBezTo>
                      <a:pt x="2531" y="128"/>
                      <a:pt x="2029" y="149"/>
                      <a:pt x="1378" y="149"/>
                    </a:cubicBezTo>
                    <a:cubicBezTo>
                      <a:pt x="717" y="149"/>
                      <a:pt x="216" y="128"/>
                      <a:pt x="77" y="95"/>
                    </a:cubicBezTo>
                    <a:cubicBezTo>
                      <a:pt x="216" y="64"/>
                      <a:pt x="717" y="44"/>
                      <a:pt x="1378" y="44"/>
                    </a:cubicBezTo>
                    <a:close/>
                    <a:moveTo>
                      <a:pt x="1378" y="0"/>
                    </a:moveTo>
                    <a:cubicBezTo>
                      <a:pt x="1015" y="0"/>
                      <a:pt x="674" y="10"/>
                      <a:pt x="418" y="21"/>
                    </a:cubicBezTo>
                    <a:cubicBezTo>
                      <a:pt x="0" y="44"/>
                      <a:pt x="0" y="74"/>
                      <a:pt x="0" y="95"/>
                    </a:cubicBezTo>
                    <a:cubicBezTo>
                      <a:pt x="0" y="118"/>
                      <a:pt x="0" y="149"/>
                      <a:pt x="418" y="172"/>
                    </a:cubicBezTo>
                    <a:cubicBezTo>
                      <a:pt x="674" y="182"/>
                      <a:pt x="1015" y="192"/>
                      <a:pt x="1378" y="192"/>
                    </a:cubicBezTo>
                    <a:cubicBezTo>
                      <a:pt x="1742" y="192"/>
                      <a:pt x="2082" y="182"/>
                      <a:pt x="2339" y="172"/>
                    </a:cubicBezTo>
                    <a:cubicBezTo>
                      <a:pt x="2753" y="149"/>
                      <a:pt x="2753" y="118"/>
                      <a:pt x="2753" y="95"/>
                    </a:cubicBezTo>
                    <a:cubicBezTo>
                      <a:pt x="2753" y="74"/>
                      <a:pt x="2753" y="44"/>
                      <a:pt x="2339" y="21"/>
                    </a:cubicBezTo>
                    <a:cubicBezTo>
                      <a:pt x="2082" y="10"/>
                      <a:pt x="1742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5" name="Google Shape;2605;p34"/>
              <p:cNvSpPr/>
              <p:nvPr/>
            </p:nvSpPr>
            <p:spPr>
              <a:xfrm>
                <a:off x="-637075" y="1662766"/>
                <a:ext cx="107999" cy="4985"/>
              </a:xfrm>
              <a:custGeom>
                <a:rect b="b" l="l" r="r" t="t"/>
                <a:pathLst>
                  <a:path extrusionOk="0" h="96" w="2080">
                    <a:moveTo>
                      <a:pt x="1045" y="1"/>
                    </a:moveTo>
                    <a:cubicBezTo>
                      <a:pt x="469" y="1"/>
                      <a:pt x="0" y="21"/>
                      <a:pt x="0" y="42"/>
                    </a:cubicBezTo>
                    <a:cubicBezTo>
                      <a:pt x="0" y="75"/>
                      <a:pt x="469" y="95"/>
                      <a:pt x="1045" y="95"/>
                    </a:cubicBezTo>
                    <a:cubicBezTo>
                      <a:pt x="1621" y="95"/>
                      <a:pt x="2080" y="75"/>
                      <a:pt x="2080" y="42"/>
                    </a:cubicBezTo>
                    <a:cubicBezTo>
                      <a:pt x="2080" y="21"/>
                      <a:pt x="1621" y="1"/>
                      <a:pt x="10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" name="Google Shape;2606;p34"/>
              <p:cNvSpPr/>
              <p:nvPr/>
            </p:nvSpPr>
            <p:spPr>
              <a:xfrm>
                <a:off x="-638269" y="1661571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4"/>
                    </a:moveTo>
                    <a:cubicBezTo>
                      <a:pt x="1506" y="44"/>
                      <a:pt x="1847" y="54"/>
                      <a:pt x="1995" y="65"/>
                    </a:cubicBezTo>
                    <a:cubicBezTo>
                      <a:pt x="1847" y="88"/>
                      <a:pt x="1506" y="98"/>
                      <a:pt x="1068" y="98"/>
                    </a:cubicBezTo>
                    <a:cubicBezTo>
                      <a:pt x="620" y="98"/>
                      <a:pt x="279" y="88"/>
                      <a:pt x="128" y="65"/>
                    </a:cubicBezTo>
                    <a:cubicBezTo>
                      <a:pt x="279" y="54"/>
                      <a:pt x="620" y="44"/>
                      <a:pt x="1068" y="44"/>
                    </a:cubicBezTo>
                    <a:close/>
                    <a:moveTo>
                      <a:pt x="1068" y="1"/>
                    </a:moveTo>
                    <a:cubicBezTo>
                      <a:pt x="792" y="1"/>
                      <a:pt x="523" y="1"/>
                      <a:pt x="331" y="11"/>
                    </a:cubicBezTo>
                    <a:cubicBezTo>
                      <a:pt x="0" y="24"/>
                      <a:pt x="0" y="44"/>
                      <a:pt x="0" y="65"/>
                    </a:cubicBezTo>
                    <a:cubicBezTo>
                      <a:pt x="0" y="88"/>
                      <a:pt x="0" y="108"/>
                      <a:pt x="331" y="118"/>
                    </a:cubicBezTo>
                    <a:cubicBezTo>
                      <a:pt x="523" y="129"/>
                      <a:pt x="792" y="139"/>
                      <a:pt x="1068" y="139"/>
                    </a:cubicBezTo>
                    <a:cubicBezTo>
                      <a:pt x="1345" y="139"/>
                      <a:pt x="1601" y="129"/>
                      <a:pt x="1803" y="118"/>
                    </a:cubicBezTo>
                    <a:cubicBezTo>
                      <a:pt x="2123" y="108"/>
                      <a:pt x="2123" y="88"/>
                      <a:pt x="2123" y="65"/>
                    </a:cubicBezTo>
                    <a:cubicBezTo>
                      <a:pt x="2123" y="44"/>
                      <a:pt x="2123" y="24"/>
                      <a:pt x="1803" y="11"/>
                    </a:cubicBezTo>
                    <a:cubicBezTo>
                      <a:pt x="1601" y="1"/>
                      <a:pt x="1345" y="1"/>
                      <a:pt x="106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" name="Google Shape;2607;p34"/>
              <p:cNvSpPr/>
              <p:nvPr/>
            </p:nvSpPr>
            <p:spPr>
              <a:xfrm>
                <a:off x="-520717" y="1666608"/>
                <a:ext cx="2181" cy="15525"/>
              </a:xfrm>
              <a:custGeom>
                <a:rect b="b" l="l" r="r" t="t"/>
                <a:pathLst>
                  <a:path extrusionOk="0" h="299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78"/>
                    </a:lnTo>
                    <a:cubicBezTo>
                      <a:pt x="0" y="288"/>
                      <a:pt x="10" y="298"/>
                      <a:pt x="21" y="298"/>
                    </a:cubicBezTo>
                    <a:cubicBezTo>
                      <a:pt x="31" y="298"/>
                      <a:pt x="41" y="288"/>
                      <a:pt x="41" y="278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" name="Google Shape;2608;p34"/>
              <p:cNvSpPr/>
              <p:nvPr/>
            </p:nvSpPr>
            <p:spPr>
              <a:xfrm>
                <a:off x="-530686" y="1667698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300"/>
                    </a:lnTo>
                    <a:cubicBezTo>
                      <a:pt x="0" y="310"/>
                      <a:pt x="10" y="321"/>
                      <a:pt x="21" y="321"/>
                    </a:cubicBezTo>
                    <a:cubicBezTo>
                      <a:pt x="31" y="321"/>
                      <a:pt x="41" y="310"/>
                      <a:pt x="41" y="300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" name="Google Shape;2609;p34"/>
              <p:cNvSpPr/>
              <p:nvPr/>
            </p:nvSpPr>
            <p:spPr>
              <a:xfrm>
                <a:off x="-545743" y="1668217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236"/>
                    </a:lnTo>
                    <a:cubicBezTo>
                      <a:pt x="1" y="247"/>
                      <a:pt x="11" y="257"/>
                      <a:pt x="21" y="257"/>
                    </a:cubicBezTo>
                    <a:cubicBezTo>
                      <a:pt x="34" y="257"/>
                      <a:pt x="44" y="247"/>
                      <a:pt x="44" y="236"/>
                    </a:cubicBezTo>
                    <a:lnTo>
                      <a:pt x="44" y="24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34"/>
              <p:cNvSpPr/>
              <p:nvPr/>
            </p:nvSpPr>
            <p:spPr>
              <a:xfrm>
                <a:off x="-565682" y="1675435"/>
                <a:ext cx="2337" cy="11734"/>
              </a:xfrm>
              <a:custGeom>
                <a:rect b="b" l="l" r="r" t="t"/>
                <a:pathLst>
                  <a:path extrusionOk="0" h="226" w="45">
                    <a:moveTo>
                      <a:pt x="21" y="0"/>
                    </a:moveTo>
                    <a:cubicBezTo>
                      <a:pt x="11" y="0"/>
                      <a:pt x="1" y="13"/>
                      <a:pt x="1" y="23"/>
                    </a:cubicBezTo>
                    <a:lnTo>
                      <a:pt x="1" y="205"/>
                    </a:lnTo>
                    <a:cubicBezTo>
                      <a:pt x="1" y="215"/>
                      <a:pt x="11" y="225"/>
                      <a:pt x="21" y="225"/>
                    </a:cubicBezTo>
                    <a:cubicBezTo>
                      <a:pt x="34" y="225"/>
                      <a:pt x="44" y="215"/>
                      <a:pt x="44" y="205"/>
                    </a:cubicBezTo>
                    <a:lnTo>
                      <a:pt x="44" y="23"/>
                    </a:lnTo>
                    <a:cubicBezTo>
                      <a:pt x="44" y="13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34"/>
              <p:cNvSpPr/>
              <p:nvPr/>
            </p:nvSpPr>
            <p:spPr>
              <a:xfrm>
                <a:off x="-586710" y="1673825"/>
                <a:ext cx="2181" cy="14383"/>
              </a:xfrm>
              <a:custGeom>
                <a:rect b="b" l="l" r="r" t="t"/>
                <a:pathLst>
                  <a:path extrusionOk="0" h="277" w="42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56"/>
                    </a:lnTo>
                    <a:cubicBezTo>
                      <a:pt x="1" y="267"/>
                      <a:pt x="11" y="277"/>
                      <a:pt x="21" y="277"/>
                    </a:cubicBezTo>
                    <a:cubicBezTo>
                      <a:pt x="32" y="277"/>
                      <a:pt x="42" y="267"/>
                      <a:pt x="42" y="256"/>
                    </a:cubicBezTo>
                    <a:lnTo>
                      <a:pt x="42" y="21"/>
                    </a:lnTo>
                    <a:cubicBezTo>
                      <a:pt x="42" y="11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" name="Google Shape;2612;p34"/>
              <p:cNvSpPr/>
              <p:nvPr/>
            </p:nvSpPr>
            <p:spPr>
              <a:xfrm>
                <a:off x="-649848" y="1666608"/>
                <a:ext cx="2181" cy="8308"/>
              </a:xfrm>
              <a:custGeom>
                <a:rect b="b" l="l" r="r" t="t"/>
                <a:pathLst>
                  <a:path extrusionOk="0" h="160" w="42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50"/>
                      <a:pt x="11" y="160"/>
                      <a:pt x="21" y="160"/>
                    </a:cubicBezTo>
                    <a:cubicBezTo>
                      <a:pt x="31" y="160"/>
                      <a:pt x="41" y="150"/>
                      <a:pt x="41" y="139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" name="Google Shape;2613;p34"/>
              <p:cNvSpPr/>
              <p:nvPr/>
            </p:nvSpPr>
            <p:spPr>
              <a:xfrm>
                <a:off x="-641592" y="1676629"/>
                <a:ext cx="2285" cy="9450"/>
              </a:xfrm>
              <a:custGeom>
                <a:rect b="b" l="l" r="r" t="t"/>
                <a:pathLst>
                  <a:path extrusionOk="0" h="182" w="44">
                    <a:moveTo>
                      <a:pt x="23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159"/>
                    </a:lnTo>
                    <a:cubicBezTo>
                      <a:pt x="0" y="169"/>
                      <a:pt x="10" y="182"/>
                      <a:pt x="23" y="182"/>
                    </a:cubicBezTo>
                    <a:cubicBezTo>
                      <a:pt x="34" y="182"/>
                      <a:pt x="44" y="169"/>
                      <a:pt x="44" y="159"/>
                    </a:cubicBezTo>
                    <a:lnTo>
                      <a:pt x="44" y="21"/>
                    </a:lnTo>
                    <a:cubicBezTo>
                      <a:pt x="44" y="10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34"/>
              <p:cNvSpPr/>
              <p:nvPr/>
            </p:nvSpPr>
            <p:spPr>
              <a:xfrm>
                <a:off x="-608881" y="1676058"/>
                <a:ext cx="2285" cy="10592"/>
              </a:xfrm>
              <a:custGeom>
                <a:rect b="b" l="l" r="r" t="t"/>
                <a:pathLst>
                  <a:path extrusionOk="0" h="204" w="44">
                    <a:moveTo>
                      <a:pt x="21" y="1"/>
                    </a:moveTo>
                    <a:cubicBezTo>
                      <a:pt x="0" y="1"/>
                      <a:pt x="0" y="1"/>
                      <a:pt x="0" y="21"/>
                    </a:cubicBezTo>
                    <a:lnTo>
                      <a:pt x="0" y="180"/>
                    </a:lnTo>
                    <a:cubicBezTo>
                      <a:pt x="0" y="193"/>
                      <a:pt x="0" y="203"/>
                      <a:pt x="21" y="203"/>
                    </a:cubicBezTo>
                    <a:cubicBezTo>
                      <a:pt x="34" y="203"/>
                      <a:pt x="44" y="193"/>
                      <a:pt x="44" y="180"/>
                    </a:cubicBezTo>
                    <a:lnTo>
                      <a:pt x="44" y="21"/>
                    </a:lnTo>
                    <a:cubicBezTo>
                      <a:pt x="44" y="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34"/>
              <p:cNvSpPr/>
              <p:nvPr/>
            </p:nvSpPr>
            <p:spPr>
              <a:xfrm>
                <a:off x="-655456" y="1647760"/>
                <a:ext cx="140762" cy="21704"/>
              </a:xfrm>
              <a:custGeom>
                <a:rect b="b" l="l" r="r" t="t"/>
                <a:pathLst>
                  <a:path extrusionOk="0" h="418" w="2711">
                    <a:moveTo>
                      <a:pt x="1" y="0"/>
                    </a:moveTo>
                    <a:lnTo>
                      <a:pt x="1" y="341"/>
                    </a:lnTo>
                    <a:cubicBezTo>
                      <a:pt x="1" y="384"/>
                      <a:pt x="610" y="418"/>
                      <a:pt x="1356" y="418"/>
                    </a:cubicBezTo>
                    <a:cubicBezTo>
                      <a:pt x="2103" y="418"/>
                      <a:pt x="2710" y="384"/>
                      <a:pt x="2710" y="341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" name="Google Shape;2616;p34"/>
              <p:cNvSpPr/>
              <p:nvPr/>
            </p:nvSpPr>
            <p:spPr>
              <a:xfrm>
                <a:off x="-656494" y="1646670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2"/>
                    </a:moveTo>
                    <a:lnTo>
                      <a:pt x="2710" y="352"/>
                    </a:lnTo>
                    <a:cubicBezTo>
                      <a:pt x="2636" y="385"/>
                      <a:pt x="2103" y="416"/>
                      <a:pt x="1376" y="416"/>
                    </a:cubicBezTo>
                    <a:cubicBezTo>
                      <a:pt x="651" y="416"/>
                      <a:pt x="105" y="385"/>
                      <a:pt x="41" y="352"/>
                    </a:cubicBezTo>
                    <a:lnTo>
                      <a:pt x="41" y="42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362"/>
                    </a:lnTo>
                    <a:cubicBezTo>
                      <a:pt x="0" y="385"/>
                      <a:pt x="0" y="416"/>
                      <a:pt x="415" y="439"/>
                    </a:cubicBezTo>
                    <a:cubicBezTo>
                      <a:pt x="671" y="449"/>
                      <a:pt x="1015" y="459"/>
                      <a:pt x="1376" y="459"/>
                    </a:cubicBezTo>
                    <a:cubicBezTo>
                      <a:pt x="1739" y="459"/>
                      <a:pt x="2080" y="449"/>
                      <a:pt x="2336" y="439"/>
                    </a:cubicBezTo>
                    <a:cubicBezTo>
                      <a:pt x="2753" y="416"/>
                      <a:pt x="2753" y="385"/>
                      <a:pt x="2753" y="362"/>
                    </a:cubicBezTo>
                    <a:lnTo>
                      <a:pt x="2753" y="21"/>
                    </a:lnTo>
                    <a:cubicBezTo>
                      <a:pt x="2753" y="11"/>
                      <a:pt x="2743" y="1"/>
                      <a:pt x="2730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34"/>
              <p:cNvSpPr/>
              <p:nvPr/>
            </p:nvSpPr>
            <p:spPr>
              <a:xfrm>
                <a:off x="-655456" y="1643918"/>
                <a:ext cx="140762" cy="7736"/>
              </a:xfrm>
              <a:custGeom>
                <a:rect b="b" l="l" r="r" t="t"/>
                <a:pathLst>
                  <a:path extrusionOk="0" h="149" w="2711">
                    <a:moveTo>
                      <a:pt x="1356" y="0"/>
                    </a:moveTo>
                    <a:cubicBezTo>
                      <a:pt x="610" y="0"/>
                      <a:pt x="1" y="31"/>
                      <a:pt x="1" y="74"/>
                    </a:cubicBezTo>
                    <a:cubicBezTo>
                      <a:pt x="1" y="118"/>
                      <a:pt x="610" y="149"/>
                      <a:pt x="1356" y="149"/>
                    </a:cubicBezTo>
                    <a:cubicBezTo>
                      <a:pt x="2103" y="149"/>
                      <a:pt x="2710" y="118"/>
                      <a:pt x="2710" y="74"/>
                    </a:cubicBezTo>
                    <a:cubicBezTo>
                      <a:pt x="2710" y="31"/>
                      <a:pt x="2103" y="0"/>
                      <a:pt x="13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34"/>
              <p:cNvSpPr/>
              <p:nvPr/>
            </p:nvSpPr>
            <p:spPr>
              <a:xfrm>
                <a:off x="-656494" y="1642827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2"/>
                    </a:moveTo>
                    <a:cubicBezTo>
                      <a:pt x="2026" y="42"/>
                      <a:pt x="2528" y="75"/>
                      <a:pt x="2679" y="95"/>
                    </a:cubicBezTo>
                    <a:cubicBezTo>
                      <a:pt x="2528" y="129"/>
                      <a:pt x="2026" y="149"/>
                      <a:pt x="1376" y="149"/>
                    </a:cubicBezTo>
                    <a:cubicBezTo>
                      <a:pt x="715" y="149"/>
                      <a:pt x="213" y="129"/>
                      <a:pt x="75" y="95"/>
                    </a:cubicBezTo>
                    <a:cubicBezTo>
                      <a:pt x="213" y="75"/>
                      <a:pt x="715" y="42"/>
                      <a:pt x="1376" y="42"/>
                    </a:cubicBezTo>
                    <a:close/>
                    <a:moveTo>
                      <a:pt x="1376" y="1"/>
                    </a:moveTo>
                    <a:cubicBezTo>
                      <a:pt x="1015" y="1"/>
                      <a:pt x="671" y="11"/>
                      <a:pt x="415" y="21"/>
                    </a:cubicBezTo>
                    <a:cubicBezTo>
                      <a:pt x="0" y="42"/>
                      <a:pt x="0" y="75"/>
                      <a:pt x="0" y="95"/>
                    </a:cubicBezTo>
                    <a:cubicBezTo>
                      <a:pt x="0" y="129"/>
                      <a:pt x="0" y="149"/>
                      <a:pt x="415" y="170"/>
                    </a:cubicBezTo>
                    <a:cubicBezTo>
                      <a:pt x="671" y="193"/>
                      <a:pt x="1015" y="193"/>
                      <a:pt x="1376" y="193"/>
                    </a:cubicBezTo>
                    <a:cubicBezTo>
                      <a:pt x="1739" y="193"/>
                      <a:pt x="2080" y="193"/>
                      <a:pt x="2336" y="170"/>
                    </a:cubicBezTo>
                    <a:cubicBezTo>
                      <a:pt x="2753" y="149"/>
                      <a:pt x="2753" y="129"/>
                      <a:pt x="2753" y="95"/>
                    </a:cubicBezTo>
                    <a:cubicBezTo>
                      <a:pt x="2753" y="75"/>
                      <a:pt x="2753" y="42"/>
                      <a:pt x="2336" y="21"/>
                    </a:cubicBezTo>
                    <a:cubicBezTo>
                      <a:pt x="2080" y="11"/>
                      <a:pt x="1739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34"/>
              <p:cNvSpPr/>
              <p:nvPr/>
            </p:nvSpPr>
            <p:spPr>
              <a:xfrm>
                <a:off x="-639360" y="1644956"/>
                <a:ext cx="108051" cy="5088"/>
              </a:xfrm>
              <a:custGeom>
                <a:rect b="b" l="l" r="r" t="t"/>
                <a:pathLst>
                  <a:path extrusionOk="0" h="98" w="2081">
                    <a:moveTo>
                      <a:pt x="1046" y="1"/>
                    </a:moveTo>
                    <a:cubicBezTo>
                      <a:pt x="469" y="1"/>
                      <a:pt x="1" y="24"/>
                      <a:pt x="1" y="44"/>
                    </a:cubicBezTo>
                    <a:cubicBezTo>
                      <a:pt x="1" y="75"/>
                      <a:pt x="469" y="98"/>
                      <a:pt x="1046" y="98"/>
                    </a:cubicBezTo>
                    <a:cubicBezTo>
                      <a:pt x="1622" y="98"/>
                      <a:pt x="2080" y="75"/>
                      <a:pt x="2080" y="44"/>
                    </a:cubicBezTo>
                    <a:cubicBezTo>
                      <a:pt x="2080" y="24"/>
                      <a:pt x="1622" y="1"/>
                      <a:pt x="10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0" name="Google Shape;2620;p34"/>
              <p:cNvSpPr/>
              <p:nvPr/>
            </p:nvSpPr>
            <p:spPr>
              <a:xfrm>
                <a:off x="-640398" y="1643918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6" y="44"/>
                    </a:moveTo>
                    <a:cubicBezTo>
                      <a:pt x="1504" y="44"/>
                      <a:pt x="1844" y="54"/>
                      <a:pt x="2006" y="64"/>
                    </a:cubicBezTo>
                    <a:cubicBezTo>
                      <a:pt x="1844" y="85"/>
                      <a:pt x="1504" y="95"/>
                      <a:pt x="1066" y="95"/>
                    </a:cubicBezTo>
                    <a:cubicBezTo>
                      <a:pt x="617" y="95"/>
                      <a:pt x="287" y="85"/>
                      <a:pt x="128" y="64"/>
                    </a:cubicBezTo>
                    <a:cubicBezTo>
                      <a:pt x="287" y="54"/>
                      <a:pt x="617" y="44"/>
                      <a:pt x="1066" y="44"/>
                    </a:cubicBezTo>
                    <a:close/>
                    <a:moveTo>
                      <a:pt x="1066" y="0"/>
                    </a:moveTo>
                    <a:cubicBezTo>
                      <a:pt x="789" y="0"/>
                      <a:pt x="523" y="0"/>
                      <a:pt x="331" y="10"/>
                    </a:cubicBezTo>
                    <a:cubicBezTo>
                      <a:pt x="0" y="31"/>
                      <a:pt x="0" y="44"/>
                      <a:pt x="0" y="64"/>
                    </a:cubicBezTo>
                    <a:cubicBezTo>
                      <a:pt x="0" y="95"/>
                      <a:pt x="0" y="108"/>
                      <a:pt x="331" y="128"/>
                    </a:cubicBezTo>
                    <a:cubicBezTo>
                      <a:pt x="523" y="128"/>
                      <a:pt x="789" y="138"/>
                      <a:pt x="1066" y="138"/>
                    </a:cubicBezTo>
                    <a:cubicBezTo>
                      <a:pt x="1345" y="138"/>
                      <a:pt x="1601" y="128"/>
                      <a:pt x="1803" y="128"/>
                    </a:cubicBezTo>
                    <a:cubicBezTo>
                      <a:pt x="2123" y="108"/>
                      <a:pt x="2123" y="95"/>
                      <a:pt x="2123" y="64"/>
                    </a:cubicBezTo>
                    <a:cubicBezTo>
                      <a:pt x="2123" y="44"/>
                      <a:pt x="2123" y="31"/>
                      <a:pt x="1803" y="10"/>
                    </a:cubicBezTo>
                    <a:cubicBezTo>
                      <a:pt x="1601" y="0"/>
                      <a:pt x="1345" y="0"/>
                      <a:pt x="106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1" name="Google Shape;2621;p34"/>
              <p:cNvSpPr/>
              <p:nvPr/>
            </p:nvSpPr>
            <p:spPr>
              <a:xfrm>
                <a:off x="-523001" y="1648798"/>
                <a:ext cx="2337" cy="16148"/>
              </a:xfrm>
              <a:custGeom>
                <a:rect b="b" l="l" r="r" t="t"/>
                <a:pathLst>
                  <a:path extrusionOk="0" h="311" w="45">
                    <a:moveTo>
                      <a:pt x="21" y="1"/>
                    </a:moveTo>
                    <a:cubicBezTo>
                      <a:pt x="11" y="1"/>
                      <a:pt x="1" y="14"/>
                      <a:pt x="1" y="24"/>
                    </a:cubicBezTo>
                    <a:lnTo>
                      <a:pt x="1" y="290"/>
                    </a:lnTo>
                    <a:cubicBezTo>
                      <a:pt x="1" y="300"/>
                      <a:pt x="11" y="311"/>
                      <a:pt x="21" y="311"/>
                    </a:cubicBezTo>
                    <a:cubicBezTo>
                      <a:pt x="31" y="311"/>
                      <a:pt x="44" y="300"/>
                      <a:pt x="44" y="290"/>
                    </a:cubicBezTo>
                    <a:lnTo>
                      <a:pt x="44" y="24"/>
                    </a:lnTo>
                    <a:cubicBezTo>
                      <a:pt x="44" y="14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34"/>
              <p:cNvSpPr/>
              <p:nvPr/>
            </p:nvSpPr>
            <p:spPr>
              <a:xfrm>
                <a:off x="-532970" y="1649993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98"/>
                    </a:lnTo>
                    <a:cubicBezTo>
                      <a:pt x="1" y="311"/>
                      <a:pt x="11" y="321"/>
                      <a:pt x="21" y="321"/>
                    </a:cubicBezTo>
                    <a:cubicBezTo>
                      <a:pt x="31" y="321"/>
                      <a:pt x="44" y="311"/>
                      <a:pt x="44" y="298"/>
                    </a:cubicBezTo>
                    <a:lnTo>
                      <a:pt x="44" y="21"/>
                    </a:lnTo>
                    <a:cubicBezTo>
                      <a:pt x="44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34"/>
              <p:cNvSpPr/>
              <p:nvPr/>
            </p:nvSpPr>
            <p:spPr>
              <a:xfrm>
                <a:off x="-547976" y="1650564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3" y="0"/>
                    </a:moveTo>
                    <a:cubicBezTo>
                      <a:pt x="13" y="0"/>
                      <a:pt x="0" y="10"/>
                      <a:pt x="0" y="21"/>
                    </a:cubicBezTo>
                    <a:lnTo>
                      <a:pt x="0" y="236"/>
                    </a:lnTo>
                    <a:cubicBezTo>
                      <a:pt x="0" y="246"/>
                      <a:pt x="13" y="256"/>
                      <a:pt x="23" y="256"/>
                    </a:cubicBezTo>
                    <a:cubicBezTo>
                      <a:pt x="33" y="256"/>
                      <a:pt x="44" y="246"/>
                      <a:pt x="44" y="236"/>
                    </a:cubicBezTo>
                    <a:lnTo>
                      <a:pt x="44" y="21"/>
                    </a:lnTo>
                    <a:cubicBezTo>
                      <a:pt x="44" y="1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34"/>
              <p:cNvSpPr/>
              <p:nvPr/>
            </p:nvSpPr>
            <p:spPr>
              <a:xfrm>
                <a:off x="-567914" y="1657729"/>
                <a:ext cx="2285" cy="12254"/>
              </a:xfrm>
              <a:custGeom>
                <a:rect b="b" l="l" r="r" t="t"/>
                <a:pathLst>
                  <a:path extrusionOk="0" h="236" w="44">
                    <a:moveTo>
                      <a:pt x="23" y="0"/>
                    </a:moveTo>
                    <a:cubicBezTo>
                      <a:pt x="13" y="0"/>
                      <a:pt x="0" y="11"/>
                      <a:pt x="0" y="21"/>
                    </a:cubicBezTo>
                    <a:lnTo>
                      <a:pt x="0" y="213"/>
                    </a:lnTo>
                    <a:cubicBezTo>
                      <a:pt x="0" y="226"/>
                      <a:pt x="13" y="236"/>
                      <a:pt x="23" y="236"/>
                    </a:cubicBezTo>
                    <a:cubicBezTo>
                      <a:pt x="33" y="236"/>
                      <a:pt x="44" y="226"/>
                      <a:pt x="44" y="213"/>
                    </a:cubicBezTo>
                    <a:lnTo>
                      <a:pt x="44" y="21"/>
                    </a:lnTo>
                    <a:cubicBezTo>
                      <a:pt x="44" y="11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34"/>
              <p:cNvSpPr/>
              <p:nvPr/>
            </p:nvSpPr>
            <p:spPr>
              <a:xfrm>
                <a:off x="-588943" y="1656119"/>
                <a:ext cx="2285" cy="14954"/>
              </a:xfrm>
              <a:custGeom>
                <a:rect b="b" l="l" r="r" t="t"/>
                <a:pathLst>
                  <a:path extrusionOk="0" h="288" w="44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267"/>
                    </a:lnTo>
                    <a:cubicBezTo>
                      <a:pt x="0" y="277"/>
                      <a:pt x="11" y="287"/>
                      <a:pt x="21" y="287"/>
                    </a:cubicBezTo>
                    <a:cubicBezTo>
                      <a:pt x="34" y="287"/>
                      <a:pt x="44" y="277"/>
                      <a:pt x="44" y="267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34"/>
              <p:cNvSpPr/>
              <p:nvPr/>
            </p:nvSpPr>
            <p:spPr>
              <a:xfrm>
                <a:off x="-652133" y="1648798"/>
                <a:ext cx="2337" cy="8463"/>
              </a:xfrm>
              <a:custGeom>
                <a:rect b="b" l="l" r="r" t="t"/>
                <a:pathLst>
                  <a:path extrusionOk="0" h="163" w="45">
                    <a:moveTo>
                      <a:pt x="21" y="1"/>
                    </a:moveTo>
                    <a:cubicBezTo>
                      <a:pt x="11" y="1"/>
                      <a:pt x="1" y="14"/>
                      <a:pt x="1" y="24"/>
                    </a:cubicBezTo>
                    <a:lnTo>
                      <a:pt x="1" y="142"/>
                    </a:lnTo>
                    <a:cubicBezTo>
                      <a:pt x="1" y="152"/>
                      <a:pt x="11" y="162"/>
                      <a:pt x="21" y="162"/>
                    </a:cubicBezTo>
                    <a:cubicBezTo>
                      <a:pt x="34" y="162"/>
                      <a:pt x="44" y="152"/>
                      <a:pt x="44" y="142"/>
                    </a:cubicBezTo>
                    <a:lnTo>
                      <a:pt x="44" y="24"/>
                    </a:lnTo>
                    <a:cubicBezTo>
                      <a:pt x="44" y="14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34"/>
              <p:cNvSpPr/>
              <p:nvPr/>
            </p:nvSpPr>
            <p:spPr>
              <a:xfrm>
                <a:off x="-643721" y="1658767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1"/>
                    </a:moveTo>
                    <a:cubicBezTo>
                      <a:pt x="11" y="1"/>
                      <a:pt x="0" y="14"/>
                      <a:pt x="0" y="24"/>
                    </a:cubicBezTo>
                    <a:lnTo>
                      <a:pt x="0" y="162"/>
                    </a:lnTo>
                    <a:cubicBezTo>
                      <a:pt x="0" y="172"/>
                      <a:pt x="11" y="183"/>
                      <a:pt x="21" y="183"/>
                    </a:cubicBezTo>
                    <a:cubicBezTo>
                      <a:pt x="31" y="183"/>
                      <a:pt x="41" y="172"/>
                      <a:pt x="41" y="162"/>
                    </a:cubicBezTo>
                    <a:lnTo>
                      <a:pt x="41" y="24"/>
                    </a:lnTo>
                    <a:cubicBezTo>
                      <a:pt x="41" y="14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34"/>
              <p:cNvSpPr/>
              <p:nvPr/>
            </p:nvSpPr>
            <p:spPr>
              <a:xfrm>
                <a:off x="-611166" y="1658248"/>
                <a:ext cx="2337" cy="10540"/>
              </a:xfrm>
              <a:custGeom>
                <a:rect b="b" l="l" r="r" t="t"/>
                <a:pathLst>
                  <a:path extrusionOk="0" h="203" w="45">
                    <a:moveTo>
                      <a:pt x="24" y="1"/>
                    </a:moveTo>
                    <a:cubicBezTo>
                      <a:pt x="13" y="1"/>
                      <a:pt x="1" y="11"/>
                      <a:pt x="1" y="24"/>
                    </a:cubicBezTo>
                    <a:lnTo>
                      <a:pt x="1" y="182"/>
                    </a:lnTo>
                    <a:cubicBezTo>
                      <a:pt x="1" y="193"/>
                      <a:pt x="13" y="203"/>
                      <a:pt x="24" y="203"/>
                    </a:cubicBezTo>
                    <a:cubicBezTo>
                      <a:pt x="34" y="203"/>
                      <a:pt x="44" y="193"/>
                      <a:pt x="44" y="182"/>
                    </a:cubicBezTo>
                    <a:lnTo>
                      <a:pt x="44" y="24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34"/>
              <p:cNvSpPr/>
              <p:nvPr/>
            </p:nvSpPr>
            <p:spPr>
              <a:xfrm>
                <a:off x="-659298" y="1630054"/>
                <a:ext cx="140762" cy="21600"/>
              </a:xfrm>
              <a:custGeom>
                <a:rect b="b" l="l" r="r" t="t"/>
                <a:pathLst>
                  <a:path extrusionOk="0" h="416" w="2711">
                    <a:moveTo>
                      <a:pt x="1" y="1"/>
                    </a:moveTo>
                    <a:lnTo>
                      <a:pt x="1" y="341"/>
                    </a:lnTo>
                    <a:cubicBezTo>
                      <a:pt x="1" y="385"/>
                      <a:pt x="608" y="416"/>
                      <a:pt x="1355" y="416"/>
                    </a:cubicBezTo>
                    <a:cubicBezTo>
                      <a:pt x="2103" y="416"/>
                      <a:pt x="2710" y="38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34"/>
              <p:cNvSpPr/>
              <p:nvPr/>
            </p:nvSpPr>
            <p:spPr>
              <a:xfrm>
                <a:off x="-660336" y="1628860"/>
                <a:ext cx="142995" cy="23988"/>
              </a:xfrm>
              <a:custGeom>
                <a:rect b="b" l="l" r="r" t="t"/>
                <a:pathLst>
                  <a:path extrusionOk="0" h="462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0" y="418"/>
                      <a:pt x="1375" y="418"/>
                    </a:cubicBezTo>
                    <a:cubicBezTo>
                      <a:pt x="651" y="418"/>
                      <a:pt x="115" y="385"/>
                      <a:pt x="41" y="354"/>
                    </a:cubicBezTo>
                    <a:lnTo>
                      <a:pt x="41" y="44"/>
                    </a:lnTo>
                    <a:close/>
                    <a:moveTo>
                      <a:pt x="21" y="1"/>
                    </a:moveTo>
                    <a:cubicBezTo>
                      <a:pt x="10" y="1"/>
                      <a:pt x="0" y="13"/>
                      <a:pt x="0" y="24"/>
                    </a:cubicBezTo>
                    <a:lnTo>
                      <a:pt x="0" y="364"/>
                    </a:lnTo>
                    <a:cubicBezTo>
                      <a:pt x="0" y="398"/>
                      <a:pt x="0" y="418"/>
                      <a:pt x="415" y="439"/>
                    </a:cubicBezTo>
                    <a:cubicBezTo>
                      <a:pt x="671" y="462"/>
                      <a:pt x="1012" y="462"/>
                      <a:pt x="1375" y="462"/>
                    </a:cubicBezTo>
                    <a:cubicBezTo>
                      <a:pt x="1739" y="462"/>
                      <a:pt x="2080" y="462"/>
                      <a:pt x="2336" y="439"/>
                    </a:cubicBezTo>
                    <a:cubicBezTo>
                      <a:pt x="2753" y="418"/>
                      <a:pt x="2753" y="398"/>
                      <a:pt x="2753" y="364"/>
                    </a:cubicBezTo>
                    <a:lnTo>
                      <a:pt x="2753" y="24"/>
                    </a:lnTo>
                    <a:cubicBezTo>
                      <a:pt x="2753" y="13"/>
                      <a:pt x="2740" y="1"/>
                      <a:pt x="2730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34"/>
              <p:cNvSpPr/>
              <p:nvPr/>
            </p:nvSpPr>
            <p:spPr>
              <a:xfrm>
                <a:off x="-659298" y="1626212"/>
                <a:ext cx="140762" cy="8308"/>
              </a:xfrm>
              <a:custGeom>
                <a:rect b="b" l="l" r="r" t="t"/>
                <a:pathLst>
                  <a:path extrusionOk="0" h="160" w="2711">
                    <a:moveTo>
                      <a:pt x="1355" y="0"/>
                    </a:moveTo>
                    <a:cubicBezTo>
                      <a:pt x="608" y="0"/>
                      <a:pt x="1" y="41"/>
                      <a:pt x="1" y="75"/>
                    </a:cubicBezTo>
                    <a:cubicBezTo>
                      <a:pt x="1" y="116"/>
                      <a:pt x="608" y="159"/>
                      <a:pt x="1355" y="159"/>
                    </a:cubicBezTo>
                    <a:cubicBezTo>
                      <a:pt x="2103" y="159"/>
                      <a:pt x="2710" y="116"/>
                      <a:pt x="2710" y="75"/>
                    </a:cubicBezTo>
                    <a:cubicBezTo>
                      <a:pt x="2710" y="41"/>
                      <a:pt x="210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34"/>
              <p:cNvSpPr/>
              <p:nvPr/>
            </p:nvSpPr>
            <p:spPr>
              <a:xfrm>
                <a:off x="-660336" y="1625018"/>
                <a:ext cx="142995" cy="10540"/>
              </a:xfrm>
              <a:custGeom>
                <a:rect b="b" l="l" r="r" t="t"/>
                <a:pathLst>
                  <a:path extrusionOk="0" h="203" w="2754">
                    <a:moveTo>
                      <a:pt x="1375" y="44"/>
                    </a:moveTo>
                    <a:cubicBezTo>
                      <a:pt x="2036" y="44"/>
                      <a:pt x="2538" y="75"/>
                      <a:pt x="2676" y="98"/>
                    </a:cubicBezTo>
                    <a:cubicBezTo>
                      <a:pt x="2538" y="128"/>
                      <a:pt x="2036" y="162"/>
                      <a:pt x="1375" y="162"/>
                    </a:cubicBezTo>
                    <a:cubicBezTo>
                      <a:pt x="725" y="162"/>
                      <a:pt x="213" y="128"/>
                      <a:pt x="74" y="98"/>
                    </a:cubicBezTo>
                    <a:cubicBezTo>
                      <a:pt x="213" y="75"/>
                      <a:pt x="725" y="44"/>
                      <a:pt x="1375" y="44"/>
                    </a:cubicBezTo>
                    <a:close/>
                    <a:moveTo>
                      <a:pt x="1375" y="0"/>
                    </a:moveTo>
                    <a:cubicBezTo>
                      <a:pt x="1012" y="0"/>
                      <a:pt x="671" y="11"/>
                      <a:pt x="415" y="23"/>
                    </a:cubicBezTo>
                    <a:cubicBezTo>
                      <a:pt x="0" y="54"/>
                      <a:pt x="0" y="75"/>
                      <a:pt x="0" y="98"/>
                    </a:cubicBezTo>
                    <a:cubicBezTo>
                      <a:pt x="0" y="128"/>
                      <a:pt x="0" y="152"/>
                      <a:pt x="415" y="172"/>
                    </a:cubicBezTo>
                    <a:cubicBezTo>
                      <a:pt x="671" y="192"/>
                      <a:pt x="1012" y="203"/>
                      <a:pt x="1375" y="203"/>
                    </a:cubicBezTo>
                    <a:cubicBezTo>
                      <a:pt x="1739" y="203"/>
                      <a:pt x="2080" y="192"/>
                      <a:pt x="2336" y="172"/>
                    </a:cubicBezTo>
                    <a:cubicBezTo>
                      <a:pt x="2753" y="152"/>
                      <a:pt x="2753" y="128"/>
                      <a:pt x="2753" y="98"/>
                    </a:cubicBezTo>
                    <a:cubicBezTo>
                      <a:pt x="2753" y="75"/>
                      <a:pt x="2753" y="54"/>
                      <a:pt x="2336" y="23"/>
                    </a:cubicBezTo>
                    <a:cubicBezTo>
                      <a:pt x="2080" y="11"/>
                      <a:pt x="1739" y="0"/>
                      <a:pt x="1375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34"/>
              <p:cNvSpPr/>
              <p:nvPr/>
            </p:nvSpPr>
            <p:spPr>
              <a:xfrm>
                <a:off x="-643202" y="1627251"/>
                <a:ext cx="108570" cy="4985"/>
              </a:xfrm>
              <a:custGeom>
                <a:rect b="b" l="l" r="r" t="t"/>
                <a:pathLst>
                  <a:path extrusionOk="0" h="96" w="2091">
                    <a:moveTo>
                      <a:pt x="1045" y="1"/>
                    </a:moveTo>
                    <a:cubicBezTo>
                      <a:pt x="469" y="1"/>
                      <a:pt x="1" y="21"/>
                      <a:pt x="1" y="55"/>
                    </a:cubicBezTo>
                    <a:cubicBezTo>
                      <a:pt x="1" y="75"/>
                      <a:pt x="469" y="96"/>
                      <a:pt x="1045" y="96"/>
                    </a:cubicBezTo>
                    <a:cubicBezTo>
                      <a:pt x="1622" y="96"/>
                      <a:pt x="2090" y="75"/>
                      <a:pt x="2090" y="55"/>
                    </a:cubicBezTo>
                    <a:cubicBezTo>
                      <a:pt x="2090" y="21"/>
                      <a:pt x="1622" y="1"/>
                      <a:pt x="10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34"/>
              <p:cNvSpPr/>
              <p:nvPr/>
            </p:nvSpPr>
            <p:spPr>
              <a:xfrm>
                <a:off x="-644396" y="1626212"/>
                <a:ext cx="110958" cy="7217"/>
              </a:xfrm>
              <a:custGeom>
                <a:rect b="b" l="l" r="r" t="t"/>
                <a:pathLst>
                  <a:path extrusionOk="0" h="139" w="2137">
                    <a:moveTo>
                      <a:pt x="1068" y="41"/>
                    </a:moveTo>
                    <a:cubicBezTo>
                      <a:pt x="1517" y="41"/>
                      <a:pt x="1847" y="52"/>
                      <a:pt x="2008" y="75"/>
                    </a:cubicBezTo>
                    <a:cubicBezTo>
                      <a:pt x="1847" y="85"/>
                      <a:pt x="1517" y="95"/>
                      <a:pt x="1068" y="95"/>
                    </a:cubicBezTo>
                    <a:cubicBezTo>
                      <a:pt x="630" y="95"/>
                      <a:pt x="290" y="85"/>
                      <a:pt x="129" y="75"/>
                    </a:cubicBezTo>
                    <a:cubicBezTo>
                      <a:pt x="290" y="52"/>
                      <a:pt x="630" y="41"/>
                      <a:pt x="1068" y="41"/>
                    </a:cubicBezTo>
                    <a:close/>
                    <a:moveTo>
                      <a:pt x="1068" y="0"/>
                    </a:moveTo>
                    <a:cubicBezTo>
                      <a:pt x="792" y="0"/>
                      <a:pt x="525" y="11"/>
                      <a:pt x="333" y="11"/>
                    </a:cubicBezTo>
                    <a:cubicBezTo>
                      <a:pt x="0" y="31"/>
                      <a:pt x="0" y="41"/>
                      <a:pt x="0" y="75"/>
                    </a:cubicBezTo>
                    <a:cubicBezTo>
                      <a:pt x="0" y="95"/>
                      <a:pt x="0" y="105"/>
                      <a:pt x="333" y="129"/>
                    </a:cubicBezTo>
                    <a:cubicBezTo>
                      <a:pt x="525" y="139"/>
                      <a:pt x="792" y="139"/>
                      <a:pt x="1068" y="139"/>
                    </a:cubicBezTo>
                    <a:cubicBezTo>
                      <a:pt x="1345" y="139"/>
                      <a:pt x="1614" y="139"/>
                      <a:pt x="1806" y="129"/>
                    </a:cubicBezTo>
                    <a:cubicBezTo>
                      <a:pt x="2136" y="105"/>
                      <a:pt x="2136" y="95"/>
                      <a:pt x="2136" y="75"/>
                    </a:cubicBezTo>
                    <a:cubicBezTo>
                      <a:pt x="2136" y="41"/>
                      <a:pt x="2136" y="31"/>
                      <a:pt x="1806" y="11"/>
                    </a:cubicBezTo>
                    <a:cubicBezTo>
                      <a:pt x="1614" y="11"/>
                      <a:pt x="1345" y="0"/>
                      <a:pt x="106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34"/>
              <p:cNvSpPr/>
              <p:nvPr/>
            </p:nvSpPr>
            <p:spPr>
              <a:xfrm>
                <a:off x="-526844" y="1631145"/>
                <a:ext cx="2181" cy="16148"/>
              </a:xfrm>
              <a:custGeom>
                <a:rect b="b" l="l" r="r" t="t"/>
                <a:pathLst>
                  <a:path extrusionOk="0" h="311" w="42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290"/>
                    </a:lnTo>
                    <a:cubicBezTo>
                      <a:pt x="0" y="300"/>
                      <a:pt x="11" y="310"/>
                      <a:pt x="21" y="310"/>
                    </a:cubicBezTo>
                    <a:cubicBezTo>
                      <a:pt x="31" y="310"/>
                      <a:pt x="41" y="300"/>
                      <a:pt x="41" y="290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6" name="Google Shape;2636;p34"/>
              <p:cNvSpPr/>
              <p:nvPr/>
            </p:nvSpPr>
            <p:spPr>
              <a:xfrm>
                <a:off x="-536813" y="1632858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298"/>
                    </a:lnTo>
                    <a:cubicBezTo>
                      <a:pt x="0" y="308"/>
                      <a:pt x="11" y="321"/>
                      <a:pt x="21" y="321"/>
                    </a:cubicBezTo>
                    <a:cubicBezTo>
                      <a:pt x="31" y="321"/>
                      <a:pt x="41" y="308"/>
                      <a:pt x="41" y="298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7" name="Google Shape;2637;p34"/>
              <p:cNvSpPr/>
              <p:nvPr/>
            </p:nvSpPr>
            <p:spPr>
              <a:xfrm>
                <a:off x="-551870" y="1632858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4"/>
                    </a:lnTo>
                    <a:cubicBezTo>
                      <a:pt x="1" y="257"/>
                      <a:pt x="11" y="257"/>
                      <a:pt x="24" y="257"/>
                    </a:cubicBezTo>
                    <a:cubicBezTo>
                      <a:pt x="34" y="257"/>
                      <a:pt x="44" y="257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8" name="Google Shape;2638;p34"/>
              <p:cNvSpPr/>
              <p:nvPr/>
            </p:nvSpPr>
            <p:spPr>
              <a:xfrm>
                <a:off x="-571809" y="1640023"/>
                <a:ext cx="2337" cy="12150"/>
              </a:xfrm>
              <a:custGeom>
                <a:rect b="b" l="l" r="r" t="t"/>
                <a:pathLst>
                  <a:path extrusionOk="0" h="234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13"/>
                    </a:lnTo>
                    <a:cubicBezTo>
                      <a:pt x="1" y="224"/>
                      <a:pt x="11" y="234"/>
                      <a:pt x="24" y="234"/>
                    </a:cubicBezTo>
                    <a:cubicBezTo>
                      <a:pt x="44" y="234"/>
                      <a:pt x="44" y="224"/>
                      <a:pt x="44" y="213"/>
                    </a:cubicBezTo>
                    <a:lnTo>
                      <a:pt x="44" y="21"/>
                    </a:lnTo>
                    <a:cubicBezTo>
                      <a:pt x="44" y="11"/>
                      <a:pt x="4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34"/>
              <p:cNvSpPr/>
              <p:nvPr/>
            </p:nvSpPr>
            <p:spPr>
              <a:xfrm>
                <a:off x="-592785" y="1638829"/>
                <a:ext cx="2285" cy="14538"/>
              </a:xfrm>
              <a:custGeom>
                <a:rect b="b" l="l" r="r" t="t"/>
                <a:pathLst>
                  <a:path extrusionOk="0" h="280" w="44">
                    <a:moveTo>
                      <a:pt x="21" y="1"/>
                    </a:moveTo>
                    <a:cubicBezTo>
                      <a:pt x="10" y="1"/>
                      <a:pt x="0" y="14"/>
                      <a:pt x="0" y="24"/>
                    </a:cubicBezTo>
                    <a:lnTo>
                      <a:pt x="0" y="257"/>
                    </a:lnTo>
                    <a:cubicBezTo>
                      <a:pt x="0" y="270"/>
                      <a:pt x="10" y="280"/>
                      <a:pt x="21" y="280"/>
                    </a:cubicBezTo>
                    <a:cubicBezTo>
                      <a:pt x="31" y="280"/>
                      <a:pt x="44" y="270"/>
                      <a:pt x="44" y="257"/>
                    </a:cubicBezTo>
                    <a:lnTo>
                      <a:pt x="44" y="24"/>
                    </a:lnTo>
                    <a:cubicBezTo>
                      <a:pt x="44" y="14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34"/>
              <p:cNvSpPr/>
              <p:nvPr/>
            </p:nvSpPr>
            <p:spPr>
              <a:xfrm>
                <a:off x="-655975" y="1631145"/>
                <a:ext cx="2337" cy="8411"/>
              </a:xfrm>
              <a:custGeom>
                <a:rect b="b" l="l" r="r" t="t"/>
                <a:pathLst>
                  <a:path extrusionOk="0" h="162" w="45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139"/>
                    </a:lnTo>
                    <a:cubicBezTo>
                      <a:pt x="1" y="149"/>
                      <a:pt x="11" y="162"/>
                      <a:pt x="21" y="162"/>
                    </a:cubicBezTo>
                    <a:cubicBezTo>
                      <a:pt x="31" y="162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34"/>
              <p:cNvSpPr/>
              <p:nvPr/>
            </p:nvSpPr>
            <p:spPr>
              <a:xfrm>
                <a:off x="-647719" y="1641114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3" y="0"/>
                    </a:moveTo>
                    <a:cubicBezTo>
                      <a:pt x="13" y="0"/>
                      <a:pt x="0" y="11"/>
                      <a:pt x="0" y="21"/>
                    </a:cubicBezTo>
                    <a:lnTo>
                      <a:pt x="0" y="162"/>
                    </a:lnTo>
                    <a:cubicBezTo>
                      <a:pt x="0" y="172"/>
                      <a:pt x="13" y="182"/>
                      <a:pt x="23" y="182"/>
                    </a:cubicBezTo>
                    <a:cubicBezTo>
                      <a:pt x="34" y="182"/>
                      <a:pt x="44" y="172"/>
                      <a:pt x="44" y="162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2" name="Google Shape;2642;p34"/>
              <p:cNvSpPr/>
              <p:nvPr/>
            </p:nvSpPr>
            <p:spPr>
              <a:xfrm>
                <a:off x="-615008" y="1640595"/>
                <a:ext cx="2285" cy="10540"/>
              </a:xfrm>
              <a:custGeom>
                <a:rect b="b" l="l" r="r" t="t"/>
                <a:pathLst>
                  <a:path extrusionOk="0" h="203" w="44">
                    <a:moveTo>
                      <a:pt x="23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82"/>
                    </a:lnTo>
                    <a:cubicBezTo>
                      <a:pt x="0" y="202"/>
                      <a:pt x="11" y="202"/>
                      <a:pt x="23" y="202"/>
                    </a:cubicBezTo>
                    <a:cubicBezTo>
                      <a:pt x="34" y="202"/>
                      <a:pt x="44" y="202"/>
                      <a:pt x="44" y="182"/>
                    </a:cubicBezTo>
                    <a:lnTo>
                      <a:pt x="44" y="21"/>
                    </a:lnTo>
                    <a:cubicBezTo>
                      <a:pt x="44" y="10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3" name="Google Shape;2643;p34"/>
              <p:cNvSpPr/>
              <p:nvPr/>
            </p:nvSpPr>
            <p:spPr>
              <a:xfrm>
                <a:off x="-653171" y="1612920"/>
                <a:ext cx="140710" cy="21029"/>
              </a:xfrm>
              <a:custGeom>
                <a:rect b="b" l="l" r="r" t="t"/>
                <a:pathLst>
                  <a:path extrusionOk="0" h="405" w="2710">
                    <a:moveTo>
                      <a:pt x="0" y="0"/>
                    </a:moveTo>
                    <a:lnTo>
                      <a:pt x="0" y="331"/>
                    </a:lnTo>
                    <a:cubicBezTo>
                      <a:pt x="0" y="372"/>
                      <a:pt x="597" y="405"/>
                      <a:pt x="1355" y="405"/>
                    </a:cubicBezTo>
                    <a:cubicBezTo>
                      <a:pt x="2103" y="405"/>
                      <a:pt x="2710" y="372"/>
                      <a:pt x="2710" y="331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4" name="Google Shape;2644;p34"/>
              <p:cNvSpPr/>
              <p:nvPr/>
            </p:nvSpPr>
            <p:spPr>
              <a:xfrm>
                <a:off x="-654365" y="1611726"/>
                <a:ext cx="142995" cy="23313"/>
              </a:xfrm>
              <a:custGeom>
                <a:rect b="b" l="l" r="r" t="t"/>
                <a:pathLst>
                  <a:path extrusionOk="0" h="449" w="2754">
                    <a:moveTo>
                      <a:pt x="2712" y="44"/>
                    </a:moveTo>
                    <a:lnTo>
                      <a:pt x="2712" y="354"/>
                    </a:lnTo>
                    <a:cubicBezTo>
                      <a:pt x="2638" y="374"/>
                      <a:pt x="2103" y="408"/>
                      <a:pt x="1378" y="408"/>
                    </a:cubicBezTo>
                    <a:cubicBezTo>
                      <a:pt x="653" y="408"/>
                      <a:pt x="108" y="374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3" y="0"/>
                    </a:moveTo>
                    <a:cubicBezTo>
                      <a:pt x="13" y="0"/>
                      <a:pt x="0" y="11"/>
                      <a:pt x="0" y="23"/>
                    </a:cubicBezTo>
                    <a:lnTo>
                      <a:pt x="0" y="354"/>
                    </a:lnTo>
                    <a:cubicBezTo>
                      <a:pt x="0" y="384"/>
                      <a:pt x="0" y="408"/>
                      <a:pt x="418" y="428"/>
                    </a:cubicBezTo>
                    <a:cubicBezTo>
                      <a:pt x="674" y="448"/>
                      <a:pt x="1015" y="448"/>
                      <a:pt x="1378" y="448"/>
                    </a:cubicBezTo>
                    <a:cubicBezTo>
                      <a:pt x="1742" y="448"/>
                      <a:pt x="2082" y="448"/>
                      <a:pt x="2339" y="428"/>
                    </a:cubicBezTo>
                    <a:cubicBezTo>
                      <a:pt x="2753" y="408"/>
                      <a:pt x="2753" y="384"/>
                      <a:pt x="2753" y="354"/>
                    </a:cubicBezTo>
                    <a:lnTo>
                      <a:pt x="2753" y="23"/>
                    </a:lnTo>
                    <a:cubicBezTo>
                      <a:pt x="2753" y="11"/>
                      <a:pt x="274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5" name="Google Shape;2645;p34"/>
              <p:cNvSpPr/>
              <p:nvPr/>
            </p:nvSpPr>
            <p:spPr>
              <a:xfrm>
                <a:off x="-653171" y="1608922"/>
                <a:ext cx="140710" cy="7892"/>
              </a:xfrm>
              <a:custGeom>
                <a:rect b="b" l="l" r="r" t="t"/>
                <a:pathLst>
                  <a:path extrusionOk="0" h="152" w="2710">
                    <a:moveTo>
                      <a:pt x="1355" y="1"/>
                    </a:moveTo>
                    <a:cubicBezTo>
                      <a:pt x="597" y="1"/>
                      <a:pt x="0" y="34"/>
                      <a:pt x="0" y="77"/>
                    </a:cubicBezTo>
                    <a:cubicBezTo>
                      <a:pt x="0" y="118"/>
                      <a:pt x="597" y="152"/>
                      <a:pt x="1355" y="152"/>
                    </a:cubicBezTo>
                    <a:cubicBezTo>
                      <a:pt x="2103" y="152"/>
                      <a:pt x="2710" y="118"/>
                      <a:pt x="2710" y="77"/>
                    </a:cubicBezTo>
                    <a:cubicBezTo>
                      <a:pt x="2710" y="34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34"/>
              <p:cNvSpPr/>
              <p:nvPr/>
            </p:nvSpPr>
            <p:spPr>
              <a:xfrm>
                <a:off x="-654365" y="160788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29" y="44"/>
                      <a:pt x="2531" y="64"/>
                      <a:pt x="2679" y="97"/>
                    </a:cubicBezTo>
                    <a:cubicBezTo>
                      <a:pt x="2531" y="118"/>
                      <a:pt x="2029" y="149"/>
                      <a:pt x="1378" y="149"/>
                    </a:cubicBezTo>
                    <a:cubicBezTo>
                      <a:pt x="717" y="149"/>
                      <a:pt x="216" y="118"/>
                      <a:pt x="77" y="97"/>
                    </a:cubicBezTo>
                    <a:cubicBezTo>
                      <a:pt x="216" y="64"/>
                      <a:pt x="717" y="44"/>
                      <a:pt x="1378" y="44"/>
                    </a:cubicBezTo>
                    <a:close/>
                    <a:moveTo>
                      <a:pt x="1378" y="0"/>
                    </a:moveTo>
                    <a:cubicBezTo>
                      <a:pt x="1015" y="0"/>
                      <a:pt x="674" y="0"/>
                      <a:pt x="418" y="21"/>
                    </a:cubicBezTo>
                    <a:cubicBezTo>
                      <a:pt x="0" y="44"/>
                      <a:pt x="0" y="64"/>
                      <a:pt x="0" y="97"/>
                    </a:cubicBezTo>
                    <a:cubicBezTo>
                      <a:pt x="0" y="118"/>
                      <a:pt x="0" y="138"/>
                      <a:pt x="418" y="172"/>
                    </a:cubicBezTo>
                    <a:cubicBezTo>
                      <a:pt x="674" y="182"/>
                      <a:pt x="1015" y="192"/>
                      <a:pt x="1378" y="192"/>
                    </a:cubicBezTo>
                    <a:cubicBezTo>
                      <a:pt x="1742" y="192"/>
                      <a:pt x="2082" y="182"/>
                      <a:pt x="2339" y="172"/>
                    </a:cubicBezTo>
                    <a:cubicBezTo>
                      <a:pt x="2753" y="138"/>
                      <a:pt x="2753" y="118"/>
                      <a:pt x="2753" y="97"/>
                    </a:cubicBezTo>
                    <a:cubicBezTo>
                      <a:pt x="2753" y="64"/>
                      <a:pt x="2753" y="44"/>
                      <a:pt x="2339" y="21"/>
                    </a:cubicBezTo>
                    <a:cubicBezTo>
                      <a:pt x="2082" y="0"/>
                      <a:pt x="1742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34"/>
              <p:cNvSpPr/>
              <p:nvPr/>
            </p:nvSpPr>
            <p:spPr>
              <a:xfrm>
                <a:off x="-637075" y="1609597"/>
                <a:ext cx="107999" cy="4985"/>
              </a:xfrm>
              <a:custGeom>
                <a:rect b="b" l="l" r="r" t="t"/>
                <a:pathLst>
                  <a:path extrusionOk="0" h="96" w="2080">
                    <a:moveTo>
                      <a:pt x="1045" y="0"/>
                    </a:moveTo>
                    <a:cubicBezTo>
                      <a:pt x="469" y="0"/>
                      <a:pt x="0" y="21"/>
                      <a:pt x="0" y="52"/>
                    </a:cubicBezTo>
                    <a:cubicBezTo>
                      <a:pt x="0" y="75"/>
                      <a:pt x="469" y="95"/>
                      <a:pt x="1045" y="95"/>
                    </a:cubicBezTo>
                    <a:cubicBezTo>
                      <a:pt x="1621" y="95"/>
                      <a:pt x="2080" y="75"/>
                      <a:pt x="2080" y="52"/>
                    </a:cubicBezTo>
                    <a:cubicBezTo>
                      <a:pt x="2080" y="21"/>
                      <a:pt x="1621" y="0"/>
                      <a:pt x="10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34"/>
              <p:cNvSpPr/>
              <p:nvPr/>
            </p:nvSpPr>
            <p:spPr>
              <a:xfrm>
                <a:off x="-638269" y="1608403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4"/>
                    </a:moveTo>
                    <a:cubicBezTo>
                      <a:pt x="1506" y="44"/>
                      <a:pt x="1847" y="54"/>
                      <a:pt x="1995" y="75"/>
                    </a:cubicBezTo>
                    <a:cubicBezTo>
                      <a:pt x="1847" y="87"/>
                      <a:pt x="1506" y="98"/>
                      <a:pt x="1068" y="98"/>
                    </a:cubicBezTo>
                    <a:cubicBezTo>
                      <a:pt x="620" y="98"/>
                      <a:pt x="279" y="87"/>
                      <a:pt x="128" y="75"/>
                    </a:cubicBezTo>
                    <a:cubicBezTo>
                      <a:pt x="279" y="54"/>
                      <a:pt x="620" y="44"/>
                      <a:pt x="1068" y="44"/>
                    </a:cubicBezTo>
                    <a:close/>
                    <a:moveTo>
                      <a:pt x="1068" y="0"/>
                    </a:moveTo>
                    <a:cubicBezTo>
                      <a:pt x="792" y="0"/>
                      <a:pt x="523" y="11"/>
                      <a:pt x="331" y="23"/>
                    </a:cubicBezTo>
                    <a:cubicBezTo>
                      <a:pt x="0" y="34"/>
                      <a:pt x="0" y="54"/>
                      <a:pt x="0" y="75"/>
                    </a:cubicBezTo>
                    <a:cubicBezTo>
                      <a:pt x="0" y="98"/>
                      <a:pt x="0" y="118"/>
                      <a:pt x="331" y="128"/>
                    </a:cubicBezTo>
                    <a:cubicBezTo>
                      <a:pt x="523" y="139"/>
                      <a:pt x="792" y="139"/>
                      <a:pt x="1068" y="139"/>
                    </a:cubicBezTo>
                    <a:cubicBezTo>
                      <a:pt x="1345" y="139"/>
                      <a:pt x="1601" y="139"/>
                      <a:pt x="1803" y="128"/>
                    </a:cubicBezTo>
                    <a:cubicBezTo>
                      <a:pt x="2123" y="118"/>
                      <a:pt x="2123" y="98"/>
                      <a:pt x="2123" y="75"/>
                    </a:cubicBezTo>
                    <a:cubicBezTo>
                      <a:pt x="2123" y="54"/>
                      <a:pt x="2123" y="34"/>
                      <a:pt x="1803" y="23"/>
                    </a:cubicBezTo>
                    <a:cubicBezTo>
                      <a:pt x="1601" y="11"/>
                      <a:pt x="1345" y="0"/>
                      <a:pt x="106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34"/>
              <p:cNvSpPr/>
              <p:nvPr/>
            </p:nvSpPr>
            <p:spPr>
              <a:xfrm>
                <a:off x="-520717" y="1613439"/>
                <a:ext cx="2181" cy="16148"/>
              </a:xfrm>
              <a:custGeom>
                <a:rect b="b" l="l" r="r" t="t"/>
                <a:pathLst>
                  <a:path extrusionOk="0" h="311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87"/>
                    </a:lnTo>
                    <a:cubicBezTo>
                      <a:pt x="0" y="298"/>
                      <a:pt x="10" y="310"/>
                      <a:pt x="21" y="310"/>
                    </a:cubicBezTo>
                    <a:cubicBezTo>
                      <a:pt x="31" y="310"/>
                      <a:pt x="41" y="298"/>
                      <a:pt x="41" y="287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34"/>
              <p:cNvSpPr/>
              <p:nvPr/>
            </p:nvSpPr>
            <p:spPr>
              <a:xfrm>
                <a:off x="-530686" y="1615049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1"/>
                      <a:pt x="0" y="23"/>
                    </a:cubicBezTo>
                    <a:lnTo>
                      <a:pt x="0" y="300"/>
                    </a:lnTo>
                    <a:cubicBezTo>
                      <a:pt x="0" y="310"/>
                      <a:pt x="10" y="320"/>
                      <a:pt x="21" y="320"/>
                    </a:cubicBezTo>
                    <a:cubicBezTo>
                      <a:pt x="31" y="320"/>
                      <a:pt x="41" y="310"/>
                      <a:pt x="41" y="300"/>
                    </a:cubicBezTo>
                    <a:lnTo>
                      <a:pt x="41" y="23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34"/>
              <p:cNvSpPr/>
              <p:nvPr/>
            </p:nvSpPr>
            <p:spPr>
              <a:xfrm>
                <a:off x="-545743" y="1615568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"/>
                      <a:pt x="1" y="24"/>
                    </a:cubicBezTo>
                    <a:lnTo>
                      <a:pt x="1" y="236"/>
                    </a:lnTo>
                    <a:cubicBezTo>
                      <a:pt x="1" y="246"/>
                      <a:pt x="11" y="257"/>
                      <a:pt x="21" y="257"/>
                    </a:cubicBezTo>
                    <a:cubicBezTo>
                      <a:pt x="34" y="257"/>
                      <a:pt x="44" y="246"/>
                      <a:pt x="44" y="236"/>
                    </a:cubicBezTo>
                    <a:lnTo>
                      <a:pt x="44" y="24"/>
                    </a:lnTo>
                    <a:cubicBezTo>
                      <a:pt x="44" y="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34"/>
              <p:cNvSpPr/>
              <p:nvPr/>
            </p:nvSpPr>
            <p:spPr>
              <a:xfrm>
                <a:off x="-565682" y="1622214"/>
                <a:ext cx="2337" cy="12306"/>
              </a:xfrm>
              <a:custGeom>
                <a:rect b="b" l="l" r="r" t="t"/>
                <a:pathLst>
                  <a:path extrusionOk="0" h="237" w="45">
                    <a:moveTo>
                      <a:pt x="21" y="1"/>
                    </a:moveTo>
                    <a:cubicBezTo>
                      <a:pt x="11" y="1"/>
                      <a:pt x="1" y="13"/>
                      <a:pt x="1" y="24"/>
                    </a:cubicBezTo>
                    <a:lnTo>
                      <a:pt x="1" y="216"/>
                    </a:lnTo>
                    <a:cubicBezTo>
                      <a:pt x="1" y="226"/>
                      <a:pt x="11" y="236"/>
                      <a:pt x="21" y="236"/>
                    </a:cubicBezTo>
                    <a:cubicBezTo>
                      <a:pt x="34" y="236"/>
                      <a:pt x="44" y="226"/>
                      <a:pt x="44" y="216"/>
                    </a:cubicBezTo>
                    <a:lnTo>
                      <a:pt x="44" y="24"/>
                    </a:lnTo>
                    <a:cubicBezTo>
                      <a:pt x="44" y="13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34"/>
              <p:cNvSpPr/>
              <p:nvPr/>
            </p:nvSpPr>
            <p:spPr>
              <a:xfrm>
                <a:off x="-586710" y="1621176"/>
                <a:ext cx="2181" cy="14383"/>
              </a:xfrm>
              <a:custGeom>
                <a:rect b="b" l="l" r="r" t="t"/>
                <a:pathLst>
                  <a:path extrusionOk="0" h="277" w="42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256"/>
                    </a:lnTo>
                    <a:cubicBezTo>
                      <a:pt x="1" y="266"/>
                      <a:pt x="11" y="277"/>
                      <a:pt x="21" y="277"/>
                    </a:cubicBezTo>
                    <a:cubicBezTo>
                      <a:pt x="32" y="277"/>
                      <a:pt x="42" y="266"/>
                      <a:pt x="42" y="256"/>
                    </a:cubicBezTo>
                    <a:lnTo>
                      <a:pt x="42" y="21"/>
                    </a:lnTo>
                    <a:cubicBezTo>
                      <a:pt x="42" y="10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34"/>
              <p:cNvSpPr/>
              <p:nvPr/>
            </p:nvSpPr>
            <p:spPr>
              <a:xfrm>
                <a:off x="-649848" y="1613439"/>
                <a:ext cx="2181" cy="8308"/>
              </a:xfrm>
              <a:custGeom>
                <a:rect b="b" l="l" r="r" t="t"/>
                <a:pathLst>
                  <a:path extrusionOk="0" h="160" w="42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1" y="159"/>
                      <a:pt x="21" y="159"/>
                    </a:cubicBezTo>
                    <a:cubicBezTo>
                      <a:pt x="31" y="159"/>
                      <a:pt x="41" y="149"/>
                      <a:pt x="41" y="139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34"/>
              <p:cNvSpPr/>
              <p:nvPr/>
            </p:nvSpPr>
            <p:spPr>
              <a:xfrm>
                <a:off x="-641592" y="1623408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3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59"/>
                    </a:lnTo>
                    <a:cubicBezTo>
                      <a:pt x="0" y="183"/>
                      <a:pt x="10" y="183"/>
                      <a:pt x="23" y="183"/>
                    </a:cubicBezTo>
                    <a:cubicBezTo>
                      <a:pt x="34" y="183"/>
                      <a:pt x="44" y="183"/>
                      <a:pt x="44" y="159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34"/>
              <p:cNvSpPr/>
              <p:nvPr/>
            </p:nvSpPr>
            <p:spPr>
              <a:xfrm>
                <a:off x="-608881" y="1622889"/>
                <a:ext cx="2285" cy="11059"/>
              </a:xfrm>
              <a:custGeom>
                <a:rect b="b" l="l" r="r" t="t"/>
                <a:pathLst>
                  <a:path extrusionOk="0" h="213" w="44">
                    <a:moveTo>
                      <a:pt x="21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193"/>
                    </a:lnTo>
                    <a:cubicBezTo>
                      <a:pt x="0" y="203"/>
                      <a:pt x="0" y="213"/>
                      <a:pt x="21" y="213"/>
                    </a:cubicBezTo>
                    <a:cubicBezTo>
                      <a:pt x="34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34"/>
              <p:cNvSpPr/>
              <p:nvPr/>
            </p:nvSpPr>
            <p:spPr>
              <a:xfrm>
                <a:off x="-658208" y="1595111"/>
                <a:ext cx="140866" cy="21704"/>
              </a:xfrm>
              <a:custGeom>
                <a:rect b="b" l="l" r="r" t="t"/>
                <a:pathLst>
                  <a:path extrusionOk="0" h="418" w="2713">
                    <a:moveTo>
                      <a:pt x="0" y="0"/>
                    </a:moveTo>
                    <a:lnTo>
                      <a:pt x="0" y="343"/>
                    </a:lnTo>
                    <a:cubicBezTo>
                      <a:pt x="0" y="384"/>
                      <a:pt x="610" y="418"/>
                      <a:pt x="1355" y="418"/>
                    </a:cubicBezTo>
                    <a:cubicBezTo>
                      <a:pt x="2103" y="418"/>
                      <a:pt x="2712" y="384"/>
                      <a:pt x="2712" y="343"/>
                    </a:cubicBezTo>
                    <a:lnTo>
                      <a:pt x="2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34"/>
              <p:cNvSpPr/>
              <p:nvPr/>
            </p:nvSpPr>
            <p:spPr>
              <a:xfrm>
                <a:off x="-659298" y="1594020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4"/>
                    </a:moveTo>
                    <a:lnTo>
                      <a:pt x="2710" y="352"/>
                    </a:lnTo>
                    <a:cubicBezTo>
                      <a:pt x="2636" y="385"/>
                      <a:pt x="2103" y="416"/>
                      <a:pt x="1376" y="416"/>
                    </a:cubicBezTo>
                    <a:cubicBezTo>
                      <a:pt x="651" y="416"/>
                      <a:pt x="118" y="385"/>
                      <a:pt x="44" y="352"/>
                    </a:cubicBezTo>
                    <a:lnTo>
                      <a:pt x="44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364"/>
                    </a:lnTo>
                    <a:cubicBezTo>
                      <a:pt x="1" y="385"/>
                      <a:pt x="1" y="405"/>
                      <a:pt x="416" y="439"/>
                    </a:cubicBezTo>
                    <a:cubicBezTo>
                      <a:pt x="672" y="449"/>
                      <a:pt x="1015" y="459"/>
                      <a:pt x="1376" y="459"/>
                    </a:cubicBezTo>
                    <a:cubicBezTo>
                      <a:pt x="1740" y="459"/>
                      <a:pt x="2080" y="449"/>
                      <a:pt x="2336" y="439"/>
                    </a:cubicBezTo>
                    <a:cubicBezTo>
                      <a:pt x="2754" y="405"/>
                      <a:pt x="2754" y="385"/>
                      <a:pt x="2754" y="364"/>
                    </a:cubicBezTo>
                    <a:lnTo>
                      <a:pt x="2754" y="21"/>
                    </a:lnTo>
                    <a:cubicBezTo>
                      <a:pt x="2754" y="11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34"/>
              <p:cNvSpPr/>
              <p:nvPr/>
            </p:nvSpPr>
            <p:spPr>
              <a:xfrm>
                <a:off x="-658208" y="1591216"/>
                <a:ext cx="140866" cy="7788"/>
              </a:xfrm>
              <a:custGeom>
                <a:rect b="b" l="l" r="r" t="t"/>
                <a:pathLst>
                  <a:path extrusionOk="0" h="150" w="2713">
                    <a:moveTo>
                      <a:pt x="1355" y="1"/>
                    </a:moveTo>
                    <a:cubicBezTo>
                      <a:pt x="610" y="1"/>
                      <a:pt x="0" y="34"/>
                      <a:pt x="0" y="75"/>
                    </a:cubicBezTo>
                    <a:cubicBezTo>
                      <a:pt x="0" y="119"/>
                      <a:pt x="610" y="149"/>
                      <a:pt x="1355" y="149"/>
                    </a:cubicBezTo>
                    <a:cubicBezTo>
                      <a:pt x="2103" y="149"/>
                      <a:pt x="2712" y="119"/>
                      <a:pt x="2712" y="75"/>
                    </a:cubicBezTo>
                    <a:cubicBezTo>
                      <a:pt x="2712" y="34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34"/>
              <p:cNvSpPr/>
              <p:nvPr/>
            </p:nvSpPr>
            <p:spPr>
              <a:xfrm>
                <a:off x="-659298" y="1590178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1"/>
                    </a:moveTo>
                    <a:cubicBezTo>
                      <a:pt x="2029" y="41"/>
                      <a:pt x="2541" y="64"/>
                      <a:pt x="2679" y="95"/>
                    </a:cubicBezTo>
                    <a:cubicBezTo>
                      <a:pt x="2541" y="118"/>
                      <a:pt x="2029" y="149"/>
                      <a:pt x="1376" y="149"/>
                    </a:cubicBezTo>
                    <a:cubicBezTo>
                      <a:pt x="715" y="149"/>
                      <a:pt x="213" y="118"/>
                      <a:pt x="75" y="95"/>
                    </a:cubicBezTo>
                    <a:cubicBezTo>
                      <a:pt x="213" y="64"/>
                      <a:pt x="715" y="41"/>
                      <a:pt x="1376" y="41"/>
                    </a:cubicBezTo>
                    <a:close/>
                    <a:moveTo>
                      <a:pt x="1376" y="0"/>
                    </a:moveTo>
                    <a:cubicBezTo>
                      <a:pt x="1015" y="0"/>
                      <a:pt x="672" y="11"/>
                      <a:pt x="416" y="21"/>
                    </a:cubicBezTo>
                    <a:cubicBezTo>
                      <a:pt x="1" y="41"/>
                      <a:pt x="1" y="75"/>
                      <a:pt x="1" y="95"/>
                    </a:cubicBezTo>
                    <a:cubicBezTo>
                      <a:pt x="1" y="118"/>
                      <a:pt x="1" y="149"/>
                      <a:pt x="416" y="169"/>
                    </a:cubicBezTo>
                    <a:cubicBezTo>
                      <a:pt x="672" y="182"/>
                      <a:pt x="1015" y="193"/>
                      <a:pt x="1376" y="193"/>
                    </a:cubicBezTo>
                    <a:cubicBezTo>
                      <a:pt x="1740" y="193"/>
                      <a:pt x="2080" y="182"/>
                      <a:pt x="2336" y="169"/>
                    </a:cubicBezTo>
                    <a:cubicBezTo>
                      <a:pt x="2754" y="149"/>
                      <a:pt x="2754" y="118"/>
                      <a:pt x="2754" y="95"/>
                    </a:cubicBezTo>
                    <a:cubicBezTo>
                      <a:pt x="2754" y="75"/>
                      <a:pt x="2754" y="41"/>
                      <a:pt x="2336" y="21"/>
                    </a:cubicBezTo>
                    <a:cubicBezTo>
                      <a:pt x="2080" y="11"/>
                      <a:pt x="1740" y="0"/>
                      <a:pt x="137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34"/>
              <p:cNvSpPr/>
              <p:nvPr/>
            </p:nvSpPr>
            <p:spPr>
              <a:xfrm>
                <a:off x="-642164" y="1591788"/>
                <a:ext cx="108726" cy="5608"/>
              </a:xfrm>
              <a:custGeom>
                <a:rect b="b" l="l" r="r" t="t"/>
                <a:pathLst>
                  <a:path extrusionOk="0" h="108" w="2094">
                    <a:moveTo>
                      <a:pt x="1046" y="0"/>
                    </a:moveTo>
                    <a:cubicBezTo>
                      <a:pt x="470" y="0"/>
                      <a:pt x="1" y="23"/>
                      <a:pt x="1" y="54"/>
                    </a:cubicBezTo>
                    <a:cubicBezTo>
                      <a:pt x="1" y="87"/>
                      <a:pt x="470" y="108"/>
                      <a:pt x="1046" y="108"/>
                    </a:cubicBezTo>
                    <a:cubicBezTo>
                      <a:pt x="1622" y="108"/>
                      <a:pt x="2093" y="87"/>
                      <a:pt x="2093" y="54"/>
                    </a:cubicBezTo>
                    <a:cubicBezTo>
                      <a:pt x="2093" y="23"/>
                      <a:pt x="1622" y="0"/>
                      <a:pt x="10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34"/>
              <p:cNvSpPr/>
              <p:nvPr/>
            </p:nvSpPr>
            <p:spPr>
              <a:xfrm>
                <a:off x="-643202" y="1590697"/>
                <a:ext cx="110803" cy="7788"/>
              </a:xfrm>
              <a:custGeom>
                <a:rect b="b" l="l" r="r" t="t"/>
                <a:pathLst>
                  <a:path extrusionOk="0" h="150" w="2134">
                    <a:moveTo>
                      <a:pt x="1066" y="44"/>
                    </a:moveTo>
                    <a:cubicBezTo>
                      <a:pt x="1514" y="44"/>
                      <a:pt x="1847" y="65"/>
                      <a:pt x="2006" y="75"/>
                    </a:cubicBezTo>
                    <a:cubicBezTo>
                      <a:pt x="1847" y="85"/>
                      <a:pt x="1514" y="108"/>
                      <a:pt x="1066" y="108"/>
                    </a:cubicBezTo>
                    <a:cubicBezTo>
                      <a:pt x="618" y="108"/>
                      <a:pt x="287" y="85"/>
                      <a:pt x="129" y="75"/>
                    </a:cubicBezTo>
                    <a:cubicBezTo>
                      <a:pt x="287" y="65"/>
                      <a:pt x="618" y="44"/>
                      <a:pt x="1066" y="44"/>
                    </a:cubicBezTo>
                    <a:close/>
                    <a:moveTo>
                      <a:pt x="1066" y="1"/>
                    </a:moveTo>
                    <a:cubicBezTo>
                      <a:pt x="789" y="1"/>
                      <a:pt x="523" y="11"/>
                      <a:pt x="331" y="21"/>
                    </a:cubicBezTo>
                    <a:cubicBezTo>
                      <a:pt x="1" y="31"/>
                      <a:pt x="1" y="54"/>
                      <a:pt x="1" y="75"/>
                    </a:cubicBezTo>
                    <a:cubicBezTo>
                      <a:pt x="1" y="95"/>
                      <a:pt x="1" y="118"/>
                      <a:pt x="331" y="129"/>
                    </a:cubicBezTo>
                    <a:cubicBezTo>
                      <a:pt x="523" y="139"/>
                      <a:pt x="789" y="149"/>
                      <a:pt x="1066" y="149"/>
                    </a:cubicBezTo>
                    <a:cubicBezTo>
                      <a:pt x="1345" y="149"/>
                      <a:pt x="1611" y="139"/>
                      <a:pt x="1803" y="129"/>
                    </a:cubicBezTo>
                    <a:cubicBezTo>
                      <a:pt x="2134" y="118"/>
                      <a:pt x="2134" y="95"/>
                      <a:pt x="2134" y="75"/>
                    </a:cubicBezTo>
                    <a:cubicBezTo>
                      <a:pt x="2134" y="54"/>
                      <a:pt x="2134" y="31"/>
                      <a:pt x="1803" y="21"/>
                    </a:cubicBezTo>
                    <a:cubicBezTo>
                      <a:pt x="1611" y="11"/>
                      <a:pt x="1345" y="1"/>
                      <a:pt x="106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34"/>
              <p:cNvSpPr/>
              <p:nvPr/>
            </p:nvSpPr>
            <p:spPr>
              <a:xfrm>
                <a:off x="-525805" y="1596305"/>
                <a:ext cx="2337" cy="15473"/>
              </a:xfrm>
              <a:custGeom>
                <a:rect b="b" l="l" r="r" t="t"/>
                <a:pathLst>
                  <a:path extrusionOk="0" h="298" w="45">
                    <a:moveTo>
                      <a:pt x="21" y="0"/>
                    </a:moveTo>
                    <a:cubicBezTo>
                      <a:pt x="11" y="0"/>
                      <a:pt x="1" y="0"/>
                      <a:pt x="1" y="21"/>
                    </a:cubicBezTo>
                    <a:lnTo>
                      <a:pt x="1" y="277"/>
                    </a:lnTo>
                    <a:cubicBezTo>
                      <a:pt x="1" y="287"/>
                      <a:pt x="11" y="297"/>
                      <a:pt x="21" y="297"/>
                    </a:cubicBezTo>
                    <a:cubicBezTo>
                      <a:pt x="34" y="297"/>
                      <a:pt x="44" y="287"/>
                      <a:pt x="44" y="277"/>
                    </a:cubicBezTo>
                    <a:lnTo>
                      <a:pt x="44" y="21"/>
                    </a:lnTo>
                    <a:cubicBezTo>
                      <a:pt x="44" y="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34"/>
              <p:cNvSpPr/>
              <p:nvPr/>
            </p:nvSpPr>
            <p:spPr>
              <a:xfrm>
                <a:off x="-535774" y="1597343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300"/>
                    </a:lnTo>
                    <a:cubicBezTo>
                      <a:pt x="1" y="311"/>
                      <a:pt x="11" y="321"/>
                      <a:pt x="21" y="321"/>
                    </a:cubicBezTo>
                    <a:cubicBezTo>
                      <a:pt x="34" y="321"/>
                      <a:pt x="44" y="311"/>
                      <a:pt x="44" y="300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34"/>
              <p:cNvSpPr/>
              <p:nvPr/>
            </p:nvSpPr>
            <p:spPr>
              <a:xfrm>
                <a:off x="-550676" y="1597862"/>
                <a:ext cx="2181" cy="13396"/>
              </a:xfrm>
              <a:custGeom>
                <a:rect b="b" l="l" r="r" t="t"/>
                <a:pathLst>
                  <a:path extrusionOk="0" h="258" w="42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7"/>
                    </a:lnTo>
                    <a:cubicBezTo>
                      <a:pt x="1" y="247"/>
                      <a:pt x="11" y="257"/>
                      <a:pt x="21" y="257"/>
                    </a:cubicBezTo>
                    <a:cubicBezTo>
                      <a:pt x="32" y="257"/>
                      <a:pt x="42" y="247"/>
                      <a:pt x="42" y="237"/>
                    </a:cubicBezTo>
                    <a:lnTo>
                      <a:pt x="42" y="21"/>
                    </a:lnTo>
                    <a:cubicBezTo>
                      <a:pt x="42" y="11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34"/>
              <p:cNvSpPr/>
              <p:nvPr/>
            </p:nvSpPr>
            <p:spPr>
              <a:xfrm>
                <a:off x="-570614" y="1605080"/>
                <a:ext cx="2181" cy="11734"/>
              </a:xfrm>
              <a:custGeom>
                <a:rect b="b" l="l" r="r" t="t"/>
                <a:pathLst>
                  <a:path extrusionOk="0" h="226" w="42">
                    <a:moveTo>
                      <a:pt x="21" y="0"/>
                    </a:moveTo>
                    <a:cubicBezTo>
                      <a:pt x="11" y="0"/>
                      <a:pt x="1" y="11"/>
                      <a:pt x="1" y="23"/>
                    </a:cubicBezTo>
                    <a:lnTo>
                      <a:pt x="1" y="203"/>
                    </a:lnTo>
                    <a:cubicBezTo>
                      <a:pt x="1" y="215"/>
                      <a:pt x="11" y="226"/>
                      <a:pt x="21" y="226"/>
                    </a:cubicBezTo>
                    <a:cubicBezTo>
                      <a:pt x="32" y="226"/>
                      <a:pt x="42" y="215"/>
                      <a:pt x="42" y="203"/>
                    </a:cubicBezTo>
                    <a:lnTo>
                      <a:pt x="42" y="23"/>
                    </a:lnTo>
                    <a:cubicBezTo>
                      <a:pt x="42" y="11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34"/>
              <p:cNvSpPr/>
              <p:nvPr/>
            </p:nvSpPr>
            <p:spPr>
              <a:xfrm>
                <a:off x="-591747" y="1603470"/>
                <a:ext cx="2337" cy="14434"/>
              </a:xfrm>
              <a:custGeom>
                <a:rect b="b" l="l" r="r" t="t"/>
                <a:pathLst>
                  <a:path extrusionOk="0" h="278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57"/>
                    </a:lnTo>
                    <a:cubicBezTo>
                      <a:pt x="1" y="267"/>
                      <a:pt x="11" y="277"/>
                      <a:pt x="24" y="277"/>
                    </a:cubicBezTo>
                    <a:cubicBezTo>
                      <a:pt x="34" y="277"/>
                      <a:pt x="44" y="267"/>
                      <a:pt x="44" y="257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34"/>
              <p:cNvSpPr/>
              <p:nvPr/>
            </p:nvSpPr>
            <p:spPr>
              <a:xfrm>
                <a:off x="-654885" y="1596305"/>
                <a:ext cx="2285" cy="8308"/>
              </a:xfrm>
              <a:custGeom>
                <a:rect b="b" l="l" r="r" t="t"/>
                <a:pathLst>
                  <a:path extrusionOk="0" h="160" w="44">
                    <a:moveTo>
                      <a:pt x="23" y="0"/>
                    </a:moveTo>
                    <a:cubicBezTo>
                      <a:pt x="10" y="0"/>
                      <a:pt x="0" y="0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0" y="159"/>
                      <a:pt x="23" y="159"/>
                    </a:cubicBezTo>
                    <a:cubicBezTo>
                      <a:pt x="33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34"/>
              <p:cNvSpPr/>
              <p:nvPr/>
            </p:nvSpPr>
            <p:spPr>
              <a:xfrm>
                <a:off x="-646525" y="1606274"/>
                <a:ext cx="2181" cy="9346"/>
              </a:xfrm>
              <a:custGeom>
                <a:rect b="b" l="l" r="r" t="t"/>
                <a:pathLst>
                  <a:path extrusionOk="0" h="180" w="42"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159"/>
                    </a:lnTo>
                    <a:cubicBezTo>
                      <a:pt x="0" y="169"/>
                      <a:pt x="11" y="180"/>
                      <a:pt x="21" y="180"/>
                    </a:cubicBezTo>
                    <a:cubicBezTo>
                      <a:pt x="31" y="180"/>
                      <a:pt x="41" y="169"/>
                      <a:pt x="41" y="159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34"/>
              <p:cNvSpPr/>
              <p:nvPr/>
            </p:nvSpPr>
            <p:spPr>
              <a:xfrm>
                <a:off x="-613814" y="1605080"/>
                <a:ext cx="2181" cy="11215"/>
              </a:xfrm>
              <a:custGeom>
                <a:rect b="b" l="l" r="r" t="t"/>
                <a:pathLst>
                  <a:path extrusionOk="0" h="216" w="42">
                    <a:moveTo>
                      <a:pt x="21" y="0"/>
                    </a:moveTo>
                    <a:cubicBezTo>
                      <a:pt x="11" y="0"/>
                      <a:pt x="0" y="11"/>
                      <a:pt x="0" y="23"/>
                    </a:cubicBezTo>
                    <a:lnTo>
                      <a:pt x="0" y="192"/>
                    </a:lnTo>
                    <a:cubicBezTo>
                      <a:pt x="0" y="203"/>
                      <a:pt x="11" y="215"/>
                      <a:pt x="21" y="215"/>
                    </a:cubicBezTo>
                    <a:cubicBezTo>
                      <a:pt x="31" y="215"/>
                      <a:pt x="41" y="203"/>
                      <a:pt x="41" y="192"/>
                    </a:cubicBezTo>
                    <a:lnTo>
                      <a:pt x="41" y="23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34"/>
              <p:cNvSpPr/>
              <p:nvPr/>
            </p:nvSpPr>
            <p:spPr>
              <a:xfrm>
                <a:off x="-653171" y="1577405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1"/>
                    </a:moveTo>
                    <a:lnTo>
                      <a:pt x="0" y="341"/>
                    </a:lnTo>
                    <a:cubicBezTo>
                      <a:pt x="0" y="385"/>
                      <a:pt x="597" y="415"/>
                      <a:pt x="1355" y="415"/>
                    </a:cubicBezTo>
                    <a:cubicBezTo>
                      <a:pt x="2103" y="415"/>
                      <a:pt x="2710" y="38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34"/>
              <p:cNvSpPr/>
              <p:nvPr/>
            </p:nvSpPr>
            <p:spPr>
              <a:xfrm>
                <a:off x="-654365" y="1576367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2" y="41"/>
                    </a:moveTo>
                    <a:lnTo>
                      <a:pt x="2712" y="351"/>
                    </a:lnTo>
                    <a:cubicBezTo>
                      <a:pt x="2638" y="384"/>
                      <a:pt x="2103" y="415"/>
                      <a:pt x="1378" y="415"/>
                    </a:cubicBezTo>
                    <a:cubicBezTo>
                      <a:pt x="653" y="415"/>
                      <a:pt x="108" y="384"/>
                      <a:pt x="44" y="351"/>
                    </a:cubicBezTo>
                    <a:lnTo>
                      <a:pt x="44" y="41"/>
                    </a:lnTo>
                    <a:close/>
                    <a:moveTo>
                      <a:pt x="23" y="0"/>
                    </a:moveTo>
                    <a:cubicBezTo>
                      <a:pt x="13" y="0"/>
                      <a:pt x="0" y="10"/>
                      <a:pt x="0" y="21"/>
                    </a:cubicBezTo>
                    <a:lnTo>
                      <a:pt x="0" y="361"/>
                    </a:lnTo>
                    <a:cubicBezTo>
                      <a:pt x="0" y="384"/>
                      <a:pt x="0" y="415"/>
                      <a:pt x="418" y="435"/>
                    </a:cubicBezTo>
                    <a:cubicBezTo>
                      <a:pt x="674" y="448"/>
                      <a:pt x="1015" y="459"/>
                      <a:pt x="1378" y="459"/>
                    </a:cubicBezTo>
                    <a:cubicBezTo>
                      <a:pt x="1742" y="459"/>
                      <a:pt x="2082" y="448"/>
                      <a:pt x="2339" y="435"/>
                    </a:cubicBezTo>
                    <a:cubicBezTo>
                      <a:pt x="2753" y="415"/>
                      <a:pt x="2753" y="384"/>
                      <a:pt x="2753" y="361"/>
                    </a:cubicBezTo>
                    <a:lnTo>
                      <a:pt x="2753" y="21"/>
                    </a:lnTo>
                    <a:cubicBezTo>
                      <a:pt x="2753" y="10"/>
                      <a:pt x="274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3" name="Google Shape;2673;p34"/>
              <p:cNvSpPr/>
              <p:nvPr/>
            </p:nvSpPr>
            <p:spPr>
              <a:xfrm>
                <a:off x="-653171" y="1573563"/>
                <a:ext cx="140710" cy="7736"/>
              </a:xfrm>
              <a:custGeom>
                <a:rect b="b" l="l" r="r" t="t"/>
                <a:pathLst>
                  <a:path extrusionOk="0" h="149" w="2710">
                    <a:moveTo>
                      <a:pt x="1355" y="0"/>
                    </a:moveTo>
                    <a:cubicBezTo>
                      <a:pt x="597" y="0"/>
                      <a:pt x="0" y="31"/>
                      <a:pt x="0" y="75"/>
                    </a:cubicBezTo>
                    <a:cubicBezTo>
                      <a:pt x="0" y="118"/>
                      <a:pt x="597" y="149"/>
                      <a:pt x="1355" y="149"/>
                    </a:cubicBezTo>
                    <a:cubicBezTo>
                      <a:pt x="2103" y="149"/>
                      <a:pt x="2710" y="118"/>
                      <a:pt x="2710" y="75"/>
                    </a:cubicBezTo>
                    <a:cubicBezTo>
                      <a:pt x="2710" y="31"/>
                      <a:pt x="210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4" name="Google Shape;2674;p34"/>
              <p:cNvSpPr/>
              <p:nvPr/>
            </p:nvSpPr>
            <p:spPr>
              <a:xfrm>
                <a:off x="-654365" y="1572369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29" y="44"/>
                      <a:pt x="2531" y="64"/>
                      <a:pt x="2679" y="98"/>
                    </a:cubicBezTo>
                    <a:cubicBezTo>
                      <a:pt x="2531" y="128"/>
                      <a:pt x="2029" y="151"/>
                      <a:pt x="1378" y="151"/>
                    </a:cubicBezTo>
                    <a:cubicBezTo>
                      <a:pt x="717" y="151"/>
                      <a:pt x="216" y="128"/>
                      <a:pt x="77" y="98"/>
                    </a:cubicBezTo>
                    <a:cubicBezTo>
                      <a:pt x="216" y="64"/>
                      <a:pt x="717" y="44"/>
                      <a:pt x="1378" y="44"/>
                    </a:cubicBezTo>
                    <a:close/>
                    <a:moveTo>
                      <a:pt x="1378" y="0"/>
                    </a:moveTo>
                    <a:cubicBezTo>
                      <a:pt x="1015" y="0"/>
                      <a:pt x="674" y="13"/>
                      <a:pt x="418" y="23"/>
                    </a:cubicBezTo>
                    <a:cubicBezTo>
                      <a:pt x="0" y="44"/>
                      <a:pt x="0" y="77"/>
                      <a:pt x="0" y="98"/>
                    </a:cubicBezTo>
                    <a:cubicBezTo>
                      <a:pt x="0" y="118"/>
                      <a:pt x="0" y="151"/>
                      <a:pt x="418" y="172"/>
                    </a:cubicBezTo>
                    <a:cubicBezTo>
                      <a:pt x="674" y="182"/>
                      <a:pt x="1015" y="192"/>
                      <a:pt x="1378" y="192"/>
                    </a:cubicBezTo>
                    <a:cubicBezTo>
                      <a:pt x="1742" y="192"/>
                      <a:pt x="2082" y="182"/>
                      <a:pt x="2339" y="172"/>
                    </a:cubicBezTo>
                    <a:cubicBezTo>
                      <a:pt x="2753" y="151"/>
                      <a:pt x="2753" y="118"/>
                      <a:pt x="2753" y="98"/>
                    </a:cubicBezTo>
                    <a:cubicBezTo>
                      <a:pt x="2753" y="77"/>
                      <a:pt x="2753" y="44"/>
                      <a:pt x="2339" y="23"/>
                    </a:cubicBezTo>
                    <a:cubicBezTo>
                      <a:pt x="2082" y="13"/>
                      <a:pt x="1742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5" name="Google Shape;2675;p34"/>
              <p:cNvSpPr/>
              <p:nvPr/>
            </p:nvSpPr>
            <p:spPr>
              <a:xfrm>
                <a:off x="-637075" y="1574601"/>
                <a:ext cx="107999" cy="5140"/>
              </a:xfrm>
              <a:custGeom>
                <a:rect b="b" l="l" r="r" t="t"/>
                <a:pathLst>
                  <a:path extrusionOk="0" h="99" w="2080">
                    <a:moveTo>
                      <a:pt x="1045" y="1"/>
                    </a:moveTo>
                    <a:cubicBezTo>
                      <a:pt x="469" y="1"/>
                      <a:pt x="0" y="21"/>
                      <a:pt x="0" y="44"/>
                    </a:cubicBezTo>
                    <a:cubicBezTo>
                      <a:pt x="0" y="75"/>
                      <a:pt x="469" y="98"/>
                      <a:pt x="1045" y="98"/>
                    </a:cubicBezTo>
                    <a:cubicBezTo>
                      <a:pt x="1621" y="98"/>
                      <a:pt x="2080" y="75"/>
                      <a:pt x="2080" y="44"/>
                    </a:cubicBezTo>
                    <a:cubicBezTo>
                      <a:pt x="2080" y="21"/>
                      <a:pt x="1621" y="1"/>
                      <a:pt x="10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6" name="Google Shape;2676;p34"/>
              <p:cNvSpPr/>
              <p:nvPr/>
            </p:nvSpPr>
            <p:spPr>
              <a:xfrm>
                <a:off x="-638269" y="1573563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1"/>
                    </a:moveTo>
                    <a:cubicBezTo>
                      <a:pt x="1506" y="41"/>
                      <a:pt x="1847" y="54"/>
                      <a:pt x="1995" y="64"/>
                    </a:cubicBezTo>
                    <a:cubicBezTo>
                      <a:pt x="1847" y="85"/>
                      <a:pt x="1506" y="95"/>
                      <a:pt x="1068" y="95"/>
                    </a:cubicBezTo>
                    <a:cubicBezTo>
                      <a:pt x="620" y="95"/>
                      <a:pt x="279" y="85"/>
                      <a:pt x="128" y="64"/>
                    </a:cubicBezTo>
                    <a:cubicBezTo>
                      <a:pt x="279" y="54"/>
                      <a:pt x="620" y="41"/>
                      <a:pt x="1068" y="41"/>
                    </a:cubicBezTo>
                    <a:close/>
                    <a:moveTo>
                      <a:pt x="1068" y="0"/>
                    </a:moveTo>
                    <a:cubicBezTo>
                      <a:pt x="792" y="0"/>
                      <a:pt x="523" y="0"/>
                      <a:pt x="331" y="11"/>
                    </a:cubicBezTo>
                    <a:cubicBezTo>
                      <a:pt x="0" y="21"/>
                      <a:pt x="0" y="41"/>
                      <a:pt x="0" y="64"/>
                    </a:cubicBezTo>
                    <a:cubicBezTo>
                      <a:pt x="0" y="85"/>
                      <a:pt x="0" y="105"/>
                      <a:pt x="331" y="118"/>
                    </a:cubicBezTo>
                    <a:cubicBezTo>
                      <a:pt x="523" y="128"/>
                      <a:pt x="792" y="139"/>
                      <a:pt x="1068" y="139"/>
                    </a:cubicBezTo>
                    <a:cubicBezTo>
                      <a:pt x="1345" y="139"/>
                      <a:pt x="1601" y="128"/>
                      <a:pt x="1803" y="118"/>
                    </a:cubicBezTo>
                    <a:cubicBezTo>
                      <a:pt x="2123" y="105"/>
                      <a:pt x="2123" y="85"/>
                      <a:pt x="2123" y="64"/>
                    </a:cubicBezTo>
                    <a:cubicBezTo>
                      <a:pt x="2123" y="41"/>
                      <a:pt x="2123" y="21"/>
                      <a:pt x="1803" y="11"/>
                    </a:cubicBezTo>
                    <a:cubicBezTo>
                      <a:pt x="1601" y="0"/>
                      <a:pt x="1345" y="0"/>
                      <a:pt x="106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34"/>
              <p:cNvSpPr/>
              <p:nvPr/>
            </p:nvSpPr>
            <p:spPr>
              <a:xfrm>
                <a:off x="-520717" y="1578495"/>
                <a:ext cx="2181" cy="15577"/>
              </a:xfrm>
              <a:custGeom>
                <a:rect b="b" l="l" r="r" t="t"/>
                <a:pathLst>
                  <a:path extrusionOk="0" h="300" w="42">
                    <a:moveTo>
                      <a:pt x="21" y="0"/>
                    </a:moveTo>
                    <a:cubicBezTo>
                      <a:pt x="10" y="0"/>
                      <a:pt x="0" y="10"/>
                      <a:pt x="0" y="23"/>
                    </a:cubicBezTo>
                    <a:lnTo>
                      <a:pt x="0" y="279"/>
                    </a:lnTo>
                    <a:cubicBezTo>
                      <a:pt x="0" y="289"/>
                      <a:pt x="10" y="300"/>
                      <a:pt x="21" y="300"/>
                    </a:cubicBezTo>
                    <a:cubicBezTo>
                      <a:pt x="31" y="300"/>
                      <a:pt x="41" y="289"/>
                      <a:pt x="41" y="279"/>
                    </a:cubicBezTo>
                    <a:lnTo>
                      <a:pt x="41" y="23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34"/>
              <p:cNvSpPr/>
              <p:nvPr/>
            </p:nvSpPr>
            <p:spPr>
              <a:xfrm>
                <a:off x="-530686" y="1579690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297"/>
                    </a:lnTo>
                    <a:cubicBezTo>
                      <a:pt x="0" y="307"/>
                      <a:pt x="10" y="320"/>
                      <a:pt x="21" y="320"/>
                    </a:cubicBezTo>
                    <a:cubicBezTo>
                      <a:pt x="31" y="320"/>
                      <a:pt x="41" y="307"/>
                      <a:pt x="41" y="297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9" name="Google Shape;2679;p34"/>
              <p:cNvSpPr/>
              <p:nvPr/>
            </p:nvSpPr>
            <p:spPr>
              <a:xfrm>
                <a:off x="-545743" y="1580209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33"/>
                    </a:lnTo>
                    <a:cubicBezTo>
                      <a:pt x="1" y="246"/>
                      <a:pt x="11" y="256"/>
                      <a:pt x="21" y="256"/>
                    </a:cubicBezTo>
                    <a:cubicBezTo>
                      <a:pt x="34" y="256"/>
                      <a:pt x="44" y="246"/>
                      <a:pt x="44" y="233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0" name="Google Shape;2680;p34"/>
              <p:cNvSpPr/>
              <p:nvPr/>
            </p:nvSpPr>
            <p:spPr>
              <a:xfrm>
                <a:off x="-565682" y="1587374"/>
                <a:ext cx="2337" cy="11631"/>
              </a:xfrm>
              <a:custGeom>
                <a:rect b="b" l="l" r="r" t="t"/>
                <a:pathLst>
                  <a:path extrusionOk="0" h="224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03"/>
                    </a:lnTo>
                    <a:cubicBezTo>
                      <a:pt x="1" y="223"/>
                      <a:pt x="11" y="223"/>
                      <a:pt x="21" y="223"/>
                    </a:cubicBezTo>
                    <a:cubicBezTo>
                      <a:pt x="34" y="223"/>
                      <a:pt x="44" y="223"/>
                      <a:pt x="44" y="20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34"/>
              <p:cNvSpPr/>
              <p:nvPr/>
            </p:nvSpPr>
            <p:spPr>
              <a:xfrm>
                <a:off x="-586710" y="1585661"/>
                <a:ext cx="2181" cy="14538"/>
              </a:xfrm>
              <a:custGeom>
                <a:rect b="b" l="l" r="r" t="t"/>
                <a:pathLst>
                  <a:path extrusionOk="0" h="280" w="42">
                    <a:moveTo>
                      <a:pt x="21" y="0"/>
                    </a:moveTo>
                    <a:cubicBezTo>
                      <a:pt x="11" y="0"/>
                      <a:pt x="1" y="13"/>
                      <a:pt x="1" y="23"/>
                    </a:cubicBezTo>
                    <a:lnTo>
                      <a:pt x="1" y="256"/>
                    </a:lnTo>
                    <a:cubicBezTo>
                      <a:pt x="1" y="269"/>
                      <a:pt x="11" y="280"/>
                      <a:pt x="21" y="280"/>
                    </a:cubicBezTo>
                    <a:cubicBezTo>
                      <a:pt x="32" y="280"/>
                      <a:pt x="42" y="269"/>
                      <a:pt x="42" y="256"/>
                    </a:cubicBezTo>
                    <a:lnTo>
                      <a:pt x="42" y="23"/>
                    </a:lnTo>
                    <a:cubicBezTo>
                      <a:pt x="42" y="13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34"/>
              <p:cNvSpPr/>
              <p:nvPr/>
            </p:nvSpPr>
            <p:spPr>
              <a:xfrm>
                <a:off x="-649848" y="1578495"/>
                <a:ext cx="2181" cy="8411"/>
              </a:xfrm>
              <a:custGeom>
                <a:rect b="b" l="l" r="r" t="t"/>
                <a:pathLst>
                  <a:path extrusionOk="0" h="162" w="42">
                    <a:moveTo>
                      <a:pt x="21" y="0"/>
                    </a:moveTo>
                    <a:cubicBezTo>
                      <a:pt x="11" y="0"/>
                      <a:pt x="0" y="10"/>
                      <a:pt x="0" y="23"/>
                    </a:cubicBezTo>
                    <a:lnTo>
                      <a:pt x="0" y="138"/>
                    </a:lnTo>
                    <a:cubicBezTo>
                      <a:pt x="0" y="151"/>
                      <a:pt x="11" y="161"/>
                      <a:pt x="21" y="161"/>
                    </a:cubicBezTo>
                    <a:cubicBezTo>
                      <a:pt x="31" y="161"/>
                      <a:pt x="41" y="151"/>
                      <a:pt x="41" y="138"/>
                    </a:cubicBezTo>
                    <a:lnTo>
                      <a:pt x="41" y="23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3" name="Google Shape;2683;p34"/>
              <p:cNvSpPr/>
              <p:nvPr/>
            </p:nvSpPr>
            <p:spPr>
              <a:xfrm>
                <a:off x="-641592" y="1588464"/>
                <a:ext cx="2285" cy="9450"/>
              </a:xfrm>
              <a:custGeom>
                <a:rect b="b" l="l" r="r" t="t"/>
                <a:pathLst>
                  <a:path extrusionOk="0" h="182" w="44">
                    <a:moveTo>
                      <a:pt x="23" y="0"/>
                    </a:moveTo>
                    <a:cubicBezTo>
                      <a:pt x="10" y="0"/>
                      <a:pt x="0" y="10"/>
                      <a:pt x="0" y="23"/>
                    </a:cubicBezTo>
                    <a:lnTo>
                      <a:pt x="0" y="161"/>
                    </a:lnTo>
                    <a:cubicBezTo>
                      <a:pt x="0" y="172"/>
                      <a:pt x="10" y="182"/>
                      <a:pt x="23" y="182"/>
                    </a:cubicBezTo>
                    <a:cubicBezTo>
                      <a:pt x="34" y="182"/>
                      <a:pt x="44" y="172"/>
                      <a:pt x="44" y="161"/>
                    </a:cubicBezTo>
                    <a:lnTo>
                      <a:pt x="44" y="23"/>
                    </a:lnTo>
                    <a:cubicBezTo>
                      <a:pt x="44" y="10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4" name="Google Shape;2684;p34"/>
              <p:cNvSpPr/>
              <p:nvPr/>
            </p:nvSpPr>
            <p:spPr>
              <a:xfrm>
                <a:off x="-608881" y="1587893"/>
                <a:ext cx="2285" cy="10592"/>
              </a:xfrm>
              <a:custGeom>
                <a:rect b="b" l="l" r="r" t="t"/>
                <a:pathLst>
                  <a:path extrusionOk="0" h="204" w="44">
                    <a:moveTo>
                      <a:pt x="21" y="1"/>
                    </a:moveTo>
                    <a:cubicBezTo>
                      <a:pt x="0" y="1"/>
                      <a:pt x="0" y="1"/>
                      <a:pt x="0" y="21"/>
                    </a:cubicBezTo>
                    <a:lnTo>
                      <a:pt x="0" y="183"/>
                    </a:lnTo>
                    <a:cubicBezTo>
                      <a:pt x="0" y="193"/>
                      <a:pt x="0" y="203"/>
                      <a:pt x="21" y="203"/>
                    </a:cubicBezTo>
                    <a:cubicBezTo>
                      <a:pt x="34" y="203"/>
                      <a:pt x="44" y="193"/>
                      <a:pt x="44" y="183"/>
                    </a:cubicBezTo>
                    <a:lnTo>
                      <a:pt x="44" y="21"/>
                    </a:lnTo>
                    <a:cubicBezTo>
                      <a:pt x="44" y="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34"/>
              <p:cNvSpPr/>
              <p:nvPr/>
            </p:nvSpPr>
            <p:spPr>
              <a:xfrm>
                <a:off x="-648238" y="1559699"/>
                <a:ext cx="140866" cy="21600"/>
              </a:xfrm>
              <a:custGeom>
                <a:rect b="b" l="l" r="r" t="t"/>
                <a:pathLst>
                  <a:path extrusionOk="0" h="416" w="2713">
                    <a:moveTo>
                      <a:pt x="0" y="1"/>
                    </a:moveTo>
                    <a:lnTo>
                      <a:pt x="0" y="342"/>
                    </a:lnTo>
                    <a:cubicBezTo>
                      <a:pt x="0" y="385"/>
                      <a:pt x="610" y="416"/>
                      <a:pt x="1355" y="416"/>
                    </a:cubicBezTo>
                    <a:cubicBezTo>
                      <a:pt x="2103" y="416"/>
                      <a:pt x="2712" y="385"/>
                      <a:pt x="2712" y="342"/>
                    </a:cubicBezTo>
                    <a:lnTo>
                      <a:pt x="27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34"/>
              <p:cNvSpPr/>
              <p:nvPr/>
            </p:nvSpPr>
            <p:spPr>
              <a:xfrm>
                <a:off x="-649329" y="1558505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3" y="418"/>
                      <a:pt x="1376" y="418"/>
                    </a:cubicBezTo>
                    <a:cubicBezTo>
                      <a:pt x="651" y="418"/>
                      <a:pt x="119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365"/>
                    </a:lnTo>
                    <a:cubicBezTo>
                      <a:pt x="1" y="385"/>
                      <a:pt x="1" y="418"/>
                      <a:pt x="416" y="439"/>
                    </a:cubicBezTo>
                    <a:cubicBezTo>
                      <a:pt x="672" y="449"/>
                      <a:pt x="1015" y="459"/>
                      <a:pt x="1376" y="459"/>
                    </a:cubicBezTo>
                    <a:cubicBezTo>
                      <a:pt x="1740" y="459"/>
                      <a:pt x="2080" y="449"/>
                      <a:pt x="2336" y="439"/>
                    </a:cubicBezTo>
                    <a:cubicBezTo>
                      <a:pt x="2754" y="418"/>
                      <a:pt x="2754" y="385"/>
                      <a:pt x="2754" y="365"/>
                    </a:cubicBezTo>
                    <a:lnTo>
                      <a:pt x="2754" y="24"/>
                    </a:lnTo>
                    <a:cubicBezTo>
                      <a:pt x="2754" y="11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7" name="Google Shape;2687;p34"/>
              <p:cNvSpPr/>
              <p:nvPr/>
            </p:nvSpPr>
            <p:spPr>
              <a:xfrm>
                <a:off x="-648238" y="1555753"/>
                <a:ext cx="140866" cy="7892"/>
              </a:xfrm>
              <a:custGeom>
                <a:rect b="b" l="l" r="r" t="t"/>
                <a:pathLst>
                  <a:path extrusionOk="0" h="152" w="2713">
                    <a:moveTo>
                      <a:pt x="1355" y="0"/>
                    </a:moveTo>
                    <a:cubicBezTo>
                      <a:pt x="610" y="0"/>
                      <a:pt x="0" y="33"/>
                      <a:pt x="0" y="77"/>
                    </a:cubicBezTo>
                    <a:cubicBezTo>
                      <a:pt x="0" y="118"/>
                      <a:pt x="610" y="151"/>
                      <a:pt x="1355" y="151"/>
                    </a:cubicBezTo>
                    <a:cubicBezTo>
                      <a:pt x="2103" y="151"/>
                      <a:pt x="2712" y="118"/>
                      <a:pt x="2712" y="77"/>
                    </a:cubicBezTo>
                    <a:cubicBezTo>
                      <a:pt x="2712" y="33"/>
                      <a:pt x="210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8" name="Google Shape;2688;p34"/>
              <p:cNvSpPr/>
              <p:nvPr/>
            </p:nvSpPr>
            <p:spPr>
              <a:xfrm>
                <a:off x="-649329" y="155466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39" y="44"/>
                      <a:pt x="2541" y="75"/>
                      <a:pt x="2679" y="98"/>
                    </a:cubicBezTo>
                    <a:cubicBezTo>
                      <a:pt x="2541" y="129"/>
                      <a:pt x="2039" y="149"/>
                      <a:pt x="1376" y="149"/>
                    </a:cubicBezTo>
                    <a:cubicBezTo>
                      <a:pt x="725" y="149"/>
                      <a:pt x="224" y="129"/>
                      <a:pt x="75" y="98"/>
                    </a:cubicBezTo>
                    <a:cubicBezTo>
                      <a:pt x="224" y="75"/>
                      <a:pt x="72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15" y="1"/>
                      <a:pt x="672" y="11"/>
                      <a:pt x="416" y="21"/>
                    </a:cubicBezTo>
                    <a:cubicBezTo>
                      <a:pt x="1" y="44"/>
                      <a:pt x="1" y="75"/>
                      <a:pt x="1" y="98"/>
                    </a:cubicBezTo>
                    <a:cubicBezTo>
                      <a:pt x="1" y="129"/>
                      <a:pt x="1" y="149"/>
                      <a:pt x="416" y="172"/>
                    </a:cubicBezTo>
                    <a:cubicBezTo>
                      <a:pt x="672" y="193"/>
                      <a:pt x="1015" y="193"/>
                      <a:pt x="1376" y="193"/>
                    </a:cubicBezTo>
                    <a:cubicBezTo>
                      <a:pt x="1740" y="193"/>
                      <a:pt x="2080" y="193"/>
                      <a:pt x="2336" y="172"/>
                    </a:cubicBezTo>
                    <a:cubicBezTo>
                      <a:pt x="2754" y="149"/>
                      <a:pt x="2754" y="129"/>
                      <a:pt x="2754" y="98"/>
                    </a:cubicBezTo>
                    <a:cubicBezTo>
                      <a:pt x="2754" y="75"/>
                      <a:pt x="2754" y="44"/>
                      <a:pt x="2336" y="21"/>
                    </a:cubicBezTo>
                    <a:cubicBezTo>
                      <a:pt x="2080" y="11"/>
                      <a:pt x="1740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34"/>
              <p:cNvSpPr/>
              <p:nvPr/>
            </p:nvSpPr>
            <p:spPr>
              <a:xfrm>
                <a:off x="-631623" y="1556948"/>
                <a:ext cx="108155" cy="4933"/>
              </a:xfrm>
              <a:custGeom>
                <a:rect b="b" l="l" r="r" t="t"/>
                <a:pathLst>
                  <a:path extrusionOk="0" h="95" w="2083">
                    <a:moveTo>
                      <a:pt x="1035" y="0"/>
                    </a:moveTo>
                    <a:cubicBezTo>
                      <a:pt x="459" y="0"/>
                      <a:pt x="0" y="21"/>
                      <a:pt x="0" y="41"/>
                    </a:cubicBezTo>
                    <a:cubicBezTo>
                      <a:pt x="0" y="74"/>
                      <a:pt x="459" y="95"/>
                      <a:pt x="1035" y="95"/>
                    </a:cubicBezTo>
                    <a:cubicBezTo>
                      <a:pt x="1611" y="95"/>
                      <a:pt x="2082" y="74"/>
                      <a:pt x="2082" y="41"/>
                    </a:cubicBezTo>
                    <a:cubicBezTo>
                      <a:pt x="2082" y="21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0" name="Google Shape;2690;p34"/>
              <p:cNvSpPr/>
              <p:nvPr/>
            </p:nvSpPr>
            <p:spPr>
              <a:xfrm>
                <a:off x="-632714" y="1555753"/>
                <a:ext cx="110283" cy="7321"/>
              </a:xfrm>
              <a:custGeom>
                <a:rect b="b" l="l" r="r" t="t"/>
                <a:pathLst>
                  <a:path extrusionOk="0" h="141" w="2124">
                    <a:moveTo>
                      <a:pt x="1056" y="44"/>
                    </a:moveTo>
                    <a:cubicBezTo>
                      <a:pt x="1504" y="44"/>
                      <a:pt x="1847" y="54"/>
                      <a:pt x="1996" y="64"/>
                    </a:cubicBezTo>
                    <a:cubicBezTo>
                      <a:pt x="1847" y="87"/>
                      <a:pt x="1504" y="97"/>
                      <a:pt x="1056" y="97"/>
                    </a:cubicBezTo>
                    <a:cubicBezTo>
                      <a:pt x="621" y="97"/>
                      <a:pt x="277" y="87"/>
                      <a:pt x="119" y="64"/>
                    </a:cubicBezTo>
                    <a:cubicBezTo>
                      <a:pt x="277" y="54"/>
                      <a:pt x="621" y="44"/>
                      <a:pt x="1056" y="44"/>
                    </a:cubicBezTo>
                    <a:close/>
                    <a:moveTo>
                      <a:pt x="1056" y="0"/>
                    </a:moveTo>
                    <a:cubicBezTo>
                      <a:pt x="779" y="0"/>
                      <a:pt x="523" y="0"/>
                      <a:pt x="321" y="13"/>
                    </a:cubicBezTo>
                    <a:cubicBezTo>
                      <a:pt x="1" y="33"/>
                      <a:pt x="1" y="44"/>
                      <a:pt x="1" y="64"/>
                    </a:cubicBezTo>
                    <a:cubicBezTo>
                      <a:pt x="1" y="97"/>
                      <a:pt x="1" y="108"/>
                      <a:pt x="321" y="128"/>
                    </a:cubicBezTo>
                    <a:cubicBezTo>
                      <a:pt x="523" y="128"/>
                      <a:pt x="779" y="141"/>
                      <a:pt x="1056" y="141"/>
                    </a:cubicBezTo>
                    <a:cubicBezTo>
                      <a:pt x="1335" y="141"/>
                      <a:pt x="1601" y="128"/>
                      <a:pt x="1793" y="128"/>
                    </a:cubicBezTo>
                    <a:cubicBezTo>
                      <a:pt x="2124" y="108"/>
                      <a:pt x="2124" y="97"/>
                      <a:pt x="2124" y="64"/>
                    </a:cubicBezTo>
                    <a:cubicBezTo>
                      <a:pt x="2124" y="44"/>
                      <a:pt x="2124" y="33"/>
                      <a:pt x="1793" y="13"/>
                    </a:cubicBezTo>
                    <a:cubicBezTo>
                      <a:pt x="1601" y="0"/>
                      <a:pt x="1335" y="0"/>
                      <a:pt x="105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1" name="Google Shape;2691;p34"/>
              <p:cNvSpPr/>
              <p:nvPr/>
            </p:nvSpPr>
            <p:spPr>
              <a:xfrm>
                <a:off x="-515265" y="1560790"/>
                <a:ext cx="2285" cy="16148"/>
              </a:xfrm>
              <a:custGeom>
                <a:rect b="b" l="l" r="r" t="t"/>
                <a:pathLst>
                  <a:path extrusionOk="0" h="311" w="44">
                    <a:moveTo>
                      <a:pt x="23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287"/>
                    </a:lnTo>
                    <a:cubicBezTo>
                      <a:pt x="0" y="300"/>
                      <a:pt x="10" y="310"/>
                      <a:pt x="23" y="310"/>
                    </a:cubicBezTo>
                    <a:cubicBezTo>
                      <a:pt x="33" y="310"/>
                      <a:pt x="44" y="300"/>
                      <a:pt x="44" y="287"/>
                    </a:cubicBezTo>
                    <a:lnTo>
                      <a:pt x="44" y="21"/>
                    </a:lnTo>
                    <a:cubicBezTo>
                      <a:pt x="44" y="11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2" name="Google Shape;2692;p34"/>
              <p:cNvSpPr/>
              <p:nvPr/>
            </p:nvSpPr>
            <p:spPr>
              <a:xfrm>
                <a:off x="-525805" y="1562399"/>
                <a:ext cx="2337" cy="16148"/>
              </a:xfrm>
              <a:custGeom>
                <a:rect b="b" l="l" r="r" t="t"/>
                <a:pathLst>
                  <a:path extrusionOk="0" h="311" w="45">
                    <a:moveTo>
                      <a:pt x="21" y="0"/>
                    </a:moveTo>
                    <a:cubicBezTo>
                      <a:pt x="11" y="0"/>
                      <a:pt x="1" y="0"/>
                      <a:pt x="1" y="23"/>
                    </a:cubicBezTo>
                    <a:lnTo>
                      <a:pt x="1" y="290"/>
                    </a:lnTo>
                    <a:cubicBezTo>
                      <a:pt x="1" y="310"/>
                      <a:pt x="11" y="310"/>
                      <a:pt x="21" y="310"/>
                    </a:cubicBezTo>
                    <a:cubicBezTo>
                      <a:pt x="44" y="310"/>
                      <a:pt x="44" y="310"/>
                      <a:pt x="44" y="290"/>
                    </a:cubicBezTo>
                    <a:lnTo>
                      <a:pt x="44" y="23"/>
                    </a:lnTo>
                    <a:cubicBezTo>
                      <a:pt x="44" y="0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3" name="Google Shape;2693;p34"/>
              <p:cNvSpPr/>
              <p:nvPr/>
            </p:nvSpPr>
            <p:spPr>
              <a:xfrm>
                <a:off x="-540707" y="1562399"/>
                <a:ext cx="2181" cy="13344"/>
              </a:xfrm>
              <a:custGeom>
                <a:rect b="b" l="l" r="r" t="t"/>
                <a:pathLst>
                  <a:path extrusionOk="0" h="257" w="42">
                    <a:moveTo>
                      <a:pt x="21" y="0"/>
                    </a:moveTo>
                    <a:cubicBezTo>
                      <a:pt x="11" y="0"/>
                      <a:pt x="1" y="13"/>
                      <a:pt x="1" y="23"/>
                    </a:cubicBezTo>
                    <a:lnTo>
                      <a:pt x="1" y="236"/>
                    </a:lnTo>
                    <a:cubicBezTo>
                      <a:pt x="1" y="246"/>
                      <a:pt x="11" y="256"/>
                      <a:pt x="21" y="256"/>
                    </a:cubicBezTo>
                    <a:cubicBezTo>
                      <a:pt x="32" y="256"/>
                      <a:pt x="42" y="246"/>
                      <a:pt x="42" y="236"/>
                    </a:cubicBezTo>
                    <a:lnTo>
                      <a:pt x="42" y="23"/>
                    </a:lnTo>
                    <a:cubicBezTo>
                      <a:pt x="42" y="13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4" name="Google Shape;2694;p34"/>
              <p:cNvSpPr/>
              <p:nvPr/>
            </p:nvSpPr>
            <p:spPr>
              <a:xfrm>
                <a:off x="-560074" y="1569720"/>
                <a:ext cx="2181" cy="12150"/>
              </a:xfrm>
              <a:custGeom>
                <a:rect b="b" l="l" r="r" t="t"/>
                <a:pathLst>
                  <a:path extrusionOk="0" h="234" w="42">
                    <a:moveTo>
                      <a:pt x="21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213"/>
                    </a:lnTo>
                    <a:cubicBezTo>
                      <a:pt x="0" y="223"/>
                      <a:pt x="10" y="233"/>
                      <a:pt x="21" y="233"/>
                    </a:cubicBezTo>
                    <a:cubicBezTo>
                      <a:pt x="31" y="233"/>
                      <a:pt x="41" y="223"/>
                      <a:pt x="41" y="213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5" name="Google Shape;2695;p34"/>
              <p:cNvSpPr/>
              <p:nvPr/>
            </p:nvSpPr>
            <p:spPr>
              <a:xfrm>
                <a:off x="-581778" y="1568474"/>
                <a:ext cx="2337" cy="14590"/>
              </a:xfrm>
              <a:custGeom>
                <a:rect b="b" l="l" r="r" t="t"/>
                <a:pathLst>
                  <a:path extrusionOk="0" h="281" w="45">
                    <a:moveTo>
                      <a:pt x="24" y="1"/>
                    </a:moveTo>
                    <a:cubicBezTo>
                      <a:pt x="11" y="1"/>
                      <a:pt x="1" y="1"/>
                      <a:pt x="1" y="24"/>
                    </a:cubicBezTo>
                    <a:lnTo>
                      <a:pt x="1" y="257"/>
                    </a:lnTo>
                    <a:cubicBezTo>
                      <a:pt x="1" y="267"/>
                      <a:pt x="11" y="280"/>
                      <a:pt x="24" y="280"/>
                    </a:cubicBezTo>
                    <a:cubicBezTo>
                      <a:pt x="44" y="280"/>
                      <a:pt x="44" y="267"/>
                      <a:pt x="44" y="257"/>
                    </a:cubicBezTo>
                    <a:lnTo>
                      <a:pt x="44" y="24"/>
                    </a:lnTo>
                    <a:cubicBezTo>
                      <a:pt x="44" y="1"/>
                      <a:pt x="4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6" name="Google Shape;2696;p34"/>
              <p:cNvSpPr/>
              <p:nvPr/>
            </p:nvSpPr>
            <p:spPr>
              <a:xfrm>
                <a:off x="-644915" y="1560790"/>
                <a:ext cx="2285" cy="8308"/>
              </a:xfrm>
              <a:custGeom>
                <a:rect b="b" l="l" r="r" t="t"/>
                <a:pathLst>
                  <a:path extrusionOk="0" h="160" w="44">
                    <a:moveTo>
                      <a:pt x="23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0" y="159"/>
                      <a:pt x="23" y="159"/>
                    </a:cubicBezTo>
                    <a:cubicBezTo>
                      <a:pt x="34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34"/>
              <p:cNvSpPr/>
              <p:nvPr/>
            </p:nvSpPr>
            <p:spPr>
              <a:xfrm>
                <a:off x="-636556" y="1570759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159"/>
                    </a:lnTo>
                    <a:cubicBezTo>
                      <a:pt x="1" y="172"/>
                      <a:pt x="11" y="182"/>
                      <a:pt x="21" y="182"/>
                    </a:cubicBezTo>
                    <a:cubicBezTo>
                      <a:pt x="31" y="182"/>
                      <a:pt x="42" y="172"/>
                      <a:pt x="42" y="159"/>
                    </a:cubicBezTo>
                    <a:lnTo>
                      <a:pt x="42" y="21"/>
                    </a:lnTo>
                    <a:cubicBezTo>
                      <a:pt x="42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8" name="Google Shape;2698;p34"/>
              <p:cNvSpPr/>
              <p:nvPr/>
            </p:nvSpPr>
            <p:spPr>
              <a:xfrm>
                <a:off x="-603845" y="1570240"/>
                <a:ext cx="2181" cy="10540"/>
              </a:xfrm>
              <a:custGeom>
                <a:rect b="b" l="l" r="r" t="t"/>
                <a:pathLst>
                  <a:path extrusionOk="0" h="203" w="42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182"/>
                    </a:lnTo>
                    <a:cubicBezTo>
                      <a:pt x="1" y="192"/>
                      <a:pt x="11" y="203"/>
                      <a:pt x="21" y="203"/>
                    </a:cubicBezTo>
                    <a:cubicBezTo>
                      <a:pt x="31" y="203"/>
                      <a:pt x="42" y="192"/>
                      <a:pt x="42" y="182"/>
                    </a:cubicBezTo>
                    <a:lnTo>
                      <a:pt x="42" y="21"/>
                    </a:lnTo>
                    <a:cubicBezTo>
                      <a:pt x="42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9" name="Google Shape;2699;p34"/>
              <p:cNvSpPr/>
              <p:nvPr/>
            </p:nvSpPr>
            <p:spPr>
              <a:xfrm>
                <a:off x="-648238" y="1543084"/>
                <a:ext cx="140866" cy="21600"/>
              </a:xfrm>
              <a:custGeom>
                <a:rect b="b" l="l" r="r" t="t"/>
                <a:pathLst>
                  <a:path extrusionOk="0" h="416" w="2713">
                    <a:moveTo>
                      <a:pt x="0" y="1"/>
                    </a:moveTo>
                    <a:lnTo>
                      <a:pt x="0" y="341"/>
                    </a:lnTo>
                    <a:cubicBezTo>
                      <a:pt x="0" y="385"/>
                      <a:pt x="610" y="416"/>
                      <a:pt x="1355" y="416"/>
                    </a:cubicBezTo>
                    <a:cubicBezTo>
                      <a:pt x="2103" y="416"/>
                      <a:pt x="2712" y="385"/>
                      <a:pt x="2712" y="341"/>
                    </a:cubicBezTo>
                    <a:lnTo>
                      <a:pt x="27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34"/>
              <p:cNvSpPr/>
              <p:nvPr/>
            </p:nvSpPr>
            <p:spPr>
              <a:xfrm>
                <a:off x="-649329" y="1541890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3" y="418"/>
                      <a:pt x="1376" y="418"/>
                    </a:cubicBezTo>
                    <a:cubicBezTo>
                      <a:pt x="651" y="418"/>
                      <a:pt x="119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364"/>
                    </a:lnTo>
                    <a:cubicBezTo>
                      <a:pt x="1" y="395"/>
                      <a:pt x="1" y="418"/>
                      <a:pt x="416" y="439"/>
                    </a:cubicBezTo>
                    <a:cubicBezTo>
                      <a:pt x="672" y="459"/>
                      <a:pt x="1015" y="459"/>
                      <a:pt x="1376" y="459"/>
                    </a:cubicBezTo>
                    <a:cubicBezTo>
                      <a:pt x="1740" y="459"/>
                      <a:pt x="2080" y="459"/>
                      <a:pt x="2336" y="439"/>
                    </a:cubicBezTo>
                    <a:cubicBezTo>
                      <a:pt x="2754" y="418"/>
                      <a:pt x="2754" y="395"/>
                      <a:pt x="2754" y="364"/>
                    </a:cubicBezTo>
                    <a:lnTo>
                      <a:pt x="2754" y="24"/>
                    </a:lnTo>
                    <a:cubicBezTo>
                      <a:pt x="2754" y="11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1" name="Google Shape;2701;p34"/>
              <p:cNvSpPr/>
              <p:nvPr/>
            </p:nvSpPr>
            <p:spPr>
              <a:xfrm>
                <a:off x="-648238" y="1539138"/>
                <a:ext cx="140866" cy="8411"/>
              </a:xfrm>
              <a:custGeom>
                <a:rect b="b" l="l" r="r" t="t"/>
                <a:pathLst>
                  <a:path extrusionOk="0" h="162" w="2713">
                    <a:moveTo>
                      <a:pt x="1355" y="0"/>
                    </a:moveTo>
                    <a:cubicBezTo>
                      <a:pt x="610" y="0"/>
                      <a:pt x="0" y="44"/>
                      <a:pt x="0" y="77"/>
                    </a:cubicBezTo>
                    <a:cubicBezTo>
                      <a:pt x="0" y="118"/>
                      <a:pt x="610" y="161"/>
                      <a:pt x="1355" y="161"/>
                    </a:cubicBezTo>
                    <a:cubicBezTo>
                      <a:pt x="2103" y="161"/>
                      <a:pt x="2712" y="118"/>
                      <a:pt x="2712" y="77"/>
                    </a:cubicBezTo>
                    <a:cubicBezTo>
                      <a:pt x="2712" y="44"/>
                      <a:pt x="210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2" name="Google Shape;2702;p34"/>
              <p:cNvSpPr/>
              <p:nvPr/>
            </p:nvSpPr>
            <p:spPr>
              <a:xfrm>
                <a:off x="-649329" y="1538048"/>
                <a:ext cx="142995" cy="10540"/>
              </a:xfrm>
              <a:custGeom>
                <a:rect b="b" l="l" r="r" t="t"/>
                <a:pathLst>
                  <a:path extrusionOk="0" h="203" w="2754">
                    <a:moveTo>
                      <a:pt x="1376" y="44"/>
                    </a:moveTo>
                    <a:cubicBezTo>
                      <a:pt x="2039" y="44"/>
                      <a:pt x="2541" y="75"/>
                      <a:pt x="2679" y="98"/>
                    </a:cubicBezTo>
                    <a:cubicBezTo>
                      <a:pt x="2541" y="129"/>
                      <a:pt x="2039" y="162"/>
                      <a:pt x="1376" y="162"/>
                    </a:cubicBezTo>
                    <a:cubicBezTo>
                      <a:pt x="725" y="162"/>
                      <a:pt x="224" y="129"/>
                      <a:pt x="75" y="98"/>
                    </a:cubicBezTo>
                    <a:cubicBezTo>
                      <a:pt x="224" y="75"/>
                      <a:pt x="72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15" y="1"/>
                      <a:pt x="672" y="11"/>
                      <a:pt x="416" y="21"/>
                    </a:cubicBezTo>
                    <a:cubicBezTo>
                      <a:pt x="1" y="54"/>
                      <a:pt x="1" y="75"/>
                      <a:pt x="1" y="98"/>
                    </a:cubicBezTo>
                    <a:cubicBezTo>
                      <a:pt x="1" y="129"/>
                      <a:pt x="1" y="149"/>
                      <a:pt x="416" y="172"/>
                    </a:cubicBezTo>
                    <a:cubicBezTo>
                      <a:pt x="672" y="193"/>
                      <a:pt x="1015" y="203"/>
                      <a:pt x="1376" y="203"/>
                    </a:cubicBezTo>
                    <a:cubicBezTo>
                      <a:pt x="1740" y="203"/>
                      <a:pt x="2080" y="193"/>
                      <a:pt x="2336" y="172"/>
                    </a:cubicBezTo>
                    <a:cubicBezTo>
                      <a:pt x="2754" y="149"/>
                      <a:pt x="2754" y="129"/>
                      <a:pt x="2754" y="98"/>
                    </a:cubicBezTo>
                    <a:cubicBezTo>
                      <a:pt x="2754" y="75"/>
                      <a:pt x="2754" y="54"/>
                      <a:pt x="2336" y="21"/>
                    </a:cubicBezTo>
                    <a:cubicBezTo>
                      <a:pt x="2080" y="11"/>
                      <a:pt x="1740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34"/>
              <p:cNvSpPr/>
              <p:nvPr/>
            </p:nvSpPr>
            <p:spPr>
              <a:xfrm>
                <a:off x="-631623" y="1540332"/>
                <a:ext cx="108155" cy="4933"/>
              </a:xfrm>
              <a:custGeom>
                <a:rect b="b" l="l" r="r" t="t"/>
                <a:pathLst>
                  <a:path extrusionOk="0" h="95" w="2083">
                    <a:moveTo>
                      <a:pt x="1035" y="0"/>
                    </a:moveTo>
                    <a:cubicBezTo>
                      <a:pt x="459" y="0"/>
                      <a:pt x="0" y="21"/>
                      <a:pt x="0" y="54"/>
                    </a:cubicBezTo>
                    <a:cubicBezTo>
                      <a:pt x="0" y="74"/>
                      <a:pt x="459" y="95"/>
                      <a:pt x="1035" y="95"/>
                    </a:cubicBezTo>
                    <a:cubicBezTo>
                      <a:pt x="1611" y="95"/>
                      <a:pt x="2082" y="74"/>
                      <a:pt x="2082" y="54"/>
                    </a:cubicBezTo>
                    <a:cubicBezTo>
                      <a:pt x="2082" y="21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34"/>
              <p:cNvSpPr/>
              <p:nvPr/>
            </p:nvSpPr>
            <p:spPr>
              <a:xfrm>
                <a:off x="-632714" y="1539138"/>
                <a:ext cx="110283" cy="7321"/>
              </a:xfrm>
              <a:custGeom>
                <a:rect b="b" l="l" r="r" t="t"/>
                <a:pathLst>
                  <a:path extrusionOk="0" h="141" w="2124">
                    <a:moveTo>
                      <a:pt x="1056" y="44"/>
                    </a:moveTo>
                    <a:cubicBezTo>
                      <a:pt x="1504" y="44"/>
                      <a:pt x="1847" y="54"/>
                      <a:pt x="1996" y="77"/>
                    </a:cubicBezTo>
                    <a:cubicBezTo>
                      <a:pt x="1847" y="87"/>
                      <a:pt x="1504" y="97"/>
                      <a:pt x="1056" y="97"/>
                    </a:cubicBezTo>
                    <a:cubicBezTo>
                      <a:pt x="621" y="97"/>
                      <a:pt x="277" y="87"/>
                      <a:pt x="119" y="77"/>
                    </a:cubicBezTo>
                    <a:cubicBezTo>
                      <a:pt x="277" y="54"/>
                      <a:pt x="621" y="44"/>
                      <a:pt x="1056" y="44"/>
                    </a:cubicBezTo>
                    <a:close/>
                    <a:moveTo>
                      <a:pt x="1056" y="0"/>
                    </a:moveTo>
                    <a:cubicBezTo>
                      <a:pt x="779" y="0"/>
                      <a:pt x="523" y="13"/>
                      <a:pt x="321" y="13"/>
                    </a:cubicBezTo>
                    <a:cubicBezTo>
                      <a:pt x="1" y="33"/>
                      <a:pt x="1" y="44"/>
                      <a:pt x="1" y="77"/>
                    </a:cubicBezTo>
                    <a:cubicBezTo>
                      <a:pt x="1" y="97"/>
                      <a:pt x="1" y="108"/>
                      <a:pt x="321" y="128"/>
                    </a:cubicBezTo>
                    <a:cubicBezTo>
                      <a:pt x="523" y="141"/>
                      <a:pt x="779" y="141"/>
                      <a:pt x="1056" y="141"/>
                    </a:cubicBezTo>
                    <a:cubicBezTo>
                      <a:pt x="1335" y="141"/>
                      <a:pt x="1601" y="141"/>
                      <a:pt x="1793" y="128"/>
                    </a:cubicBezTo>
                    <a:cubicBezTo>
                      <a:pt x="2124" y="108"/>
                      <a:pt x="2124" y="97"/>
                      <a:pt x="2124" y="77"/>
                    </a:cubicBezTo>
                    <a:cubicBezTo>
                      <a:pt x="2124" y="44"/>
                      <a:pt x="2124" y="33"/>
                      <a:pt x="1793" y="13"/>
                    </a:cubicBezTo>
                    <a:cubicBezTo>
                      <a:pt x="1601" y="13"/>
                      <a:pt x="1335" y="0"/>
                      <a:pt x="105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5" name="Google Shape;2705;p34"/>
              <p:cNvSpPr/>
              <p:nvPr/>
            </p:nvSpPr>
            <p:spPr>
              <a:xfrm>
                <a:off x="-515265" y="1544175"/>
                <a:ext cx="2285" cy="16148"/>
              </a:xfrm>
              <a:custGeom>
                <a:rect b="b" l="l" r="r" t="t"/>
                <a:pathLst>
                  <a:path extrusionOk="0" h="311" w="44">
                    <a:moveTo>
                      <a:pt x="23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287"/>
                    </a:lnTo>
                    <a:cubicBezTo>
                      <a:pt x="0" y="300"/>
                      <a:pt x="10" y="310"/>
                      <a:pt x="23" y="310"/>
                    </a:cubicBezTo>
                    <a:cubicBezTo>
                      <a:pt x="33" y="310"/>
                      <a:pt x="44" y="300"/>
                      <a:pt x="44" y="287"/>
                    </a:cubicBezTo>
                    <a:lnTo>
                      <a:pt x="44" y="21"/>
                    </a:lnTo>
                    <a:cubicBezTo>
                      <a:pt x="44" y="11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6" name="Google Shape;2706;p34"/>
              <p:cNvSpPr/>
              <p:nvPr/>
            </p:nvSpPr>
            <p:spPr>
              <a:xfrm>
                <a:off x="-525805" y="1545784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0"/>
                    </a:moveTo>
                    <a:cubicBezTo>
                      <a:pt x="11" y="0"/>
                      <a:pt x="1" y="13"/>
                      <a:pt x="1" y="23"/>
                    </a:cubicBezTo>
                    <a:lnTo>
                      <a:pt x="1" y="300"/>
                    </a:lnTo>
                    <a:cubicBezTo>
                      <a:pt x="1" y="310"/>
                      <a:pt x="11" y="320"/>
                      <a:pt x="21" y="320"/>
                    </a:cubicBezTo>
                    <a:cubicBezTo>
                      <a:pt x="44" y="320"/>
                      <a:pt x="44" y="310"/>
                      <a:pt x="44" y="300"/>
                    </a:cubicBezTo>
                    <a:lnTo>
                      <a:pt x="44" y="23"/>
                    </a:lnTo>
                    <a:cubicBezTo>
                      <a:pt x="44" y="13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7" name="Google Shape;2707;p34"/>
              <p:cNvSpPr/>
              <p:nvPr/>
            </p:nvSpPr>
            <p:spPr>
              <a:xfrm>
                <a:off x="-540707" y="1545784"/>
                <a:ext cx="2181" cy="13344"/>
              </a:xfrm>
              <a:custGeom>
                <a:rect b="b" l="l" r="r" t="t"/>
                <a:pathLst>
                  <a:path extrusionOk="0" h="257" w="42">
                    <a:moveTo>
                      <a:pt x="21" y="0"/>
                    </a:moveTo>
                    <a:cubicBezTo>
                      <a:pt x="11" y="0"/>
                      <a:pt x="1" y="13"/>
                      <a:pt x="1" y="23"/>
                    </a:cubicBezTo>
                    <a:lnTo>
                      <a:pt x="1" y="236"/>
                    </a:lnTo>
                    <a:cubicBezTo>
                      <a:pt x="1" y="256"/>
                      <a:pt x="11" y="256"/>
                      <a:pt x="21" y="256"/>
                    </a:cubicBezTo>
                    <a:cubicBezTo>
                      <a:pt x="32" y="256"/>
                      <a:pt x="42" y="256"/>
                      <a:pt x="42" y="236"/>
                    </a:cubicBezTo>
                    <a:lnTo>
                      <a:pt x="42" y="23"/>
                    </a:lnTo>
                    <a:cubicBezTo>
                      <a:pt x="42" y="13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34"/>
              <p:cNvSpPr/>
              <p:nvPr/>
            </p:nvSpPr>
            <p:spPr>
              <a:xfrm>
                <a:off x="-560074" y="1553053"/>
                <a:ext cx="2181" cy="12150"/>
              </a:xfrm>
              <a:custGeom>
                <a:rect b="b" l="l" r="r" t="t"/>
                <a:pathLst>
                  <a:path extrusionOk="0" h="234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13"/>
                    </a:lnTo>
                    <a:cubicBezTo>
                      <a:pt x="0" y="224"/>
                      <a:pt x="10" y="234"/>
                      <a:pt x="21" y="234"/>
                    </a:cubicBezTo>
                    <a:cubicBezTo>
                      <a:pt x="31" y="234"/>
                      <a:pt x="41" y="224"/>
                      <a:pt x="41" y="213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34"/>
              <p:cNvSpPr/>
              <p:nvPr/>
            </p:nvSpPr>
            <p:spPr>
              <a:xfrm>
                <a:off x="-581778" y="1551859"/>
                <a:ext cx="2337" cy="14590"/>
              </a:xfrm>
              <a:custGeom>
                <a:rect b="b" l="l" r="r" t="t"/>
                <a:pathLst>
                  <a:path extrusionOk="0" h="281" w="45">
                    <a:moveTo>
                      <a:pt x="24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257"/>
                    </a:lnTo>
                    <a:cubicBezTo>
                      <a:pt x="1" y="267"/>
                      <a:pt x="11" y="280"/>
                      <a:pt x="24" y="280"/>
                    </a:cubicBezTo>
                    <a:cubicBezTo>
                      <a:pt x="44" y="280"/>
                      <a:pt x="44" y="267"/>
                      <a:pt x="44" y="257"/>
                    </a:cubicBezTo>
                    <a:lnTo>
                      <a:pt x="44" y="24"/>
                    </a:lnTo>
                    <a:cubicBezTo>
                      <a:pt x="44" y="11"/>
                      <a:pt x="4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34"/>
              <p:cNvSpPr/>
              <p:nvPr/>
            </p:nvSpPr>
            <p:spPr>
              <a:xfrm>
                <a:off x="-644915" y="1544175"/>
                <a:ext cx="2285" cy="8308"/>
              </a:xfrm>
              <a:custGeom>
                <a:rect b="b" l="l" r="r" t="t"/>
                <a:pathLst>
                  <a:path extrusionOk="0" h="160" w="44">
                    <a:moveTo>
                      <a:pt x="23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0" y="159"/>
                      <a:pt x="23" y="159"/>
                    </a:cubicBezTo>
                    <a:cubicBezTo>
                      <a:pt x="34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34"/>
              <p:cNvSpPr/>
              <p:nvPr/>
            </p:nvSpPr>
            <p:spPr>
              <a:xfrm>
                <a:off x="-636556" y="1554144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159"/>
                    </a:lnTo>
                    <a:cubicBezTo>
                      <a:pt x="1" y="172"/>
                      <a:pt x="11" y="182"/>
                      <a:pt x="21" y="182"/>
                    </a:cubicBezTo>
                    <a:cubicBezTo>
                      <a:pt x="31" y="182"/>
                      <a:pt x="42" y="172"/>
                      <a:pt x="42" y="159"/>
                    </a:cubicBezTo>
                    <a:lnTo>
                      <a:pt x="42" y="21"/>
                    </a:lnTo>
                    <a:cubicBezTo>
                      <a:pt x="42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34"/>
              <p:cNvSpPr/>
              <p:nvPr/>
            </p:nvSpPr>
            <p:spPr>
              <a:xfrm>
                <a:off x="-603845" y="1553625"/>
                <a:ext cx="2181" cy="10540"/>
              </a:xfrm>
              <a:custGeom>
                <a:rect b="b" l="l" r="r" t="t"/>
                <a:pathLst>
                  <a:path extrusionOk="0" h="203" w="42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182"/>
                    </a:lnTo>
                    <a:cubicBezTo>
                      <a:pt x="1" y="202"/>
                      <a:pt x="11" y="202"/>
                      <a:pt x="21" y="202"/>
                    </a:cubicBezTo>
                    <a:cubicBezTo>
                      <a:pt x="31" y="202"/>
                      <a:pt x="42" y="202"/>
                      <a:pt x="42" y="182"/>
                    </a:cubicBezTo>
                    <a:lnTo>
                      <a:pt x="42" y="21"/>
                    </a:lnTo>
                    <a:cubicBezTo>
                      <a:pt x="42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34"/>
              <p:cNvSpPr/>
              <p:nvPr/>
            </p:nvSpPr>
            <p:spPr>
              <a:xfrm>
                <a:off x="-654885" y="1526988"/>
                <a:ext cx="140866" cy="21081"/>
              </a:xfrm>
              <a:custGeom>
                <a:rect b="b" l="l" r="r" t="t"/>
                <a:pathLst>
                  <a:path extrusionOk="0" h="406" w="2713">
                    <a:moveTo>
                      <a:pt x="0" y="1"/>
                    </a:moveTo>
                    <a:lnTo>
                      <a:pt x="0" y="331"/>
                    </a:lnTo>
                    <a:cubicBezTo>
                      <a:pt x="0" y="375"/>
                      <a:pt x="610" y="406"/>
                      <a:pt x="1355" y="406"/>
                    </a:cubicBezTo>
                    <a:cubicBezTo>
                      <a:pt x="2103" y="406"/>
                      <a:pt x="2712" y="375"/>
                      <a:pt x="2712" y="331"/>
                    </a:cubicBezTo>
                    <a:lnTo>
                      <a:pt x="27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34"/>
              <p:cNvSpPr/>
              <p:nvPr/>
            </p:nvSpPr>
            <p:spPr>
              <a:xfrm>
                <a:off x="-655975" y="1525794"/>
                <a:ext cx="142995" cy="23365"/>
              </a:xfrm>
              <a:custGeom>
                <a:rect b="b" l="l" r="r" t="t"/>
                <a:pathLst>
                  <a:path extrusionOk="0" h="450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75"/>
                      <a:pt x="2103" y="408"/>
                      <a:pt x="1376" y="408"/>
                    </a:cubicBezTo>
                    <a:cubicBezTo>
                      <a:pt x="651" y="408"/>
                      <a:pt x="118" y="37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4"/>
                      <a:pt x="1" y="24"/>
                    </a:cubicBezTo>
                    <a:lnTo>
                      <a:pt x="1" y="354"/>
                    </a:lnTo>
                    <a:cubicBezTo>
                      <a:pt x="1" y="385"/>
                      <a:pt x="1" y="408"/>
                      <a:pt x="416" y="429"/>
                    </a:cubicBezTo>
                    <a:cubicBezTo>
                      <a:pt x="672" y="449"/>
                      <a:pt x="1015" y="449"/>
                      <a:pt x="1376" y="449"/>
                    </a:cubicBezTo>
                    <a:cubicBezTo>
                      <a:pt x="1740" y="449"/>
                      <a:pt x="2080" y="449"/>
                      <a:pt x="2336" y="429"/>
                    </a:cubicBezTo>
                    <a:cubicBezTo>
                      <a:pt x="2754" y="408"/>
                      <a:pt x="2754" y="385"/>
                      <a:pt x="2754" y="354"/>
                    </a:cubicBezTo>
                    <a:lnTo>
                      <a:pt x="2754" y="24"/>
                    </a:lnTo>
                    <a:cubicBezTo>
                      <a:pt x="2754" y="14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34"/>
              <p:cNvSpPr/>
              <p:nvPr/>
            </p:nvSpPr>
            <p:spPr>
              <a:xfrm>
                <a:off x="-654885" y="1523146"/>
                <a:ext cx="140866" cy="7788"/>
              </a:xfrm>
              <a:custGeom>
                <a:rect b="b" l="l" r="r" t="t"/>
                <a:pathLst>
                  <a:path extrusionOk="0" h="150" w="2713">
                    <a:moveTo>
                      <a:pt x="1355" y="1"/>
                    </a:moveTo>
                    <a:cubicBezTo>
                      <a:pt x="610" y="1"/>
                      <a:pt x="0" y="31"/>
                      <a:pt x="0" y="75"/>
                    </a:cubicBezTo>
                    <a:cubicBezTo>
                      <a:pt x="0" y="116"/>
                      <a:pt x="610" y="149"/>
                      <a:pt x="1355" y="149"/>
                    </a:cubicBezTo>
                    <a:cubicBezTo>
                      <a:pt x="2103" y="149"/>
                      <a:pt x="2712" y="116"/>
                      <a:pt x="2712" y="75"/>
                    </a:cubicBezTo>
                    <a:cubicBezTo>
                      <a:pt x="2712" y="31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34"/>
              <p:cNvSpPr/>
              <p:nvPr/>
            </p:nvSpPr>
            <p:spPr>
              <a:xfrm>
                <a:off x="-655975" y="1521952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39" y="44"/>
                      <a:pt x="2541" y="65"/>
                      <a:pt x="2679" y="98"/>
                    </a:cubicBezTo>
                    <a:cubicBezTo>
                      <a:pt x="2541" y="118"/>
                      <a:pt x="2039" y="152"/>
                      <a:pt x="1376" y="152"/>
                    </a:cubicBezTo>
                    <a:cubicBezTo>
                      <a:pt x="725" y="152"/>
                      <a:pt x="213" y="118"/>
                      <a:pt x="75" y="98"/>
                    </a:cubicBezTo>
                    <a:cubicBezTo>
                      <a:pt x="213" y="65"/>
                      <a:pt x="72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15" y="1"/>
                      <a:pt x="672" y="1"/>
                      <a:pt x="416" y="24"/>
                    </a:cubicBezTo>
                    <a:cubicBezTo>
                      <a:pt x="1" y="44"/>
                      <a:pt x="1" y="65"/>
                      <a:pt x="1" y="98"/>
                    </a:cubicBezTo>
                    <a:cubicBezTo>
                      <a:pt x="1" y="118"/>
                      <a:pt x="1" y="139"/>
                      <a:pt x="416" y="172"/>
                    </a:cubicBezTo>
                    <a:cubicBezTo>
                      <a:pt x="672" y="182"/>
                      <a:pt x="1015" y="193"/>
                      <a:pt x="1376" y="193"/>
                    </a:cubicBezTo>
                    <a:cubicBezTo>
                      <a:pt x="1740" y="193"/>
                      <a:pt x="2080" y="182"/>
                      <a:pt x="2336" y="172"/>
                    </a:cubicBezTo>
                    <a:cubicBezTo>
                      <a:pt x="2754" y="139"/>
                      <a:pt x="2754" y="118"/>
                      <a:pt x="2754" y="98"/>
                    </a:cubicBezTo>
                    <a:cubicBezTo>
                      <a:pt x="2754" y="65"/>
                      <a:pt x="2754" y="44"/>
                      <a:pt x="2336" y="24"/>
                    </a:cubicBezTo>
                    <a:cubicBezTo>
                      <a:pt x="2080" y="1"/>
                      <a:pt x="1740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34"/>
              <p:cNvSpPr/>
              <p:nvPr/>
            </p:nvSpPr>
            <p:spPr>
              <a:xfrm>
                <a:off x="-638269" y="1523665"/>
                <a:ext cx="108155" cy="4985"/>
              </a:xfrm>
              <a:custGeom>
                <a:rect b="b" l="l" r="r" t="t"/>
                <a:pathLst>
                  <a:path extrusionOk="0" h="96" w="2083">
                    <a:moveTo>
                      <a:pt x="1035" y="1"/>
                    </a:moveTo>
                    <a:cubicBezTo>
                      <a:pt x="459" y="1"/>
                      <a:pt x="0" y="21"/>
                      <a:pt x="0" y="55"/>
                    </a:cubicBezTo>
                    <a:cubicBezTo>
                      <a:pt x="0" y="75"/>
                      <a:pt x="459" y="96"/>
                      <a:pt x="1035" y="96"/>
                    </a:cubicBezTo>
                    <a:cubicBezTo>
                      <a:pt x="1611" y="96"/>
                      <a:pt x="2082" y="75"/>
                      <a:pt x="2082" y="55"/>
                    </a:cubicBezTo>
                    <a:cubicBezTo>
                      <a:pt x="2082" y="21"/>
                      <a:pt x="1611" y="1"/>
                      <a:pt x="10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34"/>
              <p:cNvSpPr/>
              <p:nvPr/>
            </p:nvSpPr>
            <p:spPr>
              <a:xfrm>
                <a:off x="-639360" y="1522471"/>
                <a:ext cx="110283" cy="7373"/>
              </a:xfrm>
              <a:custGeom>
                <a:rect b="b" l="l" r="r" t="t"/>
                <a:pathLst>
                  <a:path extrusionOk="0" h="142" w="2124">
                    <a:moveTo>
                      <a:pt x="1056" y="44"/>
                    </a:moveTo>
                    <a:cubicBezTo>
                      <a:pt x="1504" y="44"/>
                      <a:pt x="1837" y="55"/>
                      <a:pt x="1996" y="78"/>
                    </a:cubicBezTo>
                    <a:cubicBezTo>
                      <a:pt x="1837" y="88"/>
                      <a:pt x="1504" y="98"/>
                      <a:pt x="1056" y="98"/>
                    </a:cubicBezTo>
                    <a:cubicBezTo>
                      <a:pt x="621" y="98"/>
                      <a:pt x="277" y="88"/>
                      <a:pt x="119" y="78"/>
                    </a:cubicBezTo>
                    <a:cubicBezTo>
                      <a:pt x="277" y="55"/>
                      <a:pt x="621" y="44"/>
                      <a:pt x="1056" y="44"/>
                    </a:cubicBezTo>
                    <a:close/>
                    <a:moveTo>
                      <a:pt x="1056" y="1"/>
                    </a:moveTo>
                    <a:cubicBezTo>
                      <a:pt x="779" y="1"/>
                      <a:pt x="513" y="14"/>
                      <a:pt x="321" y="24"/>
                    </a:cubicBezTo>
                    <a:cubicBezTo>
                      <a:pt x="1" y="34"/>
                      <a:pt x="1" y="44"/>
                      <a:pt x="1" y="78"/>
                    </a:cubicBezTo>
                    <a:cubicBezTo>
                      <a:pt x="1" y="98"/>
                      <a:pt x="1" y="119"/>
                      <a:pt x="321" y="129"/>
                    </a:cubicBezTo>
                    <a:cubicBezTo>
                      <a:pt x="513" y="142"/>
                      <a:pt x="779" y="142"/>
                      <a:pt x="1056" y="142"/>
                    </a:cubicBezTo>
                    <a:cubicBezTo>
                      <a:pt x="1335" y="142"/>
                      <a:pt x="1601" y="142"/>
                      <a:pt x="1793" y="129"/>
                    </a:cubicBezTo>
                    <a:cubicBezTo>
                      <a:pt x="2124" y="119"/>
                      <a:pt x="2124" y="98"/>
                      <a:pt x="2124" y="78"/>
                    </a:cubicBezTo>
                    <a:cubicBezTo>
                      <a:pt x="2124" y="44"/>
                      <a:pt x="2124" y="34"/>
                      <a:pt x="1793" y="24"/>
                    </a:cubicBezTo>
                    <a:cubicBezTo>
                      <a:pt x="1601" y="14"/>
                      <a:pt x="1335" y="1"/>
                      <a:pt x="105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34"/>
              <p:cNvSpPr/>
              <p:nvPr/>
            </p:nvSpPr>
            <p:spPr>
              <a:xfrm>
                <a:off x="-522482" y="1527559"/>
                <a:ext cx="2337" cy="16148"/>
              </a:xfrm>
              <a:custGeom>
                <a:rect b="b" l="l" r="r" t="t"/>
                <a:pathLst>
                  <a:path extrusionOk="0" h="311" w="45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287"/>
                    </a:lnTo>
                    <a:cubicBezTo>
                      <a:pt x="1" y="300"/>
                      <a:pt x="11" y="310"/>
                      <a:pt x="21" y="310"/>
                    </a:cubicBezTo>
                    <a:cubicBezTo>
                      <a:pt x="44" y="310"/>
                      <a:pt x="44" y="300"/>
                      <a:pt x="44" y="287"/>
                    </a:cubicBezTo>
                    <a:lnTo>
                      <a:pt x="44" y="21"/>
                    </a:lnTo>
                    <a:cubicBezTo>
                      <a:pt x="44" y="10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34"/>
              <p:cNvSpPr/>
              <p:nvPr/>
            </p:nvSpPr>
            <p:spPr>
              <a:xfrm>
                <a:off x="-532451" y="1529117"/>
                <a:ext cx="2337" cy="16719"/>
              </a:xfrm>
              <a:custGeom>
                <a:rect b="b" l="l" r="r" t="t"/>
                <a:pathLst>
                  <a:path extrusionOk="0" h="322" w="45">
                    <a:moveTo>
                      <a:pt x="21" y="1"/>
                    </a:moveTo>
                    <a:cubicBezTo>
                      <a:pt x="11" y="1"/>
                      <a:pt x="1" y="14"/>
                      <a:pt x="1" y="24"/>
                    </a:cubicBezTo>
                    <a:lnTo>
                      <a:pt x="1" y="301"/>
                    </a:lnTo>
                    <a:cubicBezTo>
                      <a:pt x="1" y="311"/>
                      <a:pt x="11" y="321"/>
                      <a:pt x="21" y="321"/>
                    </a:cubicBezTo>
                    <a:cubicBezTo>
                      <a:pt x="34" y="321"/>
                      <a:pt x="44" y="311"/>
                      <a:pt x="44" y="301"/>
                    </a:cubicBezTo>
                    <a:lnTo>
                      <a:pt x="44" y="24"/>
                    </a:lnTo>
                    <a:cubicBezTo>
                      <a:pt x="44" y="14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34"/>
              <p:cNvSpPr/>
              <p:nvPr/>
            </p:nvSpPr>
            <p:spPr>
              <a:xfrm>
                <a:off x="-547353" y="1529792"/>
                <a:ext cx="2181" cy="13344"/>
              </a:xfrm>
              <a:custGeom>
                <a:rect b="b" l="l" r="r" t="t"/>
                <a:pathLst>
                  <a:path extrusionOk="0" h="257" w="42">
                    <a:moveTo>
                      <a:pt x="21" y="1"/>
                    </a:moveTo>
                    <a:cubicBezTo>
                      <a:pt x="11" y="1"/>
                      <a:pt x="1" y="1"/>
                      <a:pt x="1" y="21"/>
                    </a:cubicBezTo>
                    <a:lnTo>
                      <a:pt x="1" y="234"/>
                    </a:lnTo>
                    <a:cubicBezTo>
                      <a:pt x="1" y="244"/>
                      <a:pt x="11" y="257"/>
                      <a:pt x="21" y="257"/>
                    </a:cubicBezTo>
                    <a:cubicBezTo>
                      <a:pt x="32" y="257"/>
                      <a:pt x="42" y="244"/>
                      <a:pt x="42" y="234"/>
                    </a:cubicBezTo>
                    <a:lnTo>
                      <a:pt x="42" y="21"/>
                    </a:lnTo>
                    <a:cubicBezTo>
                      <a:pt x="42" y="1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34"/>
              <p:cNvSpPr/>
              <p:nvPr/>
            </p:nvSpPr>
            <p:spPr>
              <a:xfrm>
                <a:off x="-567291" y="1536438"/>
                <a:ext cx="2181" cy="12150"/>
              </a:xfrm>
              <a:custGeom>
                <a:rect b="b" l="l" r="r" t="t"/>
                <a:pathLst>
                  <a:path extrusionOk="0" h="234" w="42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13"/>
                    </a:lnTo>
                    <a:cubicBezTo>
                      <a:pt x="1" y="224"/>
                      <a:pt x="11" y="234"/>
                      <a:pt x="21" y="234"/>
                    </a:cubicBezTo>
                    <a:cubicBezTo>
                      <a:pt x="42" y="234"/>
                      <a:pt x="42" y="224"/>
                      <a:pt x="42" y="213"/>
                    </a:cubicBezTo>
                    <a:lnTo>
                      <a:pt x="42" y="21"/>
                    </a:lnTo>
                    <a:cubicBezTo>
                      <a:pt x="42" y="11"/>
                      <a:pt x="4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34"/>
              <p:cNvSpPr/>
              <p:nvPr/>
            </p:nvSpPr>
            <p:spPr>
              <a:xfrm>
                <a:off x="-588424" y="1535244"/>
                <a:ext cx="2337" cy="14538"/>
              </a:xfrm>
              <a:custGeom>
                <a:rect b="b" l="l" r="r" t="t"/>
                <a:pathLst>
                  <a:path extrusionOk="0" h="280" w="45">
                    <a:moveTo>
                      <a:pt x="24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257"/>
                    </a:lnTo>
                    <a:cubicBezTo>
                      <a:pt x="1" y="267"/>
                      <a:pt x="11" y="280"/>
                      <a:pt x="24" y="280"/>
                    </a:cubicBezTo>
                    <a:cubicBezTo>
                      <a:pt x="34" y="280"/>
                      <a:pt x="44" y="267"/>
                      <a:pt x="44" y="257"/>
                    </a:cubicBezTo>
                    <a:lnTo>
                      <a:pt x="44" y="24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34"/>
              <p:cNvSpPr/>
              <p:nvPr/>
            </p:nvSpPr>
            <p:spPr>
              <a:xfrm>
                <a:off x="-651562" y="1527559"/>
                <a:ext cx="2285" cy="8256"/>
              </a:xfrm>
              <a:custGeom>
                <a:rect b="b" l="l" r="r" t="t"/>
                <a:pathLst>
                  <a:path extrusionOk="0" h="159" w="44">
                    <a:moveTo>
                      <a:pt x="23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0" y="159"/>
                      <a:pt x="23" y="159"/>
                    </a:cubicBezTo>
                    <a:cubicBezTo>
                      <a:pt x="33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34"/>
              <p:cNvSpPr/>
              <p:nvPr/>
            </p:nvSpPr>
            <p:spPr>
              <a:xfrm>
                <a:off x="-643202" y="1537529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159"/>
                    </a:lnTo>
                    <a:cubicBezTo>
                      <a:pt x="1" y="172"/>
                      <a:pt x="11" y="182"/>
                      <a:pt x="21" y="182"/>
                    </a:cubicBezTo>
                    <a:cubicBezTo>
                      <a:pt x="31" y="182"/>
                      <a:pt x="41" y="172"/>
                      <a:pt x="41" y="159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34"/>
              <p:cNvSpPr/>
              <p:nvPr/>
            </p:nvSpPr>
            <p:spPr>
              <a:xfrm>
                <a:off x="-610491" y="1537009"/>
                <a:ext cx="2181" cy="11059"/>
              </a:xfrm>
              <a:custGeom>
                <a:rect b="b" l="l" r="r" t="t"/>
                <a:pathLst>
                  <a:path extrusionOk="0" h="213" w="42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92"/>
                    </a:lnTo>
                    <a:cubicBezTo>
                      <a:pt x="0" y="202"/>
                      <a:pt x="11" y="213"/>
                      <a:pt x="21" y="213"/>
                    </a:cubicBezTo>
                    <a:cubicBezTo>
                      <a:pt x="31" y="213"/>
                      <a:pt x="41" y="202"/>
                      <a:pt x="41" y="192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34"/>
              <p:cNvSpPr/>
              <p:nvPr/>
            </p:nvSpPr>
            <p:spPr>
              <a:xfrm>
                <a:off x="-663140" y="1510373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1"/>
                    </a:moveTo>
                    <a:lnTo>
                      <a:pt x="0" y="341"/>
                    </a:lnTo>
                    <a:cubicBezTo>
                      <a:pt x="0" y="375"/>
                      <a:pt x="607" y="416"/>
                      <a:pt x="1355" y="416"/>
                    </a:cubicBezTo>
                    <a:cubicBezTo>
                      <a:pt x="2103" y="416"/>
                      <a:pt x="2710" y="37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34"/>
              <p:cNvSpPr/>
              <p:nvPr/>
            </p:nvSpPr>
            <p:spPr>
              <a:xfrm>
                <a:off x="-664334" y="1509179"/>
                <a:ext cx="142995" cy="23988"/>
              </a:xfrm>
              <a:custGeom>
                <a:rect b="b" l="l" r="r" t="t"/>
                <a:pathLst>
                  <a:path extrusionOk="0" h="462" w="2754">
                    <a:moveTo>
                      <a:pt x="2712" y="44"/>
                    </a:moveTo>
                    <a:lnTo>
                      <a:pt x="2712" y="354"/>
                    </a:lnTo>
                    <a:cubicBezTo>
                      <a:pt x="2648" y="385"/>
                      <a:pt x="2103" y="418"/>
                      <a:pt x="1378" y="418"/>
                    </a:cubicBezTo>
                    <a:cubicBezTo>
                      <a:pt x="653" y="418"/>
                      <a:pt x="118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3" y="1"/>
                    </a:moveTo>
                    <a:cubicBezTo>
                      <a:pt x="13" y="1"/>
                      <a:pt x="0" y="14"/>
                      <a:pt x="0" y="24"/>
                    </a:cubicBezTo>
                    <a:lnTo>
                      <a:pt x="0" y="364"/>
                    </a:lnTo>
                    <a:cubicBezTo>
                      <a:pt x="0" y="385"/>
                      <a:pt x="0" y="408"/>
                      <a:pt x="418" y="439"/>
                    </a:cubicBezTo>
                    <a:cubicBezTo>
                      <a:pt x="674" y="449"/>
                      <a:pt x="1014" y="462"/>
                      <a:pt x="1378" y="462"/>
                    </a:cubicBezTo>
                    <a:cubicBezTo>
                      <a:pt x="1742" y="462"/>
                      <a:pt x="2082" y="449"/>
                      <a:pt x="2338" y="439"/>
                    </a:cubicBezTo>
                    <a:cubicBezTo>
                      <a:pt x="2753" y="408"/>
                      <a:pt x="2753" y="385"/>
                      <a:pt x="2753" y="364"/>
                    </a:cubicBezTo>
                    <a:lnTo>
                      <a:pt x="2753" y="24"/>
                    </a:lnTo>
                    <a:cubicBezTo>
                      <a:pt x="2753" y="14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34"/>
              <p:cNvSpPr/>
              <p:nvPr/>
            </p:nvSpPr>
            <p:spPr>
              <a:xfrm>
                <a:off x="-663140" y="1506531"/>
                <a:ext cx="140710" cy="7788"/>
              </a:xfrm>
              <a:custGeom>
                <a:rect b="b" l="l" r="r" t="t"/>
                <a:pathLst>
                  <a:path extrusionOk="0" h="150" w="2710">
                    <a:moveTo>
                      <a:pt x="1355" y="1"/>
                    </a:moveTo>
                    <a:cubicBezTo>
                      <a:pt x="607" y="1"/>
                      <a:pt x="0" y="31"/>
                      <a:pt x="0" y="75"/>
                    </a:cubicBezTo>
                    <a:cubicBezTo>
                      <a:pt x="0" y="116"/>
                      <a:pt x="607" y="149"/>
                      <a:pt x="1355" y="149"/>
                    </a:cubicBezTo>
                    <a:cubicBezTo>
                      <a:pt x="2103" y="149"/>
                      <a:pt x="2710" y="116"/>
                      <a:pt x="2710" y="75"/>
                    </a:cubicBezTo>
                    <a:cubicBezTo>
                      <a:pt x="2710" y="31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34"/>
              <p:cNvSpPr/>
              <p:nvPr/>
            </p:nvSpPr>
            <p:spPr>
              <a:xfrm>
                <a:off x="-664334" y="1505337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39" y="44"/>
                      <a:pt x="2541" y="65"/>
                      <a:pt x="2679" y="98"/>
                    </a:cubicBezTo>
                    <a:cubicBezTo>
                      <a:pt x="2541" y="118"/>
                      <a:pt x="2039" y="152"/>
                      <a:pt x="1378" y="152"/>
                    </a:cubicBezTo>
                    <a:cubicBezTo>
                      <a:pt x="728" y="152"/>
                      <a:pt x="215" y="118"/>
                      <a:pt x="77" y="98"/>
                    </a:cubicBezTo>
                    <a:cubicBezTo>
                      <a:pt x="215" y="65"/>
                      <a:pt x="728" y="44"/>
                      <a:pt x="1378" y="44"/>
                    </a:cubicBezTo>
                    <a:close/>
                    <a:moveTo>
                      <a:pt x="1378" y="1"/>
                    </a:moveTo>
                    <a:cubicBezTo>
                      <a:pt x="1014" y="1"/>
                      <a:pt x="674" y="11"/>
                      <a:pt x="418" y="24"/>
                    </a:cubicBezTo>
                    <a:cubicBezTo>
                      <a:pt x="0" y="44"/>
                      <a:pt x="0" y="65"/>
                      <a:pt x="0" y="98"/>
                    </a:cubicBezTo>
                    <a:cubicBezTo>
                      <a:pt x="0" y="118"/>
                      <a:pt x="0" y="152"/>
                      <a:pt x="418" y="172"/>
                    </a:cubicBezTo>
                    <a:cubicBezTo>
                      <a:pt x="674" y="182"/>
                      <a:pt x="1014" y="193"/>
                      <a:pt x="1378" y="193"/>
                    </a:cubicBezTo>
                    <a:cubicBezTo>
                      <a:pt x="1742" y="193"/>
                      <a:pt x="2082" y="182"/>
                      <a:pt x="2338" y="172"/>
                    </a:cubicBezTo>
                    <a:cubicBezTo>
                      <a:pt x="2753" y="152"/>
                      <a:pt x="2753" y="118"/>
                      <a:pt x="2753" y="98"/>
                    </a:cubicBezTo>
                    <a:cubicBezTo>
                      <a:pt x="2753" y="65"/>
                      <a:pt x="2753" y="44"/>
                      <a:pt x="2338" y="24"/>
                    </a:cubicBezTo>
                    <a:cubicBezTo>
                      <a:pt x="2082" y="11"/>
                      <a:pt x="1742" y="1"/>
                      <a:pt x="137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34"/>
              <p:cNvSpPr/>
              <p:nvPr/>
            </p:nvSpPr>
            <p:spPr>
              <a:xfrm>
                <a:off x="-646525" y="1507050"/>
                <a:ext cx="107999" cy="4985"/>
              </a:xfrm>
              <a:custGeom>
                <a:rect b="b" l="l" r="r" t="t"/>
                <a:pathLst>
                  <a:path extrusionOk="0" h="96" w="2080">
                    <a:moveTo>
                      <a:pt x="1035" y="1"/>
                    </a:moveTo>
                    <a:cubicBezTo>
                      <a:pt x="459" y="1"/>
                      <a:pt x="0" y="21"/>
                      <a:pt x="0" y="55"/>
                    </a:cubicBezTo>
                    <a:cubicBezTo>
                      <a:pt x="0" y="75"/>
                      <a:pt x="459" y="96"/>
                      <a:pt x="1035" y="96"/>
                    </a:cubicBezTo>
                    <a:cubicBezTo>
                      <a:pt x="1611" y="96"/>
                      <a:pt x="2080" y="75"/>
                      <a:pt x="2080" y="55"/>
                    </a:cubicBezTo>
                    <a:cubicBezTo>
                      <a:pt x="2080" y="21"/>
                      <a:pt x="1611" y="1"/>
                      <a:pt x="10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34"/>
              <p:cNvSpPr/>
              <p:nvPr/>
            </p:nvSpPr>
            <p:spPr>
              <a:xfrm>
                <a:off x="-647719" y="1505856"/>
                <a:ext cx="110439" cy="7373"/>
              </a:xfrm>
              <a:custGeom>
                <a:rect b="b" l="l" r="r" t="t"/>
                <a:pathLst>
                  <a:path extrusionOk="0" h="142" w="2127">
                    <a:moveTo>
                      <a:pt x="1058" y="44"/>
                    </a:moveTo>
                    <a:cubicBezTo>
                      <a:pt x="1506" y="44"/>
                      <a:pt x="1837" y="65"/>
                      <a:pt x="1998" y="78"/>
                    </a:cubicBezTo>
                    <a:cubicBezTo>
                      <a:pt x="1837" y="88"/>
                      <a:pt x="1506" y="98"/>
                      <a:pt x="1058" y="98"/>
                    </a:cubicBezTo>
                    <a:cubicBezTo>
                      <a:pt x="620" y="98"/>
                      <a:pt x="280" y="88"/>
                      <a:pt x="118" y="78"/>
                    </a:cubicBezTo>
                    <a:cubicBezTo>
                      <a:pt x="280" y="65"/>
                      <a:pt x="620" y="44"/>
                      <a:pt x="1058" y="44"/>
                    </a:cubicBezTo>
                    <a:close/>
                    <a:moveTo>
                      <a:pt x="1058" y="1"/>
                    </a:moveTo>
                    <a:cubicBezTo>
                      <a:pt x="782" y="1"/>
                      <a:pt x="525" y="14"/>
                      <a:pt x="321" y="24"/>
                    </a:cubicBezTo>
                    <a:cubicBezTo>
                      <a:pt x="0" y="34"/>
                      <a:pt x="0" y="55"/>
                      <a:pt x="0" y="78"/>
                    </a:cubicBezTo>
                    <a:cubicBezTo>
                      <a:pt x="0" y="98"/>
                      <a:pt x="0" y="119"/>
                      <a:pt x="321" y="129"/>
                    </a:cubicBezTo>
                    <a:cubicBezTo>
                      <a:pt x="525" y="142"/>
                      <a:pt x="782" y="142"/>
                      <a:pt x="1058" y="142"/>
                    </a:cubicBezTo>
                    <a:cubicBezTo>
                      <a:pt x="1335" y="142"/>
                      <a:pt x="1601" y="142"/>
                      <a:pt x="1793" y="129"/>
                    </a:cubicBezTo>
                    <a:cubicBezTo>
                      <a:pt x="2126" y="119"/>
                      <a:pt x="2126" y="98"/>
                      <a:pt x="2126" y="78"/>
                    </a:cubicBezTo>
                    <a:cubicBezTo>
                      <a:pt x="2126" y="55"/>
                      <a:pt x="2126" y="34"/>
                      <a:pt x="1793" y="24"/>
                    </a:cubicBezTo>
                    <a:cubicBezTo>
                      <a:pt x="1601" y="14"/>
                      <a:pt x="1335" y="1"/>
                      <a:pt x="105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34"/>
              <p:cNvSpPr/>
              <p:nvPr/>
            </p:nvSpPr>
            <p:spPr>
              <a:xfrm>
                <a:off x="-530167" y="1510944"/>
                <a:ext cx="2181" cy="16096"/>
              </a:xfrm>
              <a:custGeom>
                <a:rect b="b" l="l" r="r" t="t"/>
                <a:pathLst>
                  <a:path extrusionOk="0" h="310" w="42">
                    <a:moveTo>
                      <a:pt x="21" y="0"/>
                    </a:moveTo>
                    <a:cubicBezTo>
                      <a:pt x="0" y="0"/>
                      <a:pt x="0" y="10"/>
                      <a:pt x="0" y="21"/>
                    </a:cubicBezTo>
                    <a:lnTo>
                      <a:pt x="0" y="287"/>
                    </a:lnTo>
                    <a:cubicBezTo>
                      <a:pt x="0" y="300"/>
                      <a:pt x="0" y="310"/>
                      <a:pt x="21" y="310"/>
                    </a:cubicBezTo>
                    <a:cubicBezTo>
                      <a:pt x="31" y="310"/>
                      <a:pt x="41" y="300"/>
                      <a:pt x="41" y="287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34"/>
              <p:cNvSpPr/>
              <p:nvPr/>
            </p:nvSpPr>
            <p:spPr>
              <a:xfrm>
                <a:off x="-540707" y="1512502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1"/>
                    </a:moveTo>
                    <a:cubicBezTo>
                      <a:pt x="11" y="1"/>
                      <a:pt x="1" y="14"/>
                      <a:pt x="1" y="24"/>
                    </a:cubicBezTo>
                    <a:lnTo>
                      <a:pt x="1" y="300"/>
                    </a:lnTo>
                    <a:cubicBezTo>
                      <a:pt x="1" y="311"/>
                      <a:pt x="11" y="321"/>
                      <a:pt x="21" y="321"/>
                    </a:cubicBezTo>
                    <a:cubicBezTo>
                      <a:pt x="32" y="321"/>
                      <a:pt x="42" y="311"/>
                      <a:pt x="42" y="300"/>
                    </a:cubicBezTo>
                    <a:lnTo>
                      <a:pt x="42" y="24"/>
                    </a:lnTo>
                    <a:cubicBezTo>
                      <a:pt x="42" y="14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34"/>
              <p:cNvSpPr/>
              <p:nvPr/>
            </p:nvSpPr>
            <p:spPr>
              <a:xfrm>
                <a:off x="-555713" y="1513177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4"/>
                    </a:lnTo>
                    <a:cubicBezTo>
                      <a:pt x="1" y="244"/>
                      <a:pt x="11" y="257"/>
                      <a:pt x="21" y="257"/>
                    </a:cubicBezTo>
                    <a:cubicBezTo>
                      <a:pt x="34" y="257"/>
                      <a:pt x="44" y="244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34"/>
              <p:cNvSpPr/>
              <p:nvPr/>
            </p:nvSpPr>
            <p:spPr>
              <a:xfrm>
                <a:off x="-575132" y="1520342"/>
                <a:ext cx="2337" cy="11631"/>
              </a:xfrm>
              <a:custGeom>
                <a:rect b="b" l="l" r="r" t="t"/>
                <a:pathLst>
                  <a:path extrusionOk="0" h="224" w="45">
                    <a:moveTo>
                      <a:pt x="24" y="1"/>
                    </a:moveTo>
                    <a:cubicBezTo>
                      <a:pt x="1" y="1"/>
                      <a:pt x="1" y="11"/>
                      <a:pt x="1" y="21"/>
                    </a:cubicBezTo>
                    <a:lnTo>
                      <a:pt x="1" y="203"/>
                    </a:lnTo>
                    <a:cubicBezTo>
                      <a:pt x="1" y="213"/>
                      <a:pt x="1" y="224"/>
                      <a:pt x="24" y="224"/>
                    </a:cubicBezTo>
                    <a:cubicBezTo>
                      <a:pt x="34" y="224"/>
                      <a:pt x="44" y="213"/>
                      <a:pt x="44" y="20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7" name="Google Shape;2737;p34"/>
              <p:cNvSpPr/>
              <p:nvPr/>
            </p:nvSpPr>
            <p:spPr>
              <a:xfrm>
                <a:off x="-596679" y="1518629"/>
                <a:ext cx="2181" cy="14538"/>
              </a:xfrm>
              <a:custGeom>
                <a:rect b="b" l="l" r="r" t="t"/>
                <a:pathLst>
                  <a:path extrusionOk="0" h="280" w="42"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257"/>
                    </a:lnTo>
                    <a:cubicBezTo>
                      <a:pt x="1" y="267"/>
                      <a:pt x="11" y="280"/>
                      <a:pt x="21" y="280"/>
                    </a:cubicBezTo>
                    <a:cubicBezTo>
                      <a:pt x="32" y="280"/>
                      <a:pt x="42" y="267"/>
                      <a:pt x="42" y="257"/>
                    </a:cubicBezTo>
                    <a:lnTo>
                      <a:pt x="42" y="24"/>
                    </a:lnTo>
                    <a:cubicBezTo>
                      <a:pt x="42" y="11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8" name="Google Shape;2738;p34"/>
              <p:cNvSpPr/>
              <p:nvPr/>
            </p:nvSpPr>
            <p:spPr>
              <a:xfrm>
                <a:off x="-659817" y="1510944"/>
                <a:ext cx="2181" cy="8256"/>
              </a:xfrm>
              <a:custGeom>
                <a:rect b="b" l="l" r="r" t="t"/>
                <a:pathLst>
                  <a:path extrusionOk="0" h="159" w="42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38"/>
                    </a:lnTo>
                    <a:cubicBezTo>
                      <a:pt x="0" y="159"/>
                      <a:pt x="11" y="159"/>
                      <a:pt x="21" y="159"/>
                    </a:cubicBezTo>
                    <a:cubicBezTo>
                      <a:pt x="31" y="159"/>
                      <a:pt x="41" y="159"/>
                      <a:pt x="41" y="138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9" name="Google Shape;2739;p34"/>
              <p:cNvSpPr/>
              <p:nvPr/>
            </p:nvSpPr>
            <p:spPr>
              <a:xfrm>
                <a:off x="-651562" y="1521433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3" y="0"/>
                    </a:moveTo>
                    <a:cubicBezTo>
                      <a:pt x="10" y="0"/>
                      <a:pt x="0" y="0"/>
                      <a:pt x="0" y="21"/>
                    </a:cubicBezTo>
                    <a:lnTo>
                      <a:pt x="0" y="162"/>
                    </a:lnTo>
                    <a:cubicBezTo>
                      <a:pt x="0" y="172"/>
                      <a:pt x="10" y="182"/>
                      <a:pt x="23" y="182"/>
                    </a:cubicBezTo>
                    <a:cubicBezTo>
                      <a:pt x="33" y="182"/>
                      <a:pt x="44" y="172"/>
                      <a:pt x="44" y="162"/>
                    </a:cubicBezTo>
                    <a:lnTo>
                      <a:pt x="44" y="21"/>
                    </a:lnTo>
                    <a:cubicBezTo>
                      <a:pt x="44" y="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34"/>
              <p:cNvSpPr/>
              <p:nvPr/>
            </p:nvSpPr>
            <p:spPr>
              <a:xfrm>
                <a:off x="-618850" y="1520342"/>
                <a:ext cx="2285" cy="11111"/>
              </a:xfrm>
              <a:custGeom>
                <a:rect b="b" l="l" r="r" t="t"/>
                <a:pathLst>
                  <a:path extrusionOk="0" h="214" w="44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93"/>
                    </a:lnTo>
                    <a:cubicBezTo>
                      <a:pt x="0" y="203"/>
                      <a:pt x="10" y="213"/>
                      <a:pt x="21" y="213"/>
                    </a:cubicBezTo>
                    <a:cubicBezTo>
                      <a:pt x="33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3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34"/>
              <p:cNvSpPr/>
              <p:nvPr/>
            </p:nvSpPr>
            <p:spPr>
              <a:xfrm>
                <a:off x="-653171" y="1491525"/>
                <a:ext cx="140710" cy="21704"/>
              </a:xfrm>
              <a:custGeom>
                <a:rect b="b" l="l" r="r" t="t"/>
                <a:pathLst>
                  <a:path extrusionOk="0" h="418" w="2710">
                    <a:moveTo>
                      <a:pt x="0" y="0"/>
                    </a:moveTo>
                    <a:lnTo>
                      <a:pt x="0" y="331"/>
                    </a:lnTo>
                    <a:cubicBezTo>
                      <a:pt x="0" y="374"/>
                      <a:pt x="597" y="418"/>
                      <a:pt x="1355" y="418"/>
                    </a:cubicBezTo>
                    <a:cubicBezTo>
                      <a:pt x="2103" y="418"/>
                      <a:pt x="2710" y="374"/>
                      <a:pt x="2710" y="331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34"/>
              <p:cNvSpPr/>
              <p:nvPr/>
            </p:nvSpPr>
            <p:spPr>
              <a:xfrm>
                <a:off x="-654365" y="1490435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2" y="42"/>
                    </a:moveTo>
                    <a:lnTo>
                      <a:pt x="2712" y="352"/>
                    </a:lnTo>
                    <a:cubicBezTo>
                      <a:pt x="2638" y="385"/>
                      <a:pt x="2103" y="416"/>
                      <a:pt x="1378" y="416"/>
                    </a:cubicBezTo>
                    <a:cubicBezTo>
                      <a:pt x="653" y="416"/>
                      <a:pt x="108" y="385"/>
                      <a:pt x="44" y="352"/>
                    </a:cubicBezTo>
                    <a:lnTo>
                      <a:pt x="44" y="42"/>
                    </a:lnTo>
                    <a:close/>
                    <a:moveTo>
                      <a:pt x="23" y="1"/>
                    </a:moveTo>
                    <a:cubicBezTo>
                      <a:pt x="13" y="1"/>
                      <a:pt x="0" y="11"/>
                      <a:pt x="0" y="21"/>
                    </a:cubicBezTo>
                    <a:lnTo>
                      <a:pt x="0" y="352"/>
                    </a:lnTo>
                    <a:cubicBezTo>
                      <a:pt x="0" y="385"/>
                      <a:pt x="0" y="405"/>
                      <a:pt x="418" y="426"/>
                    </a:cubicBezTo>
                    <a:cubicBezTo>
                      <a:pt x="674" y="449"/>
                      <a:pt x="1015" y="459"/>
                      <a:pt x="1378" y="459"/>
                    </a:cubicBezTo>
                    <a:cubicBezTo>
                      <a:pt x="1742" y="459"/>
                      <a:pt x="2082" y="449"/>
                      <a:pt x="2339" y="426"/>
                    </a:cubicBezTo>
                    <a:cubicBezTo>
                      <a:pt x="2753" y="405"/>
                      <a:pt x="2753" y="385"/>
                      <a:pt x="2753" y="352"/>
                    </a:cubicBezTo>
                    <a:lnTo>
                      <a:pt x="2753" y="21"/>
                    </a:lnTo>
                    <a:cubicBezTo>
                      <a:pt x="2753" y="11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34"/>
              <p:cNvSpPr/>
              <p:nvPr/>
            </p:nvSpPr>
            <p:spPr>
              <a:xfrm>
                <a:off x="-653171" y="1487631"/>
                <a:ext cx="140710" cy="7788"/>
              </a:xfrm>
              <a:custGeom>
                <a:rect b="b" l="l" r="r" t="t"/>
                <a:pathLst>
                  <a:path extrusionOk="0" h="150" w="2710">
                    <a:moveTo>
                      <a:pt x="1355" y="1"/>
                    </a:moveTo>
                    <a:cubicBezTo>
                      <a:pt x="597" y="1"/>
                      <a:pt x="0" y="32"/>
                      <a:pt x="0" y="75"/>
                    </a:cubicBezTo>
                    <a:cubicBezTo>
                      <a:pt x="0" y="119"/>
                      <a:pt x="597" y="149"/>
                      <a:pt x="1355" y="149"/>
                    </a:cubicBezTo>
                    <a:cubicBezTo>
                      <a:pt x="2103" y="149"/>
                      <a:pt x="2710" y="119"/>
                      <a:pt x="2710" y="75"/>
                    </a:cubicBezTo>
                    <a:cubicBezTo>
                      <a:pt x="2710" y="32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34"/>
              <p:cNvSpPr/>
              <p:nvPr/>
            </p:nvSpPr>
            <p:spPr>
              <a:xfrm>
                <a:off x="-654365" y="148659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1"/>
                    </a:moveTo>
                    <a:cubicBezTo>
                      <a:pt x="2029" y="41"/>
                      <a:pt x="2531" y="64"/>
                      <a:pt x="2679" y="95"/>
                    </a:cubicBezTo>
                    <a:cubicBezTo>
                      <a:pt x="2531" y="116"/>
                      <a:pt x="2029" y="149"/>
                      <a:pt x="1378" y="149"/>
                    </a:cubicBezTo>
                    <a:cubicBezTo>
                      <a:pt x="717" y="149"/>
                      <a:pt x="216" y="116"/>
                      <a:pt x="77" y="95"/>
                    </a:cubicBezTo>
                    <a:cubicBezTo>
                      <a:pt x="216" y="64"/>
                      <a:pt x="717" y="41"/>
                      <a:pt x="1378" y="41"/>
                    </a:cubicBezTo>
                    <a:close/>
                    <a:moveTo>
                      <a:pt x="1378" y="0"/>
                    </a:moveTo>
                    <a:cubicBezTo>
                      <a:pt x="1015" y="0"/>
                      <a:pt x="674" y="0"/>
                      <a:pt x="418" y="21"/>
                    </a:cubicBezTo>
                    <a:cubicBezTo>
                      <a:pt x="0" y="41"/>
                      <a:pt x="0" y="64"/>
                      <a:pt x="0" y="95"/>
                    </a:cubicBezTo>
                    <a:cubicBezTo>
                      <a:pt x="0" y="116"/>
                      <a:pt x="0" y="149"/>
                      <a:pt x="418" y="169"/>
                    </a:cubicBezTo>
                    <a:cubicBezTo>
                      <a:pt x="674" y="180"/>
                      <a:pt x="1015" y="193"/>
                      <a:pt x="1378" y="193"/>
                    </a:cubicBezTo>
                    <a:cubicBezTo>
                      <a:pt x="1742" y="193"/>
                      <a:pt x="2082" y="180"/>
                      <a:pt x="2339" y="169"/>
                    </a:cubicBezTo>
                    <a:cubicBezTo>
                      <a:pt x="2753" y="149"/>
                      <a:pt x="2753" y="116"/>
                      <a:pt x="2753" y="95"/>
                    </a:cubicBezTo>
                    <a:cubicBezTo>
                      <a:pt x="2753" y="64"/>
                      <a:pt x="2753" y="41"/>
                      <a:pt x="2339" y="21"/>
                    </a:cubicBezTo>
                    <a:cubicBezTo>
                      <a:pt x="2082" y="0"/>
                      <a:pt x="1742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34"/>
              <p:cNvSpPr/>
              <p:nvPr/>
            </p:nvSpPr>
            <p:spPr>
              <a:xfrm>
                <a:off x="-637075" y="1488202"/>
                <a:ext cx="107999" cy="5088"/>
              </a:xfrm>
              <a:custGeom>
                <a:rect b="b" l="l" r="r" t="t"/>
                <a:pathLst>
                  <a:path extrusionOk="0" h="98" w="2080">
                    <a:moveTo>
                      <a:pt x="1045" y="0"/>
                    </a:moveTo>
                    <a:cubicBezTo>
                      <a:pt x="469" y="0"/>
                      <a:pt x="0" y="21"/>
                      <a:pt x="0" y="54"/>
                    </a:cubicBezTo>
                    <a:cubicBezTo>
                      <a:pt x="0" y="74"/>
                      <a:pt x="469" y="98"/>
                      <a:pt x="1045" y="98"/>
                    </a:cubicBezTo>
                    <a:cubicBezTo>
                      <a:pt x="1621" y="98"/>
                      <a:pt x="2080" y="74"/>
                      <a:pt x="2080" y="54"/>
                    </a:cubicBezTo>
                    <a:cubicBezTo>
                      <a:pt x="2080" y="21"/>
                      <a:pt x="1621" y="0"/>
                      <a:pt x="10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34"/>
              <p:cNvSpPr/>
              <p:nvPr/>
            </p:nvSpPr>
            <p:spPr>
              <a:xfrm>
                <a:off x="-638269" y="1487112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2"/>
                    </a:moveTo>
                    <a:cubicBezTo>
                      <a:pt x="1506" y="42"/>
                      <a:pt x="1847" y="54"/>
                      <a:pt x="1995" y="75"/>
                    </a:cubicBezTo>
                    <a:cubicBezTo>
                      <a:pt x="1847" y="85"/>
                      <a:pt x="1506" y="95"/>
                      <a:pt x="1068" y="95"/>
                    </a:cubicBezTo>
                    <a:cubicBezTo>
                      <a:pt x="620" y="95"/>
                      <a:pt x="279" y="85"/>
                      <a:pt x="128" y="75"/>
                    </a:cubicBezTo>
                    <a:cubicBezTo>
                      <a:pt x="279" y="54"/>
                      <a:pt x="620" y="42"/>
                      <a:pt x="1068" y="42"/>
                    </a:cubicBezTo>
                    <a:close/>
                    <a:moveTo>
                      <a:pt x="1068" y="1"/>
                    </a:moveTo>
                    <a:cubicBezTo>
                      <a:pt x="792" y="1"/>
                      <a:pt x="523" y="11"/>
                      <a:pt x="331" y="21"/>
                    </a:cubicBezTo>
                    <a:cubicBezTo>
                      <a:pt x="0" y="31"/>
                      <a:pt x="0" y="54"/>
                      <a:pt x="0" y="75"/>
                    </a:cubicBezTo>
                    <a:cubicBezTo>
                      <a:pt x="0" y="95"/>
                      <a:pt x="0" y="119"/>
                      <a:pt x="331" y="129"/>
                    </a:cubicBezTo>
                    <a:cubicBezTo>
                      <a:pt x="523" y="139"/>
                      <a:pt x="792" y="139"/>
                      <a:pt x="1068" y="139"/>
                    </a:cubicBezTo>
                    <a:cubicBezTo>
                      <a:pt x="1345" y="139"/>
                      <a:pt x="1601" y="139"/>
                      <a:pt x="1803" y="129"/>
                    </a:cubicBezTo>
                    <a:cubicBezTo>
                      <a:pt x="2123" y="119"/>
                      <a:pt x="2123" y="95"/>
                      <a:pt x="2123" y="75"/>
                    </a:cubicBezTo>
                    <a:cubicBezTo>
                      <a:pt x="2123" y="54"/>
                      <a:pt x="2123" y="31"/>
                      <a:pt x="1803" y="21"/>
                    </a:cubicBezTo>
                    <a:cubicBezTo>
                      <a:pt x="1601" y="11"/>
                      <a:pt x="1345" y="1"/>
                      <a:pt x="106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34"/>
              <p:cNvSpPr/>
              <p:nvPr/>
            </p:nvSpPr>
            <p:spPr>
              <a:xfrm>
                <a:off x="-520717" y="1492044"/>
                <a:ext cx="2181" cy="16148"/>
              </a:xfrm>
              <a:custGeom>
                <a:rect b="b" l="l" r="r" t="t"/>
                <a:pathLst>
                  <a:path extrusionOk="0" h="311" w="42">
                    <a:moveTo>
                      <a:pt x="21" y="0"/>
                    </a:moveTo>
                    <a:cubicBezTo>
                      <a:pt x="10" y="0"/>
                      <a:pt x="0" y="11"/>
                      <a:pt x="0" y="24"/>
                    </a:cubicBezTo>
                    <a:lnTo>
                      <a:pt x="0" y="290"/>
                    </a:lnTo>
                    <a:cubicBezTo>
                      <a:pt x="0" y="300"/>
                      <a:pt x="10" y="310"/>
                      <a:pt x="21" y="310"/>
                    </a:cubicBezTo>
                    <a:cubicBezTo>
                      <a:pt x="31" y="310"/>
                      <a:pt x="41" y="300"/>
                      <a:pt x="41" y="290"/>
                    </a:cubicBezTo>
                    <a:lnTo>
                      <a:pt x="41" y="24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34"/>
              <p:cNvSpPr/>
              <p:nvPr/>
            </p:nvSpPr>
            <p:spPr>
              <a:xfrm>
                <a:off x="-530686" y="1493758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98"/>
                    </a:lnTo>
                    <a:cubicBezTo>
                      <a:pt x="0" y="311"/>
                      <a:pt x="10" y="321"/>
                      <a:pt x="21" y="321"/>
                    </a:cubicBezTo>
                    <a:cubicBezTo>
                      <a:pt x="31" y="321"/>
                      <a:pt x="41" y="311"/>
                      <a:pt x="41" y="298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34"/>
              <p:cNvSpPr/>
              <p:nvPr/>
            </p:nvSpPr>
            <p:spPr>
              <a:xfrm>
                <a:off x="-545743" y="1494277"/>
                <a:ext cx="2337" cy="13396"/>
              </a:xfrm>
              <a:custGeom>
                <a:rect b="b" l="l" r="r" t="t"/>
                <a:pathLst>
                  <a:path extrusionOk="0" h="258" w="45">
                    <a:moveTo>
                      <a:pt x="21" y="1"/>
                    </a:moveTo>
                    <a:cubicBezTo>
                      <a:pt x="11" y="1"/>
                      <a:pt x="1" y="1"/>
                      <a:pt x="1" y="21"/>
                    </a:cubicBezTo>
                    <a:lnTo>
                      <a:pt x="1" y="237"/>
                    </a:lnTo>
                    <a:cubicBezTo>
                      <a:pt x="1" y="247"/>
                      <a:pt x="11" y="257"/>
                      <a:pt x="21" y="257"/>
                    </a:cubicBezTo>
                    <a:cubicBezTo>
                      <a:pt x="34" y="257"/>
                      <a:pt x="44" y="247"/>
                      <a:pt x="44" y="237"/>
                    </a:cubicBezTo>
                    <a:lnTo>
                      <a:pt x="44" y="21"/>
                    </a:lnTo>
                    <a:cubicBezTo>
                      <a:pt x="44" y="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34"/>
              <p:cNvSpPr/>
              <p:nvPr/>
            </p:nvSpPr>
            <p:spPr>
              <a:xfrm>
                <a:off x="-565682" y="1501494"/>
                <a:ext cx="2337" cy="11734"/>
              </a:xfrm>
              <a:custGeom>
                <a:rect b="b" l="l" r="r" t="t"/>
                <a:pathLst>
                  <a:path extrusionOk="0" h="226" w="45">
                    <a:moveTo>
                      <a:pt x="21" y="0"/>
                    </a:moveTo>
                    <a:cubicBezTo>
                      <a:pt x="11" y="0"/>
                      <a:pt x="1" y="0"/>
                      <a:pt x="1" y="21"/>
                    </a:cubicBezTo>
                    <a:lnTo>
                      <a:pt x="1" y="203"/>
                    </a:lnTo>
                    <a:cubicBezTo>
                      <a:pt x="1" y="213"/>
                      <a:pt x="11" y="226"/>
                      <a:pt x="21" y="226"/>
                    </a:cubicBezTo>
                    <a:cubicBezTo>
                      <a:pt x="34" y="226"/>
                      <a:pt x="44" y="213"/>
                      <a:pt x="44" y="203"/>
                    </a:cubicBezTo>
                    <a:lnTo>
                      <a:pt x="44" y="21"/>
                    </a:lnTo>
                    <a:cubicBezTo>
                      <a:pt x="44" y="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34"/>
              <p:cNvSpPr/>
              <p:nvPr/>
            </p:nvSpPr>
            <p:spPr>
              <a:xfrm>
                <a:off x="-586710" y="1499885"/>
                <a:ext cx="2181" cy="14434"/>
              </a:xfrm>
              <a:custGeom>
                <a:rect b="b" l="l" r="r" t="t"/>
                <a:pathLst>
                  <a:path extrusionOk="0" h="278" w="42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57"/>
                    </a:lnTo>
                    <a:cubicBezTo>
                      <a:pt x="1" y="267"/>
                      <a:pt x="11" y="277"/>
                      <a:pt x="21" y="277"/>
                    </a:cubicBezTo>
                    <a:cubicBezTo>
                      <a:pt x="32" y="277"/>
                      <a:pt x="42" y="267"/>
                      <a:pt x="42" y="257"/>
                    </a:cubicBezTo>
                    <a:lnTo>
                      <a:pt x="42" y="21"/>
                    </a:lnTo>
                    <a:cubicBezTo>
                      <a:pt x="42" y="11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34"/>
              <p:cNvSpPr/>
              <p:nvPr/>
            </p:nvSpPr>
            <p:spPr>
              <a:xfrm>
                <a:off x="-649848" y="1492044"/>
                <a:ext cx="2181" cy="8411"/>
              </a:xfrm>
              <a:custGeom>
                <a:rect b="b" l="l" r="r" t="t"/>
                <a:pathLst>
                  <a:path extrusionOk="0" h="162" w="42">
                    <a:moveTo>
                      <a:pt x="21" y="0"/>
                    </a:moveTo>
                    <a:cubicBezTo>
                      <a:pt x="11" y="0"/>
                      <a:pt x="0" y="11"/>
                      <a:pt x="0" y="24"/>
                    </a:cubicBezTo>
                    <a:lnTo>
                      <a:pt x="0" y="139"/>
                    </a:lnTo>
                    <a:cubicBezTo>
                      <a:pt x="0" y="152"/>
                      <a:pt x="11" y="162"/>
                      <a:pt x="21" y="162"/>
                    </a:cubicBezTo>
                    <a:cubicBezTo>
                      <a:pt x="31" y="162"/>
                      <a:pt x="41" y="152"/>
                      <a:pt x="41" y="139"/>
                    </a:cubicBezTo>
                    <a:lnTo>
                      <a:pt x="41" y="24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34"/>
              <p:cNvSpPr/>
              <p:nvPr/>
            </p:nvSpPr>
            <p:spPr>
              <a:xfrm>
                <a:off x="-641592" y="1502014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3" y="1"/>
                    </a:moveTo>
                    <a:cubicBezTo>
                      <a:pt x="10" y="1"/>
                      <a:pt x="0" y="11"/>
                      <a:pt x="0" y="24"/>
                    </a:cubicBezTo>
                    <a:lnTo>
                      <a:pt x="0" y="162"/>
                    </a:lnTo>
                    <a:cubicBezTo>
                      <a:pt x="0" y="182"/>
                      <a:pt x="10" y="182"/>
                      <a:pt x="23" y="182"/>
                    </a:cubicBezTo>
                    <a:cubicBezTo>
                      <a:pt x="34" y="182"/>
                      <a:pt x="44" y="182"/>
                      <a:pt x="44" y="162"/>
                    </a:cubicBezTo>
                    <a:lnTo>
                      <a:pt x="44" y="24"/>
                    </a:lnTo>
                    <a:cubicBezTo>
                      <a:pt x="44" y="11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34"/>
              <p:cNvSpPr/>
              <p:nvPr/>
            </p:nvSpPr>
            <p:spPr>
              <a:xfrm>
                <a:off x="-608881" y="1501494"/>
                <a:ext cx="2285" cy="11059"/>
              </a:xfrm>
              <a:custGeom>
                <a:rect b="b" l="l" r="r" t="t"/>
                <a:pathLst>
                  <a:path extrusionOk="0" h="213" w="44">
                    <a:moveTo>
                      <a:pt x="21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192"/>
                    </a:lnTo>
                    <a:cubicBezTo>
                      <a:pt x="0" y="203"/>
                      <a:pt x="0" y="213"/>
                      <a:pt x="21" y="213"/>
                    </a:cubicBezTo>
                    <a:cubicBezTo>
                      <a:pt x="34" y="213"/>
                      <a:pt x="44" y="203"/>
                      <a:pt x="44" y="192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34"/>
              <p:cNvSpPr/>
              <p:nvPr/>
            </p:nvSpPr>
            <p:spPr>
              <a:xfrm>
                <a:off x="-648238" y="1473820"/>
                <a:ext cx="140866" cy="21600"/>
              </a:xfrm>
              <a:custGeom>
                <a:rect b="b" l="l" r="r" t="t"/>
                <a:pathLst>
                  <a:path extrusionOk="0" h="416" w="2713">
                    <a:moveTo>
                      <a:pt x="0" y="1"/>
                    </a:moveTo>
                    <a:lnTo>
                      <a:pt x="0" y="341"/>
                    </a:lnTo>
                    <a:cubicBezTo>
                      <a:pt x="0" y="385"/>
                      <a:pt x="610" y="415"/>
                      <a:pt x="1355" y="415"/>
                    </a:cubicBezTo>
                    <a:cubicBezTo>
                      <a:pt x="2103" y="415"/>
                      <a:pt x="2712" y="385"/>
                      <a:pt x="2712" y="341"/>
                    </a:cubicBezTo>
                    <a:lnTo>
                      <a:pt x="27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34"/>
              <p:cNvSpPr/>
              <p:nvPr/>
            </p:nvSpPr>
            <p:spPr>
              <a:xfrm>
                <a:off x="-649329" y="1472625"/>
                <a:ext cx="142995" cy="23988"/>
              </a:xfrm>
              <a:custGeom>
                <a:rect b="b" l="l" r="r" t="t"/>
                <a:pathLst>
                  <a:path extrusionOk="0" h="462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3" y="418"/>
                      <a:pt x="1376" y="418"/>
                    </a:cubicBezTo>
                    <a:cubicBezTo>
                      <a:pt x="651" y="418"/>
                      <a:pt x="119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3"/>
                      <a:pt x="1" y="24"/>
                    </a:cubicBezTo>
                    <a:lnTo>
                      <a:pt x="1" y="364"/>
                    </a:lnTo>
                    <a:cubicBezTo>
                      <a:pt x="1" y="385"/>
                      <a:pt x="1" y="418"/>
                      <a:pt x="416" y="438"/>
                    </a:cubicBezTo>
                    <a:cubicBezTo>
                      <a:pt x="672" y="449"/>
                      <a:pt x="1015" y="462"/>
                      <a:pt x="1376" y="462"/>
                    </a:cubicBezTo>
                    <a:cubicBezTo>
                      <a:pt x="1740" y="462"/>
                      <a:pt x="2080" y="449"/>
                      <a:pt x="2336" y="438"/>
                    </a:cubicBezTo>
                    <a:cubicBezTo>
                      <a:pt x="2754" y="418"/>
                      <a:pt x="2754" y="385"/>
                      <a:pt x="2754" y="364"/>
                    </a:cubicBezTo>
                    <a:lnTo>
                      <a:pt x="2754" y="24"/>
                    </a:lnTo>
                    <a:cubicBezTo>
                      <a:pt x="2754" y="13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34"/>
              <p:cNvSpPr/>
              <p:nvPr/>
            </p:nvSpPr>
            <p:spPr>
              <a:xfrm>
                <a:off x="-648238" y="1469977"/>
                <a:ext cx="140866" cy="7736"/>
              </a:xfrm>
              <a:custGeom>
                <a:rect b="b" l="l" r="r" t="t"/>
                <a:pathLst>
                  <a:path extrusionOk="0" h="149" w="2713">
                    <a:moveTo>
                      <a:pt x="1355" y="0"/>
                    </a:moveTo>
                    <a:cubicBezTo>
                      <a:pt x="610" y="0"/>
                      <a:pt x="0" y="31"/>
                      <a:pt x="0" y="75"/>
                    </a:cubicBezTo>
                    <a:cubicBezTo>
                      <a:pt x="0" y="116"/>
                      <a:pt x="610" y="149"/>
                      <a:pt x="1355" y="149"/>
                    </a:cubicBezTo>
                    <a:cubicBezTo>
                      <a:pt x="2103" y="149"/>
                      <a:pt x="2712" y="116"/>
                      <a:pt x="2712" y="75"/>
                    </a:cubicBezTo>
                    <a:cubicBezTo>
                      <a:pt x="2712" y="31"/>
                      <a:pt x="210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34"/>
              <p:cNvSpPr/>
              <p:nvPr/>
            </p:nvSpPr>
            <p:spPr>
              <a:xfrm>
                <a:off x="-649329" y="146878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39" y="44"/>
                      <a:pt x="2541" y="64"/>
                      <a:pt x="2679" y="98"/>
                    </a:cubicBezTo>
                    <a:cubicBezTo>
                      <a:pt x="2541" y="128"/>
                      <a:pt x="2039" y="151"/>
                      <a:pt x="1376" y="151"/>
                    </a:cubicBezTo>
                    <a:cubicBezTo>
                      <a:pt x="725" y="151"/>
                      <a:pt x="224" y="128"/>
                      <a:pt x="75" y="98"/>
                    </a:cubicBezTo>
                    <a:cubicBezTo>
                      <a:pt x="224" y="64"/>
                      <a:pt x="725" y="44"/>
                      <a:pt x="1376" y="44"/>
                    </a:cubicBezTo>
                    <a:close/>
                    <a:moveTo>
                      <a:pt x="1376" y="0"/>
                    </a:moveTo>
                    <a:cubicBezTo>
                      <a:pt x="1015" y="0"/>
                      <a:pt x="672" y="11"/>
                      <a:pt x="416" y="23"/>
                    </a:cubicBezTo>
                    <a:cubicBezTo>
                      <a:pt x="1" y="44"/>
                      <a:pt x="1" y="75"/>
                      <a:pt x="1" y="98"/>
                    </a:cubicBezTo>
                    <a:cubicBezTo>
                      <a:pt x="1" y="118"/>
                      <a:pt x="1" y="151"/>
                      <a:pt x="416" y="172"/>
                    </a:cubicBezTo>
                    <a:cubicBezTo>
                      <a:pt x="672" y="182"/>
                      <a:pt x="1015" y="192"/>
                      <a:pt x="1376" y="192"/>
                    </a:cubicBezTo>
                    <a:cubicBezTo>
                      <a:pt x="1740" y="192"/>
                      <a:pt x="2080" y="182"/>
                      <a:pt x="2336" y="172"/>
                    </a:cubicBezTo>
                    <a:cubicBezTo>
                      <a:pt x="2754" y="151"/>
                      <a:pt x="2754" y="118"/>
                      <a:pt x="2754" y="98"/>
                    </a:cubicBezTo>
                    <a:cubicBezTo>
                      <a:pt x="2754" y="75"/>
                      <a:pt x="2754" y="44"/>
                      <a:pt x="2336" y="23"/>
                    </a:cubicBezTo>
                    <a:cubicBezTo>
                      <a:pt x="2080" y="11"/>
                      <a:pt x="1740" y="0"/>
                      <a:pt x="137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34"/>
              <p:cNvSpPr/>
              <p:nvPr/>
            </p:nvSpPr>
            <p:spPr>
              <a:xfrm>
                <a:off x="-631623" y="1471016"/>
                <a:ext cx="108155" cy="4985"/>
              </a:xfrm>
              <a:custGeom>
                <a:rect b="b" l="l" r="r" t="t"/>
                <a:pathLst>
                  <a:path extrusionOk="0" h="96" w="2083">
                    <a:moveTo>
                      <a:pt x="1035" y="1"/>
                    </a:moveTo>
                    <a:cubicBezTo>
                      <a:pt x="459" y="1"/>
                      <a:pt x="0" y="21"/>
                      <a:pt x="0" y="44"/>
                    </a:cubicBezTo>
                    <a:cubicBezTo>
                      <a:pt x="0" y="75"/>
                      <a:pt x="459" y="96"/>
                      <a:pt x="1035" y="96"/>
                    </a:cubicBezTo>
                    <a:cubicBezTo>
                      <a:pt x="1611" y="96"/>
                      <a:pt x="2082" y="75"/>
                      <a:pt x="2082" y="44"/>
                    </a:cubicBezTo>
                    <a:cubicBezTo>
                      <a:pt x="2082" y="21"/>
                      <a:pt x="1611" y="1"/>
                      <a:pt x="10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34"/>
              <p:cNvSpPr/>
              <p:nvPr/>
            </p:nvSpPr>
            <p:spPr>
              <a:xfrm>
                <a:off x="-632714" y="1469977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56" y="41"/>
                    </a:moveTo>
                    <a:cubicBezTo>
                      <a:pt x="1504" y="41"/>
                      <a:pt x="1847" y="52"/>
                      <a:pt x="1996" y="64"/>
                    </a:cubicBezTo>
                    <a:cubicBezTo>
                      <a:pt x="1847" y="75"/>
                      <a:pt x="1504" y="95"/>
                      <a:pt x="1056" y="95"/>
                    </a:cubicBezTo>
                    <a:cubicBezTo>
                      <a:pt x="621" y="95"/>
                      <a:pt x="277" y="75"/>
                      <a:pt x="119" y="64"/>
                    </a:cubicBezTo>
                    <a:cubicBezTo>
                      <a:pt x="277" y="52"/>
                      <a:pt x="621" y="41"/>
                      <a:pt x="1056" y="41"/>
                    </a:cubicBezTo>
                    <a:close/>
                    <a:moveTo>
                      <a:pt x="1056" y="0"/>
                    </a:moveTo>
                    <a:cubicBezTo>
                      <a:pt x="779" y="0"/>
                      <a:pt x="523" y="0"/>
                      <a:pt x="321" y="11"/>
                    </a:cubicBezTo>
                    <a:cubicBezTo>
                      <a:pt x="1" y="21"/>
                      <a:pt x="1" y="41"/>
                      <a:pt x="1" y="64"/>
                    </a:cubicBezTo>
                    <a:cubicBezTo>
                      <a:pt x="1" y="85"/>
                      <a:pt x="1" y="105"/>
                      <a:pt x="321" y="116"/>
                    </a:cubicBezTo>
                    <a:cubicBezTo>
                      <a:pt x="523" y="128"/>
                      <a:pt x="779" y="139"/>
                      <a:pt x="1056" y="139"/>
                    </a:cubicBezTo>
                    <a:cubicBezTo>
                      <a:pt x="1335" y="139"/>
                      <a:pt x="1601" y="128"/>
                      <a:pt x="1793" y="116"/>
                    </a:cubicBezTo>
                    <a:cubicBezTo>
                      <a:pt x="2124" y="105"/>
                      <a:pt x="2124" y="85"/>
                      <a:pt x="2124" y="64"/>
                    </a:cubicBezTo>
                    <a:cubicBezTo>
                      <a:pt x="2124" y="41"/>
                      <a:pt x="2124" y="21"/>
                      <a:pt x="1793" y="11"/>
                    </a:cubicBezTo>
                    <a:cubicBezTo>
                      <a:pt x="1601" y="0"/>
                      <a:pt x="1335" y="0"/>
                      <a:pt x="105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34"/>
              <p:cNvSpPr/>
              <p:nvPr/>
            </p:nvSpPr>
            <p:spPr>
              <a:xfrm>
                <a:off x="-515265" y="1474910"/>
                <a:ext cx="2285" cy="15577"/>
              </a:xfrm>
              <a:custGeom>
                <a:rect b="b" l="l" r="r" t="t"/>
                <a:pathLst>
                  <a:path extrusionOk="0" h="300" w="44">
                    <a:moveTo>
                      <a:pt x="23" y="0"/>
                    </a:moveTo>
                    <a:cubicBezTo>
                      <a:pt x="10" y="0"/>
                      <a:pt x="0" y="0"/>
                      <a:pt x="0" y="21"/>
                    </a:cubicBezTo>
                    <a:lnTo>
                      <a:pt x="0" y="277"/>
                    </a:lnTo>
                    <a:cubicBezTo>
                      <a:pt x="0" y="289"/>
                      <a:pt x="10" y="300"/>
                      <a:pt x="23" y="300"/>
                    </a:cubicBezTo>
                    <a:cubicBezTo>
                      <a:pt x="33" y="300"/>
                      <a:pt x="44" y="289"/>
                      <a:pt x="44" y="277"/>
                    </a:cubicBezTo>
                    <a:lnTo>
                      <a:pt x="44" y="21"/>
                    </a:lnTo>
                    <a:cubicBezTo>
                      <a:pt x="44" y="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34"/>
              <p:cNvSpPr/>
              <p:nvPr/>
            </p:nvSpPr>
            <p:spPr>
              <a:xfrm>
                <a:off x="-525805" y="1475949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1"/>
                    </a:moveTo>
                    <a:cubicBezTo>
                      <a:pt x="11" y="1"/>
                      <a:pt x="1" y="13"/>
                      <a:pt x="1" y="24"/>
                    </a:cubicBezTo>
                    <a:lnTo>
                      <a:pt x="1" y="300"/>
                    </a:lnTo>
                    <a:cubicBezTo>
                      <a:pt x="1" y="310"/>
                      <a:pt x="11" y="321"/>
                      <a:pt x="21" y="321"/>
                    </a:cubicBezTo>
                    <a:cubicBezTo>
                      <a:pt x="44" y="321"/>
                      <a:pt x="44" y="310"/>
                      <a:pt x="44" y="300"/>
                    </a:cubicBezTo>
                    <a:lnTo>
                      <a:pt x="44" y="24"/>
                    </a:lnTo>
                    <a:cubicBezTo>
                      <a:pt x="44" y="13"/>
                      <a:pt x="4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34"/>
              <p:cNvSpPr/>
              <p:nvPr/>
            </p:nvSpPr>
            <p:spPr>
              <a:xfrm>
                <a:off x="-540707" y="1476624"/>
                <a:ext cx="2181" cy="13344"/>
              </a:xfrm>
              <a:custGeom>
                <a:rect b="b" l="l" r="r" t="t"/>
                <a:pathLst>
                  <a:path extrusionOk="0" h="257" w="42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33"/>
                    </a:lnTo>
                    <a:cubicBezTo>
                      <a:pt x="1" y="244"/>
                      <a:pt x="11" y="256"/>
                      <a:pt x="21" y="256"/>
                    </a:cubicBezTo>
                    <a:cubicBezTo>
                      <a:pt x="32" y="256"/>
                      <a:pt x="42" y="244"/>
                      <a:pt x="42" y="233"/>
                    </a:cubicBezTo>
                    <a:lnTo>
                      <a:pt x="42" y="21"/>
                    </a:lnTo>
                    <a:cubicBezTo>
                      <a:pt x="42" y="11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34"/>
              <p:cNvSpPr/>
              <p:nvPr/>
            </p:nvSpPr>
            <p:spPr>
              <a:xfrm>
                <a:off x="-560074" y="1483789"/>
                <a:ext cx="2181" cy="11631"/>
              </a:xfrm>
              <a:custGeom>
                <a:rect b="b" l="l" r="r" t="t"/>
                <a:pathLst>
                  <a:path extrusionOk="0" h="224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03"/>
                    </a:lnTo>
                    <a:cubicBezTo>
                      <a:pt x="0" y="213"/>
                      <a:pt x="10" y="223"/>
                      <a:pt x="21" y="223"/>
                    </a:cubicBezTo>
                    <a:cubicBezTo>
                      <a:pt x="31" y="223"/>
                      <a:pt x="41" y="213"/>
                      <a:pt x="41" y="203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" name="Google Shape;2765;p34"/>
              <p:cNvSpPr/>
              <p:nvPr/>
            </p:nvSpPr>
            <p:spPr>
              <a:xfrm>
                <a:off x="-581778" y="1482075"/>
                <a:ext cx="2337" cy="14538"/>
              </a:xfrm>
              <a:custGeom>
                <a:rect b="b" l="l" r="r" t="t"/>
                <a:pathLst>
                  <a:path extrusionOk="0" h="280" w="45">
                    <a:moveTo>
                      <a:pt x="24" y="0"/>
                    </a:moveTo>
                    <a:cubicBezTo>
                      <a:pt x="11" y="0"/>
                      <a:pt x="1" y="11"/>
                      <a:pt x="1" y="23"/>
                    </a:cubicBezTo>
                    <a:lnTo>
                      <a:pt x="1" y="256"/>
                    </a:lnTo>
                    <a:cubicBezTo>
                      <a:pt x="1" y="267"/>
                      <a:pt x="11" y="280"/>
                      <a:pt x="24" y="280"/>
                    </a:cubicBezTo>
                    <a:cubicBezTo>
                      <a:pt x="44" y="280"/>
                      <a:pt x="44" y="267"/>
                      <a:pt x="44" y="256"/>
                    </a:cubicBezTo>
                    <a:lnTo>
                      <a:pt x="44" y="23"/>
                    </a:lnTo>
                    <a:cubicBezTo>
                      <a:pt x="44" y="11"/>
                      <a:pt x="4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34"/>
              <p:cNvSpPr/>
              <p:nvPr/>
            </p:nvSpPr>
            <p:spPr>
              <a:xfrm>
                <a:off x="-644915" y="1474910"/>
                <a:ext cx="2285" cy="8411"/>
              </a:xfrm>
              <a:custGeom>
                <a:rect b="b" l="l" r="r" t="t"/>
                <a:pathLst>
                  <a:path extrusionOk="0" h="162" w="44">
                    <a:moveTo>
                      <a:pt x="23" y="0"/>
                    </a:moveTo>
                    <a:cubicBezTo>
                      <a:pt x="10" y="0"/>
                      <a:pt x="0" y="0"/>
                      <a:pt x="0" y="21"/>
                    </a:cubicBezTo>
                    <a:lnTo>
                      <a:pt x="0" y="138"/>
                    </a:lnTo>
                    <a:cubicBezTo>
                      <a:pt x="0" y="149"/>
                      <a:pt x="10" y="161"/>
                      <a:pt x="23" y="161"/>
                    </a:cubicBezTo>
                    <a:cubicBezTo>
                      <a:pt x="34" y="161"/>
                      <a:pt x="44" y="149"/>
                      <a:pt x="44" y="138"/>
                    </a:cubicBezTo>
                    <a:lnTo>
                      <a:pt x="44" y="21"/>
                    </a:lnTo>
                    <a:cubicBezTo>
                      <a:pt x="44" y="0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34"/>
              <p:cNvSpPr/>
              <p:nvPr/>
            </p:nvSpPr>
            <p:spPr>
              <a:xfrm>
                <a:off x="-636556" y="1484879"/>
                <a:ext cx="2181" cy="9450"/>
              </a:xfrm>
              <a:custGeom>
                <a:rect b="b" l="l" r="r" t="t"/>
                <a:pathLst>
                  <a:path extrusionOk="0" h="182" w="42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162"/>
                    </a:lnTo>
                    <a:cubicBezTo>
                      <a:pt x="1" y="172"/>
                      <a:pt x="11" y="182"/>
                      <a:pt x="21" y="182"/>
                    </a:cubicBezTo>
                    <a:cubicBezTo>
                      <a:pt x="31" y="182"/>
                      <a:pt x="42" y="172"/>
                      <a:pt x="42" y="162"/>
                    </a:cubicBezTo>
                    <a:lnTo>
                      <a:pt x="42" y="21"/>
                    </a:lnTo>
                    <a:cubicBezTo>
                      <a:pt x="42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34"/>
              <p:cNvSpPr/>
              <p:nvPr/>
            </p:nvSpPr>
            <p:spPr>
              <a:xfrm>
                <a:off x="-603845" y="1483789"/>
                <a:ext cx="2181" cy="11111"/>
              </a:xfrm>
              <a:custGeom>
                <a:rect b="b" l="l" r="r" t="t"/>
                <a:pathLst>
                  <a:path extrusionOk="0" h="214" w="42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193"/>
                    </a:lnTo>
                    <a:cubicBezTo>
                      <a:pt x="1" y="203"/>
                      <a:pt x="11" y="213"/>
                      <a:pt x="21" y="213"/>
                    </a:cubicBezTo>
                    <a:cubicBezTo>
                      <a:pt x="31" y="213"/>
                      <a:pt x="42" y="203"/>
                      <a:pt x="42" y="193"/>
                    </a:cubicBezTo>
                    <a:lnTo>
                      <a:pt x="42" y="21"/>
                    </a:lnTo>
                    <a:cubicBezTo>
                      <a:pt x="42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34"/>
              <p:cNvSpPr/>
              <p:nvPr/>
            </p:nvSpPr>
            <p:spPr>
              <a:xfrm>
                <a:off x="-778979" y="1753578"/>
                <a:ext cx="140762" cy="21600"/>
              </a:xfrm>
              <a:custGeom>
                <a:rect b="b" l="l" r="r" t="t"/>
                <a:pathLst>
                  <a:path extrusionOk="0" h="416" w="2711">
                    <a:moveTo>
                      <a:pt x="1" y="1"/>
                    </a:moveTo>
                    <a:lnTo>
                      <a:pt x="1" y="341"/>
                    </a:lnTo>
                    <a:cubicBezTo>
                      <a:pt x="1" y="385"/>
                      <a:pt x="597" y="416"/>
                      <a:pt x="1356" y="416"/>
                    </a:cubicBezTo>
                    <a:cubicBezTo>
                      <a:pt x="2103" y="416"/>
                      <a:pt x="2710" y="38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34"/>
              <p:cNvSpPr/>
              <p:nvPr/>
            </p:nvSpPr>
            <p:spPr>
              <a:xfrm>
                <a:off x="-780018" y="1752539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0" y="41"/>
                    </a:moveTo>
                    <a:lnTo>
                      <a:pt x="2710" y="351"/>
                    </a:lnTo>
                    <a:cubicBezTo>
                      <a:pt x="2636" y="385"/>
                      <a:pt x="2100" y="415"/>
                      <a:pt x="1376" y="415"/>
                    </a:cubicBezTo>
                    <a:cubicBezTo>
                      <a:pt x="651" y="415"/>
                      <a:pt x="105" y="385"/>
                      <a:pt x="41" y="351"/>
                    </a:cubicBezTo>
                    <a:lnTo>
                      <a:pt x="41" y="41"/>
                    </a:lnTo>
                    <a:close/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361"/>
                    </a:lnTo>
                    <a:cubicBezTo>
                      <a:pt x="0" y="385"/>
                      <a:pt x="0" y="415"/>
                      <a:pt x="415" y="436"/>
                    </a:cubicBezTo>
                    <a:cubicBezTo>
                      <a:pt x="671" y="449"/>
                      <a:pt x="1012" y="459"/>
                      <a:pt x="1376" y="459"/>
                    </a:cubicBezTo>
                    <a:cubicBezTo>
                      <a:pt x="1739" y="459"/>
                      <a:pt x="2080" y="449"/>
                      <a:pt x="2336" y="436"/>
                    </a:cubicBezTo>
                    <a:cubicBezTo>
                      <a:pt x="2753" y="415"/>
                      <a:pt x="2753" y="385"/>
                      <a:pt x="2753" y="361"/>
                    </a:cubicBezTo>
                    <a:lnTo>
                      <a:pt x="2753" y="21"/>
                    </a:lnTo>
                    <a:cubicBezTo>
                      <a:pt x="2753" y="11"/>
                      <a:pt x="2741" y="0"/>
                      <a:pt x="2730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34"/>
              <p:cNvSpPr/>
              <p:nvPr/>
            </p:nvSpPr>
            <p:spPr>
              <a:xfrm>
                <a:off x="-778979" y="1749736"/>
                <a:ext cx="140762" cy="7788"/>
              </a:xfrm>
              <a:custGeom>
                <a:rect b="b" l="l" r="r" t="t"/>
                <a:pathLst>
                  <a:path extrusionOk="0" h="150" w="2711">
                    <a:moveTo>
                      <a:pt x="1356" y="1"/>
                    </a:moveTo>
                    <a:cubicBezTo>
                      <a:pt x="597" y="1"/>
                      <a:pt x="1" y="31"/>
                      <a:pt x="1" y="75"/>
                    </a:cubicBezTo>
                    <a:cubicBezTo>
                      <a:pt x="1" y="118"/>
                      <a:pt x="597" y="149"/>
                      <a:pt x="1356" y="149"/>
                    </a:cubicBezTo>
                    <a:cubicBezTo>
                      <a:pt x="2103" y="149"/>
                      <a:pt x="2710" y="118"/>
                      <a:pt x="2710" y="75"/>
                    </a:cubicBezTo>
                    <a:cubicBezTo>
                      <a:pt x="2710" y="31"/>
                      <a:pt x="2103" y="1"/>
                      <a:pt x="13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34"/>
              <p:cNvSpPr/>
              <p:nvPr/>
            </p:nvSpPr>
            <p:spPr>
              <a:xfrm>
                <a:off x="-780018" y="1748541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26" y="44"/>
                      <a:pt x="2528" y="65"/>
                      <a:pt x="2676" y="98"/>
                    </a:cubicBezTo>
                    <a:cubicBezTo>
                      <a:pt x="2528" y="129"/>
                      <a:pt x="2026" y="152"/>
                      <a:pt x="1376" y="152"/>
                    </a:cubicBezTo>
                    <a:cubicBezTo>
                      <a:pt x="715" y="152"/>
                      <a:pt x="213" y="129"/>
                      <a:pt x="75" y="98"/>
                    </a:cubicBezTo>
                    <a:cubicBezTo>
                      <a:pt x="213" y="65"/>
                      <a:pt x="71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12" y="1"/>
                      <a:pt x="671" y="13"/>
                      <a:pt x="415" y="24"/>
                    </a:cubicBezTo>
                    <a:cubicBezTo>
                      <a:pt x="0" y="44"/>
                      <a:pt x="0" y="77"/>
                      <a:pt x="0" y="98"/>
                    </a:cubicBezTo>
                    <a:cubicBezTo>
                      <a:pt x="0" y="118"/>
                      <a:pt x="0" y="152"/>
                      <a:pt x="415" y="172"/>
                    </a:cubicBezTo>
                    <a:cubicBezTo>
                      <a:pt x="671" y="182"/>
                      <a:pt x="1012" y="193"/>
                      <a:pt x="1376" y="193"/>
                    </a:cubicBezTo>
                    <a:cubicBezTo>
                      <a:pt x="1739" y="193"/>
                      <a:pt x="2080" y="182"/>
                      <a:pt x="2336" y="172"/>
                    </a:cubicBezTo>
                    <a:cubicBezTo>
                      <a:pt x="2753" y="152"/>
                      <a:pt x="2753" y="118"/>
                      <a:pt x="2753" y="98"/>
                    </a:cubicBezTo>
                    <a:cubicBezTo>
                      <a:pt x="2753" y="77"/>
                      <a:pt x="2753" y="44"/>
                      <a:pt x="2336" y="24"/>
                    </a:cubicBezTo>
                    <a:cubicBezTo>
                      <a:pt x="2080" y="13"/>
                      <a:pt x="1739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34"/>
              <p:cNvSpPr/>
              <p:nvPr/>
            </p:nvSpPr>
            <p:spPr>
              <a:xfrm>
                <a:off x="-762883" y="1750826"/>
                <a:ext cx="108051" cy="5088"/>
              </a:xfrm>
              <a:custGeom>
                <a:rect b="b" l="l" r="r" t="t"/>
                <a:pathLst>
                  <a:path extrusionOk="0" h="98" w="2081">
                    <a:moveTo>
                      <a:pt x="1046" y="0"/>
                    </a:moveTo>
                    <a:cubicBezTo>
                      <a:pt x="469" y="0"/>
                      <a:pt x="1" y="21"/>
                      <a:pt x="1" y="44"/>
                    </a:cubicBezTo>
                    <a:cubicBezTo>
                      <a:pt x="1" y="74"/>
                      <a:pt x="469" y="97"/>
                      <a:pt x="1046" y="97"/>
                    </a:cubicBezTo>
                    <a:cubicBezTo>
                      <a:pt x="1622" y="97"/>
                      <a:pt x="2080" y="74"/>
                      <a:pt x="2080" y="44"/>
                    </a:cubicBezTo>
                    <a:cubicBezTo>
                      <a:pt x="2080" y="21"/>
                      <a:pt x="1622" y="0"/>
                      <a:pt x="10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34"/>
              <p:cNvSpPr/>
              <p:nvPr/>
            </p:nvSpPr>
            <p:spPr>
              <a:xfrm>
                <a:off x="-764078" y="1749736"/>
                <a:ext cx="110439" cy="7217"/>
              </a:xfrm>
              <a:custGeom>
                <a:rect b="b" l="l" r="r" t="t"/>
                <a:pathLst>
                  <a:path extrusionOk="0" h="139" w="2127">
                    <a:moveTo>
                      <a:pt x="1069" y="42"/>
                    </a:moveTo>
                    <a:cubicBezTo>
                      <a:pt x="1506" y="42"/>
                      <a:pt x="1847" y="54"/>
                      <a:pt x="1998" y="65"/>
                    </a:cubicBezTo>
                    <a:cubicBezTo>
                      <a:pt x="1847" y="75"/>
                      <a:pt x="1506" y="95"/>
                      <a:pt x="1069" y="95"/>
                    </a:cubicBezTo>
                    <a:cubicBezTo>
                      <a:pt x="620" y="95"/>
                      <a:pt x="280" y="75"/>
                      <a:pt x="129" y="65"/>
                    </a:cubicBezTo>
                    <a:cubicBezTo>
                      <a:pt x="280" y="54"/>
                      <a:pt x="620" y="42"/>
                      <a:pt x="1069" y="42"/>
                    </a:cubicBezTo>
                    <a:close/>
                    <a:moveTo>
                      <a:pt x="1069" y="1"/>
                    </a:moveTo>
                    <a:cubicBezTo>
                      <a:pt x="792" y="1"/>
                      <a:pt x="526" y="1"/>
                      <a:pt x="334" y="11"/>
                    </a:cubicBezTo>
                    <a:cubicBezTo>
                      <a:pt x="1" y="21"/>
                      <a:pt x="1" y="42"/>
                      <a:pt x="1" y="65"/>
                    </a:cubicBezTo>
                    <a:cubicBezTo>
                      <a:pt x="1" y="85"/>
                      <a:pt x="1" y="106"/>
                      <a:pt x="334" y="118"/>
                    </a:cubicBezTo>
                    <a:cubicBezTo>
                      <a:pt x="526" y="129"/>
                      <a:pt x="792" y="139"/>
                      <a:pt x="1069" y="139"/>
                    </a:cubicBezTo>
                    <a:cubicBezTo>
                      <a:pt x="1345" y="139"/>
                      <a:pt x="1601" y="129"/>
                      <a:pt x="1806" y="118"/>
                    </a:cubicBezTo>
                    <a:cubicBezTo>
                      <a:pt x="2126" y="106"/>
                      <a:pt x="2126" y="85"/>
                      <a:pt x="2126" y="65"/>
                    </a:cubicBezTo>
                    <a:cubicBezTo>
                      <a:pt x="2126" y="42"/>
                      <a:pt x="2126" y="21"/>
                      <a:pt x="1806" y="11"/>
                    </a:cubicBezTo>
                    <a:cubicBezTo>
                      <a:pt x="1601" y="1"/>
                      <a:pt x="1345" y="1"/>
                      <a:pt x="1069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34"/>
              <p:cNvSpPr/>
              <p:nvPr/>
            </p:nvSpPr>
            <p:spPr>
              <a:xfrm>
                <a:off x="-646525" y="1754668"/>
                <a:ext cx="2181" cy="15577"/>
              </a:xfrm>
              <a:custGeom>
                <a:rect b="b" l="l" r="r" t="t"/>
                <a:pathLst>
                  <a:path extrusionOk="0" h="300" w="42">
                    <a:moveTo>
                      <a:pt x="21" y="0"/>
                    </a:moveTo>
                    <a:cubicBezTo>
                      <a:pt x="11" y="0"/>
                      <a:pt x="0" y="11"/>
                      <a:pt x="0" y="23"/>
                    </a:cubicBezTo>
                    <a:lnTo>
                      <a:pt x="0" y="279"/>
                    </a:lnTo>
                    <a:cubicBezTo>
                      <a:pt x="0" y="290"/>
                      <a:pt x="11" y="300"/>
                      <a:pt x="21" y="300"/>
                    </a:cubicBezTo>
                    <a:cubicBezTo>
                      <a:pt x="31" y="300"/>
                      <a:pt x="41" y="290"/>
                      <a:pt x="41" y="279"/>
                    </a:cubicBezTo>
                    <a:lnTo>
                      <a:pt x="41" y="23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34"/>
              <p:cNvSpPr/>
              <p:nvPr/>
            </p:nvSpPr>
            <p:spPr>
              <a:xfrm>
                <a:off x="-656494" y="1755862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297"/>
                    </a:lnTo>
                    <a:cubicBezTo>
                      <a:pt x="0" y="308"/>
                      <a:pt x="11" y="321"/>
                      <a:pt x="21" y="321"/>
                    </a:cubicBezTo>
                    <a:cubicBezTo>
                      <a:pt x="31" y="321"/>
                      <a:pt x="41" y="308"/>
                      <a:pt x="41" y="297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34"/>
              <p:cNvSpPr/>
              <p:nvPr/>
            </p:nvSpPr>
            <p:spPr>
              <a:xfrm>
                <a:off x="-671500" y="1756382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3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34"/>
                    </a:lnTo>
                    <a:cubicBezTo>
                      <a:pt x="0" y="246"/>
                      <a:pt x="10" y="257"/>
                      <a:pt x="23" y="257"/>
                    </a:cubicBezTo>
                    <a:cubicBezTo>
                      <a:pt x="33" y="257"/>
                      <a:pt x="44" y="246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3" y="1"/>
                      <a:pt x="2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34"/>
              <p:cNvSpPr/>
              <p:nvPr/>
            </p:nvSpPr>
            <p:spPr>
              <a:xfrm>
                <a:off x="-691490" y="1763547"/>
                <a:ext cx="2337" cy="11631"/>
              </a:xfrm>
              <a:custGeom>
                <a:rect b="b" l="l" r="r" t="t"/>
                <a:pathLst>
                  <a:path extrusionOk="0" h="224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03"/>
                    </a:lnTo>
                    <a:cubicBezTo>
                      <a:pt x="1" y="213"/>
                      <a:pt x="11" y="224"/>
                      <a:pt x="24" y="224"/>
                    </a:cubicBezTo>
                    <a:cubicBezTo>
                      <a:pt x="34" y="224"/>
                      <a:pt x="44" y="213"/>
                      <a:pt x="44" y="20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34"/>
              <p:cNvSpPr/>
              <p:nvPr/>
            </p:nvSpPr>
            <p:spPr>
              <a:xfrm>
                <a:off x="-712467" y="1761834"/>
                <a:ext cx="2285" cy="14538"/>
              </a:xfrm>
              <a:custGeom>
                <a:rect b="b" l="l" r="r" t="t"/>
                <a:pathLst>
                  <a:path extrusionOk="0" h="280" w="44">
                    <a:moveTo>
                      <a:pt x="21" y="1"/>
                    </a:moveTo>
                    <a:cubicBezTo>
                      <a:pt x="10" y="1"/>
                      <a:pt x="0" y="13"/>
                      <a:pt x="0" y="24"/>
                    </a:cubicBezTo>
                    <a:lnTo>
                      <a:pt x="0" y="257"/>
                    </a:lnTo>
                    <a:cubicBezTo>
                      <a:pt x="0" y="270"/>
                      <a:pt x="10" y="280"/>
                      <a:pt x="21" y="280"/>
                    </a:cubicBezTo>
                    <a:cubicBezTo>
                      <a:pt x="31" y="280"/>
                      <a:pt x="44" y="270"/>
                      <a:pt x="44" y="257"/>
                    </a:cubicBezTo>
                    <a:lnTo>
                      <a:pt x="44" y="24"/>
                    </a:lnTo>
                    <a:cubicBezTo>
                      <a:pt x="44" y="13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34"/>
              <p:cNvSpPr/>
              <p:nvPr/>
            </p:nvSpPr>
            <p:spPr>
              <a:xfrm>
                <a:off x="-775656" y="1754668"/>
                <a:ext cx="2337" cy="8411"/>
              </a:xfrm>
              <a:custGeom>
                <a:rect b="b" l="l" r="r" t="t"/>
                <a:pathLst>
                  <a:path extrusionOk="0" h="162" w="45">
                    <a:moveTo>
                      <a:pt x="21" y="0"/>
                    </a:moveTo>
                    <a:cubicBezTo>
                      <a:pt x="11" y="0"/>
                      <a:pt x="1" y="11"/>
                      <a:pt x="1" y="23"/>
                    </a:cubicBezTo>
                    <a:lnTo>
                      <a:pt x="1" y="139"/>
                    </a:lnTo>
                    <a:cubicBezTo>
                      <a:pt x="1" y="151"/>
                      <a:pt x="11" y="162"/>
                      <a:pt x="21" y="162"/>
                    </a:cubicBezTo>
                    <a:cubicBezTo>
                      <a:pt x="32" y="162"/>
                      <a:pt x="44" y="151"/>
                      <a:pt x="44" y="139"/>
                    </a:cubicBezTo>
                    <a:lnTo>
                      <a:pt x="44" y="23"/>
                    </a:lnTo>
                    <a:cubicBezTo>
                      <a:pt x="44" y="11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34"/>
              <p:cNvSpPr/>
              <p:nvPr/>
            </p:nvSpPr>
            <p:spPr>
              <a:xfrm>
                <a:off x="-767401" y="1764637"/>
                <a:ext cx="2337" cy="9502"/>
              </a:xfrm>
              <a:custGeom>
                <a:rect b="b" l="l" r="r" t="t"/>
                <a:pathLst>
                  <a:path extrusionOk="0" h="183" w="45">
                    <a:moveTo>
                      <a:pt x="24" y="0"/>
                    </a:moveTo>
                    <a:cubicBezTo>
                      <a:pt x="13" y="0"/>
                      <a:pt x="1" y="11"/>
                      <a:pt x="1" y="23"/>
                    </a:cubicBezTo>
                    <a:lnTo>
                      <a:pt x="1" y="162"/>
                    </a:lnTo>
                    <a:cubicBezTo>
                      <a:pt x="1" y="172"/>
                      <a:pt x="13" y="182"/>
                      <a:pt x="24" y="182"/>
                    </a:cubicBezTo>
                    <a:cubicBezTo>
                      <a:pt x="34" y="182"/>
                      <a:pt x="44" y="172"/>
                      <a:pt x="44" y="162"/>
                    </a:cubicBezTo>
                    <a:lnTo>
                      <a:pt x="44" y="23"/>
                    </a:lnTo>
                    <a:cubicBezTo>
                      <a:pt x="44" y="11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34"/>
              <p:cNvSpPr/>
              <p:nvPr/>
            </p:nvSpPr>
            <p:spPr>
              <a:xfrm>
                <a:off x="-734690" y="1763547"/>
                <a:ext cx="2337" cy="11111"/>
              </a:xfrm>
              <a:custGeom>
                <a:rect b="b" l="l" r="r" t="t"/>
                <a:pathLst>
                  <a:path extrusionOk="0" h="214" w="45">
                    <a:moveTo>
                      <a:pt x="24" y="1"/>
                    </a:moveTo>
                    <a:cubicBezTo>
                      <a:pt x="1" y="1"/>
                      <a:pt x="1" y="11"/>
                      <a:pt x="1" y="21"/>
                    </a:cubicBezTo>
                    <a:lnTo>
                      <a:pt x="1" y="193"/>
                    </a:lnTo>
                    <a:cubicBezTo>
                      <a:pt x="1" y="203"/>
                      <a:pt x="1" y="213"/>
                      <a:pt x="24" y="213"/>
                    </a:cubicBezTo>
                    <a:cubicBezTo>
                      <a:pt x="34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34"/>
              <p:cNvSpPr/>
              <p:nvPr/>
            </p:nvSpPr>
            <p:spPr>
              <a:xfrm>
                <a:off x="-775085" y="1735249"/>
                <a:ext cx="140710" cy="21704"/>
              </a:xfrm>
              <a:custGeom>
                <a:rect b="b" l="l" r="r" t="t"/>
                <a:pathLst>
                  <a:path extrusionOk="0" h="418" w="2710">
                    <a:moveTo>
                      <a:pt x="0" y="0"/>
                    </a:moveTo>
                    <a:lnTo>
                      <a:pt x="0" y="344"/>
                    </a:lnTo>
                    <a:cubicBezTo>
                      <a:pt x="0" y="385"/>
                      <a:pt x="610" y="418"/>
                      <a:pt x="1355" y="418"/>
                    </a:cubicBezTo>
                    <a:cubicBezTo>
                      <a:pt x="2113" y="418"/>
                      <a:pt x="2710" y="385"/>
                      <a:pt x="2710" y="344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34"/>
              <p:cNvSpPr/>
              <p:nvPr/>
            </p:nvSpPr>
            <p:spPr>
              <a:xfrm>
                <a:off x="-776176" y="1734159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3" y="418"/>
                      <a:pt x="1376" y="418"/>
                    </a:cubicBezTo>
                    <a:cubicBezTo>
                      <a:pt x="651" y="418"/>
                      <a:pt x="118" y="385"/>
                      <a:pt x="42" y="354"/>
                    </a:cubicBezTo>
                    <a:lnTo>
                      <a:pt x="42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365"/>
                    </a:lnTo>
                    <a:cubicBezTo>
                      <a:pt x="1" y="395"/>
                      <a:pt x="1" y="418"/>
                      <a:pt x="426" y="439"/>
                    </a:cubicBezTo>
                    <a:cubicBezTo>
                      <a:pt x="682" y="449"/>
                      <a:pt x="1025" y="459"/>
                      <a:pt x="1376" y="459"/>
                    </a:cubicBezTo>
                    <a:cubicBezTo>
                      <a:pt x="1739" y="459"/>
                      <a:pt x="2080" y="449"/>
                      <a:pt x="2336" y="439"/>
                    </a:cubicBezTo>
                    <a:cubicBezTo>
                      <a:pt x="2754" y="418"/>
                      <a:pt x="2754" y="395"/>
                      <a:pt x="2754" y="365"/>
                    </a:cubicBezTo>
                    <a:lnTo>
                      <a:pt x="2754" y="21"/>
                    </a:lnTo>
                    <a:cubicBezTo>
                      <a:pt x="2754" y="11"/>
                      <a:pt x="2754" y="1"/>
                      <a:pt x="273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34"/>
              <p:cNvSpPr/>
              <p:nvPr/>
            </p:nvSpPr>
            <p:spPr>
              <a:xfrm>
                <a:off x="-775085" y="1731407"/>
                <a:ext cx="140710" cy="7892"/>
              </a:xfrm>
              <a:custGeom>
                <a:rect b="b" l="l" r="r" t="t"/>
                <a:pathLst>
                  <a:path extrusionOk="0" h="152" w="2710">
                    <a:moveTo>
                      <a:pt x="1355" y="0"/>
                    </a:moveTo>
                    <a:cubicBezTo>
                      <a:pt x="610" y="0"/>
                      <a:pt x="0" y="44"/>
                      <a:pt x="0" y="74"/>
                    </a:cubicBezTo>
                    <a:cubicBezTo>
                      <a:pt x="0" y="118"/>
                      <a:pt x="610" y="151"/>
                      <a:pt x="1355" y="151"/>
                    </a:cubicBezTo>
                    <a:cubicBezTo>
                      <a:pt x="2113" y="151"/>
                      <a:pt x="2710" y="118"/>
                      <a:pt x="2710" y="74"/>
                    </a:cubicBezTo>
                    <a:cubicBezTo>
                      <a:pt x="2710" y="44"/>
                      <a:pt x="211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34"/>
              <p:cNvSpPr/>
              <p:nvPr/>
            </p:nvSpPr>
            <p:spPr>
              <a:xfrm>
                <a:off x="-776176" y="1730317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39" y="44"/>
                      <a:pt x="2538" y="75"/>
                      <a:pt x="2679" y="95"/>
                    </a:cubicBezTo>
                    <a:cubicBezTo>
                      <a:pt x="2538" y="129"/>
                      <a:pt x="2039" y="149"/>
                      <a:pt x="1376" y="149"/>
                    </a:cubicBezTo>
                    <a:cubicBezTo>
                      <a:pt x="725" y="149"/>
                      <a:pt x="223" y="129"/>
                      <a:pt x="85" y="95"/>
                    </a:cubicBezTo>
                    <a:cubicBezTo>
                      <a:pt x="223" y="75"/>
                      <a:pt x="72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25" y="1"/>
                      <a:pt x="682" y="11"/>
                      <a:pt x="426" y="21"/>
                    </a:cubicBezTo>
                    <a:cubicBezTo>
                      <a:pt x="1" y="54"/>
                      <a:pt x="1" y="75"/>
                      <a:pt x="1" y="95"/>
                    </a:cubicBezTo>
                    <a:cubicBezTo>
                      <a:pt x="1" y="129"/>
                      <a:pt x="1" y="149"/>
                      <a:pt x="426" y="172"/>
                    </a:cubicBezTo>
                    <a:cubicBezTo>
                      <a:pt x="682" y="193"/>
                      <a:pt x="1025" y="193"/>
                      <a:pt x="1376" y="193"/>
                    </a:cubicBezTo>
                    <a:cubicBezTo>
                      <a:pt x="1739" y="193"/>
                      <a:pt x="2080" y="193"/>
                      <a:pt x="2336" y="172"/>
                    </a:cubicBezTo>
                    <a:cubicBezTo>
                      <a:pt x="2754" y="149"/>
                      <a:pt x="2754" y="129"/>
                      <a:pt x="2754" y="95"/>
                    </a:cubicBezTo>
                    <a:cubicBezTo>
                      <a:pt x="2754" y="75"/>
                      <a:pt x="2754" y="54"/>
                      <a:pt x="2336" y="21"/>
                    </a:cubicBezTo>
                    <a:cubicBezTo>
                      <a:pt x="2080" y="11"/>
                      <a:pt x="1739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34"/>
              <p:cNvSpPr/>
              <p:nvPr/>
            </p:nvSpPr>
            <p:spPr>
              <a:xfrm>
                <a:off x="-758470" y="1732601"/>
                <a:ext cx="108155" cy="4933"/>
              </a:xfrm>
              <a:custGeom>
                <a:rect b="b" l="l" r="r" t="t"/>
                <a:pathLst>
                  <a:path extrusionOk="0" h="95" w="2083">
                    <a:moveTo>
                      <a:pt x="1035" y="0"/>
                    </a:moveTo>
                    <a:cubicBezTo>
                      <a:pt x="469" y="0"/>
                      <a:pt x="0" y="21"/>
                      <a:pt x="0" y="51"/>
                    </a:cubicBezTo>
                    <a:cubicBezTo>
                      <a:pt x="0" y="74"/>
                      <a:pt x="469" y="95"/>
                      <a:pt x="1035" y="95"/>
                    </a:cubicBezTo>
                    <a:cubicBezTo>
                      <a:pt x="1611" y="95"/>
                      <a:pt x="2082" y="74"/>
                      <a:pt x="2082" y="51"/>
                    </a:cubicBezTo>
                    <a:cubicBezTo>
                      <a:pt x="2082" y="21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34"/>
              <p:cNvSpPr/>
              <p:nvPr/>
            </p:nvSpPr>
            <p:spPr>
              <a:xfrm>
                <a:off x="-759560" y="1731407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56" y="44"/>
                    </a:moveTo>
                    <a:cubicBezTo>
                      <a:pt x="1504" y="44"/>
                      <a:pt x="1847" y="54"/>
                      <a:pt x="1996" y="74"/>
                    </a:cubicBezTo>
                    <a:cubicBezTo>
                      <a:pt x="1847" y="87"/>
                      <a:pt x="1504" y="97"/>
                      <a:pt x="1056" y="97"/>
                    </a:cubicBezTo>
                    <a:cubicBezTo>
                      <a:pt x="618" y="97"/>
                      <a:pt x="277" y="87"/>
                      <a:pt x="129" y="74"/>
                    </a:cubicBezTo>
                    <a:cubicBezTo>
                      <a:pt x="277" y="54"/>
                      <a:pt x="618" y="44"/>
                      <a:pt x="1056" y="44"/>
                    </a:cubicBezTo>
                    <a:close/>
                    <a:moveTo>
                      <a:pt x="1056" y="0"/>
                    </a:moveTo>
                    <a:cubicBezTo>
                      <a:pt x="779" y="0"/>
                      <a:pt x="523" y="0"/>
                      <a:pt x="321" y="10"/>
                    </a:cubicBezTo>
                    <a:cubicBezTo>
                      <a:pt x="1" y="33"/>
                      <a:pt x="1" y="44"/>
                      <a:pt x="1" y="74"/>
                    </a:cubicBezTo>
                    <a:cubicBezTo>
                      <a:pt x="1" y="97"/>
                      <a:pt x="1" y="108"/>
                      <a:pt x="321" y="128"/>
                    </a:cubicBezTo>
                    <a:cubicBezTo>
                      <a:pt x="523" y="138"/>
                      <a:pt x="779" y="138"/>
                      <a:pt x="1056" y="138"/>
                    </a:cubicBezTo>
                    <a:cubicBezTo>
                      <a:pt x="1345" y="138"/>
                      <a:pt x="1601" y="138"/>
                      <a:pt x="1804" y="128"/>
                    </a:cubicBezTo>
                    <a:cubicBezTo>
                      <a:pt x="2124" y="108"/>
                      <a:pt x="2124" y="97"/>
                      <a:pt x="2124" y="74"/>
                    </a:cubicBezTo>
                    <a:cubicBezTo>
                      <a:pt x="2124" y="44"/>
                      <a:pt x="2124" y="33"/>
                      <a:pt x="1804" y="10"/>
                    </a:cubicBezTo>
                    <a:cubicBezTo>
                      <a:pt x="1601" y="0"/>
                      <a:pt x="1345" y="0"/>
                      <a:pt x="105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34"/>
              <p:cNvSpPr/>
              <p:nvPr/>
            </p:nvSpPr>
            <p:spPr>
              <a:xfrm>
                <a:off x="-642164" y="1736443"/>
                <a:ext cx="2337" cy="16148"/>
              </a:xfrm>
              <a:custGeom>
                <a:rect b="b" l="l" r="r" t="t"/>
                <a:pathLst>
                  <a:path extrusionOk="0" h="311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87"/>
                    </a:lnTo>
                    <a:cubicBezTo>
                      <a:pt x="1" y="298"/>
                      <a:pt x="11" y="310"/>
                      <a:pt x="21" y="310"/>
                    </a:cubicBezTo>
                    <a:cubicBezTo>
                      <a:pt x="34" y="310"/>
                      <a:pt x="45" y="298"/>
                      <a:pt x="45" y="287"/>
                    </a:cubicBezTo>
                    <a:lnTo>
                      <a:pt x="45" y="21"/>
                    </a:lnTo>
                    <a:cubicBezTo>
                      <a:pt x="45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34"/>
              <p:cNvSpPr/>
              <p:nvPr/>
            </p:nvSpPr>
            <p:spPr>
              <a:xfrm>
                <a:off x="-652133" y="1738053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0"/>
                    </a:moveTo>
                    <a:cubicBezTo>
                      <a:pt x="11" y="0"/>
                      <a:pt x="1" y="10"/>
                      <a:pt x="1" y="23"/>
                    </a:cubicBezTo>
                    <a:lnTo>
                      <a:pt x="1" y="300"/>
                    </a:lnTo>
                    <a:cubicBezTo>
                      <a:pt x="1" y="310"/>
                      <a:pt x="11" y="320"/>
                      <a:pt x="21" y="320"/>
                    </a:cubicBezTo>
                    <a:cubicBezTo>
                      <a:pt x="34" y="320"/>
                      <a:pt x="44" y="310"/>
                      <a:pt x="44" y="300"/>
                    </a:cubicBezTo>
                    <a:lnTo>
                      <a:pt x="44" y="23"/>
                    </a:lnTo>
                    <a:cubicBezTo>
                      <a:pt x="44" y="1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34"/>
              <p:cNvSpPr/>
              <p:nvPr/>
            </p:nvSpPr>
            <p:spPr>
              <a:xfrm>
                <a:off x="-667658" y="1738053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3" y="0"/>
                    </a:moveTo>
                    <a:cubicBezTo>
                      <a:pt x="13" y="0"/>
                      <a:pt x="0" y="10"/>
                      <a:pt x="0" y="23"/>
                    </a:cubicBezTo>
                    <a:lnTo>
                      <a:pt x="0" y="236"/>
                    </a:lnTo>
                    <a:cubicBezTo>
                      <a:pt x="0" y="246"/>
                      <a:pt x="13" y="256"/>
                      <a:pt x="23" y="256"/>
                    </a:cubicBezTo>
                    <a:cubicBezTo>
                      <a:pt x="44" y="256"/>
                      <a:pt x="44" y="246"/>
                      <a:pt x="44" y="236"/>
                    </a:cubicBezTo>
                    <a:lnTo>
                      <a:pt x="44" y="23"/>
                    </a:lnTo>
                    <a:cubicBezTo>
                      <a:pt x="44" y="10"/>
                      <a:pt x="4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34"/>
              <p:cNvSpPr/>
              <p:nvPr/>
            </p:nvSpPr>
            <p:spPr>
              <a:xfrm>
                <a:off x="-686973" y="1745218"/>
                <a:ext cx="2181" cy="12306"/>
              </a:xfrm>
              <a:custGeom>
                <a:rect b="b" l="l" r="r" t="t"/>
                <a:pathLst>
                  <a:path extrusionOk="0" h="237" w="42">
                    <a:moveTo>
                      <a:pt x="21" y="1"/>
                    </a:moveTo>
                    <a:cubicBezTo>
                      <a:pt x="11" y="1"/>
                      <a:pt x="1" y="13"/>
                      <a:pt x="1" y="24"/>
                    </a:cubicBezTo>
                    <a:lnTo>
                      <a:pt x="1" y="216"/>
                    </a:lnTo>
                    <a:cubicBezTo>
                      <a:pt x="1" y="226"/>
                      <a:pt x="11" y="236"/>
                      <a:pt x="21" y="236"/>
                    </a:cubicBezTo>
                    <a:cubicBezTo>
                      <a:pt x="32" y="236"/>
                      <a:pt x="42" y="226"/>
                      <a:pt x="42" y="216"/>
                    </a:cubicBezTo>
                    <a:lnTo>
                      <a:pt x="42" y="24"/>
                    </a:lnTo>
                    <a:cubicBezTo>
                      <a:pt x="42" y="13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" name="Google Shape;2793;p34"/>
              <p:cNvSpPr/>
              <p:nvPr/>
            </p:nvSpPr>
            <p:spPr>
              <a:xfrm>
                <a:off x="-708105" y="1744180"/>
                <a:ext cx="2337" cy="14383"/>
              </a:xfrm>
              <a:custGeom>
                <a:rect b="b" l="l" r="r" t="t"/>
                <a:pathLst>
                  <a:path extrusionOk="0" h="277" w="45">
                    <a:moveTo>
                      <a:pt x="24" y="0"/>
                    </a:moveTo>
                    <a:cubicBezTo>
                      <a:pt x="1" y="0"/>
                      <a:pt x="1" y="10"/>
                      <a:pt x="1" y="21"/>
                    </a:cubicBezTo>
                    <a:lnTo>
                      <a:pt x="1" y="256"/>
                    </a:lnTo>
                    <a:cubicBezTo>
                      <a:pt x="1" y="266"/>
                      <a:pt x="1" y="277"/>
                      <a:pt x="24" y="277"/>
                    </a:cubicBezTo>
                    <a:cubicBezTo>
                      <a:pt x="34" y="277"/>
                      <a:pt x="44" y="266"/>
                      <a:pt x="44" y="256"/>
                    </a:cubicBezTo>
                    <a:lnTo>
                      <a:pt x="44" y="21"/>
                    </a:lnTo>
                    <a:cubicBezTo>
                      <a:pt x="44" y="10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34"/>
              <p:cNvSpPr/>
              <p:nvPr/>
            </p:nvSpPr>
            <p:spPr>
              <a:xfrm>
                <a:off x="-771243" y="1736443"/>
                <a:ext cx="2285" cy="8308"/>
              </a:xfrm>
              <a:custGeom>
                <a:rect b="b" l="l" r="r" t="t"/>
                <a:pathLst>
                  <a:path extrusionOk="0" h="160" w="44">
                    <a:moveTo>
                      <a:pt x="23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0" y="159"/>
                      <a:pt x="23" y="159"/>
                    </a:cubicBezTo>
                    <a:cubicBezTo>
                      <a:pt x="34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34"/>
              <p:cNvSpPr/>
              <p:nvPr/>
            </p:nvSpPr>
            <p:spPr>
              <a:xfrm>
                <a:off x="-763403" y="1746413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159"/>
                    </a:lnTo>
                    <a:cubicBezTo>
                      <a:pt x="0" y="170"/>
                      <a:pt x="11" y="182"/>
                      <a:pt x="21" y="182"/>
                    </a:cubicBezTo>
                    <a:cubicBezTo>
                      <a:pt x="41" y="182"/>
                      <a:pt x="41" y="170"/>
                      <a:pt x="41" y="159"/>
                    </a:cubicBezTo>
                    <a:lnTo>
                      <a:pt x="41" y="21"/>
                    </a:lnTo>
                    <a:cubicBezTo>
                      <a:pt x="41" y="11"/>
                      <a:pt x="4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34"/>
              <p:cNvSpPr/>
              <p:nvPr/>
            </p:nvSpPr>
            <p:spPr>
              <a:xfrm>
                <a:off x="-730847" y="1745893"/>
                <a:ext cx="2337" cy="10540"/>
              </a:xfrm>
              <a:custGeom>
                <a:rect b="b" l="l" r="r" t="t"/>
                <a:pathLst>
                  <a:path extrusionOk="0" h="203" w="45">
                    <a:moveTo>
                      <a:pt x="24" y="0"/>
                    </a:moveTo>
                    <a:cubicBezTo>
                      <a:pt x="14" y="0"/>
                      <a:pt x="1" y="11"/>
                      <a:pt x="1" y="21"/>
                    </a:cubicBezTo>
                    <a:lnTo>
                      <a:pt x="1" y="180"/>
                    </a:lnTo>
                    <a:cubicBezTo>
                      <a:pt x="1" y="203"/>
                      <a:pt x="14" y="203"/>
                      <a:pt x="24" y="203"/>
                    </a:cubicBezTo>
                    <a:cubicBezTo>
                      <a:pt x="44" y="203"/>
                      <a:pt x="44" y="203"/>
                      <a:pt x="44" y="180"/>
                    </a:cubicBezTo>
                    <a:lnTo>
                      <a:pt x="44" y="21"/>
                    </a:lnTo>
                    <a:cubicBezTo>
                      <a:pt x="44" y="11"/>
                      <a:pt x="4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34"/>
              <p:cNvSpPr/>
              <p:nvPr/>
            </p:nvSpPr>
            <p:spPr>
              <a:xfrm>
                <a:off x="-772333" y="1717544"/>
                <a:ext cx="140762" cy="21756"/>
              </a:xfrm>
              <a:custGeom>
                <a:rect b="b" l="l" r="r" t="t"/>
                <a:pathLst>
                  <a:path extrusionOk="0" h="419" w="2711">
                    <a:moveTo>
                      <a:pt x="1" y="1"/>
                    </a:moveTo>
                    <a:lnTo>
                      <a:pt x="1" y="341"/>
                    </a:lnTo>
                    <a:cubicBezTo>
                      <a:pt x="1" y="375"/>
                      <a:pt x="608" y="418"/>
                      <a:pt x="1356" y="418"/>
                    </a:cubicBezTo>
                    <a:cubicBezTo>
                      <a:pt x="2103" y="418"/>
                      <a:pt x="2710" y="37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34"/>
              <p:cNvSpPr/>
              <p:nvPr/>
            </p:nvSpPr>
            <p:spPr>
              <a:xfrm>
                <a:off x="-773372" y="1716505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0" y="41"/>
                    </a:moveTo>
                    <a:lnTo>
                      <a:pt x="2710" y="351"/>
                    </a:lnTo>
                    <a:cubicBezTo>
                      <a:pt x="2636" y="384"/>
                      <a:pt x="2100" y="415"/>
                      <a:pt x="1376" y="415"/>
                    </a:cubicBezTo>
                    <a:cubicBezTo>
                      <a:pt x="651" y="415"/>
                      <a:pt x="105" y="384"/>
                      <a:pt x="41" y="351"/>
                    </a:cubicBezTo>
                    <a:lnTo>
                      <a:pt x="41" y="41"/>
                    </a:lnTo>
                    <a:close/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361"/>
                    </a:lnTo>
                    <a:cubicBezTo>
                      <a:pt x="0" y="384"/>
                      <a:pt x="0" y="405"/>
                      <a:pt x="415" y="438"/>
                    </a:cubicBezTo>
                    <a:cubicBezTo>
                      <a:pt x="671" y="449"/>
                      <a:pt x="1012" y="459"/>
                      <a:pt x="1376" y="459"/>
                    </a:cubicBezTo>
                    <a:cubicBezTo>
                      <a:pt x="1739" y="459"/>
                      <a:pt x="2080" y="449"/>
                      <a:pt x="2336" y="438"/>
                    </a:cubicBezTo>
                    <a:cubicBezTo>
                      <a:pt x="2753" y="405"/>
                      <a:pt x="2753" y="384"/>
                      <a:pt x="2753" y="361"/>
                    </a:cubicBezTo>
                    <a:lnTo>
                      <a:pt x="2753" y="21"/>
                    </a:lnTo>
                    <a:cubicBezTo>
                      <a:pt x="2753" y="11"/>
                      <a:pt x="2741" y="0"/>
                      <a:pt x="2730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34"/>
              <p:cNvSpPr/>
              <p:nvPr/>
            </p:nvSpPr>
            <p:spPr>
              <a:xfrm>
                <a:off x="-772333" y="1713701"/>
                <a:ext cx="140762" cy="7788"/>
              </a:xfrm>
              <a:custGeom>
                <a:rect b="b" l="l" r="r" t="t"/>
                <a:pathLst>
                  <a:path extrusionOk="0" h="150" w="2711">
                    <a:moveTo>
                      <a:pt x="1356" y="1"/>
                    </a:moveTo>
                    <a:cubicBezTo>
                      <a:pt x="608" y="1"/>
                      <a:pt x="1" y="31"/>
                      <a:pt x="1" y="75"/>
                    </a:cubicBezTo>
                    <a:cubicBezTo>
                      <a:pt x="1" y="118"/>
                      <a:pt x="608" y="149"/>
                      <a:pt x="1356" y="149"/>
                    </a:cubicBezTo>
                    <a:cubicBezTo>
                      <a:pt x="2103" y="149"/>
                      <a:pt x="2710" y="118"/>
                      <a:pt x="2710" y="75"/>
                    </a:cubicBezTo>
                    <a:cubicBezTo>
                      <a:pt x="2710" y="31"/>
                      <a:pt x="2103" y="1"/>
                      <a:pt x="13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34"/>
              <p:cNvSpPr/>
              <p:nvPr/>
            </p:nvSpPr>
            <p:spPr>
              <a:xfrm>
                <a:off x="-773372" y="171266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1"/>
                    </a:moveTo>
                    <a:cubicBezTo>
                      <a:pt x="2026" y="41"/>
                      <a:pt x="2538" y="64"/>
                      <a:pt x="2677" y="95"/>
                    </a:cubicBezTo>
                    <a:cubicBezTo>
                      <a:pt x="2538" y="115"/>
                      <a:pt x="2026" y="149"/>
                      <a:pt x="1376" y="149"/>
                    </a:cubicBezTo>
                    <a:cubicBezTo>
                      <a:pt x="715" y="149"/>
                      <a:pt x="213" y="115"/>
                      <a:pt x="75" y="95"/>
                    </a:cubicBezTo>
                    <a:cubicBezTo>
                      <a:pt x="213" y="64"/>
                      <a:pt x="715" y="41"/>
                      <a:pt x="1376" y="41"/>
                    </a:cubicBezTo>
                    <a:close/>
                    <a:moveTo>
                      <a:pt x="1376" y="0"/>
                    </a:moveTo>
                    <a:cubicBezTo>
                      <a:pt x="1012" y="0"/>
                      <a:pt x="671" y="0"/>
                      <a:pt x="415" y="21"/>
                    </a:cubicBezTo>
                    <a:cubicBezTo>
                      <a:pt x="0" y="41"/>
                      <a:pt x="0" y="64"/>
                      <a:pt x="0" y="95"/>
                    </a:cubicBezTo>
                    <a:cubicBezTo>
                      <a:pt x="0" y="115"/>
                      <a:pt x="0" y="149"/>
                      <a:pt x="415" y="169"/>
                    </a:cubicBezTo>
                    <a:cubicBezTo>
                      <a:pt x="671" y="179"/>
                      <a:pt x="1012" y="192"/>
                      <a:pt x="1376" y="192"/>
                    </a:cubicBezTo>
                    <a:cubicBezTo>
                      <a:pt x="1739" y="192"/>
                      <a:pt x="2080" y="179"/>
                      <a:pt x="2336" y="169"/>
                    </a:cubicBezTo>
                    <a:cubicBezTo>
                      <a:pt x="2753" y="149"/>
                      <a:pt x="2753" y="115"/>
                      <a:pt x="2753" y="95"/>
                    </a:cubicBezTo>
                    <a:cubicBezTo>
                      <a:pt x="2753" y="64"/>
                      <a:pt x="2753" y="41"/>
                      <a:pt x="2336" y="21"/>
                    </a:cubicBezTo>
                    <a:cubicBezTo>
                      <a:pt x="2080" y="0"/>
                      <a:pt x="1739" y="0"/>
                      <a:pt x="137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34"/>
              <p:cNvSpPr/>
              <p:nvPr/>
            </p:nvSpPr>
            <p:spPr>
              <a:xfrm>
                <a:off x="-756237" y="1714221"/>
                <a:ext cx="108051" cy="5140"/>
              </a:xfrm>
              <a:custGeom>
                <a:rect b="b" l="l" r="r" t="t"/>
                <a:pathLst>
                  <a:path extrusionOk="0" h="99" w="2081">
                    <a:moveTo>
                      <a:pt x="1046" y="1"/>
                    </a:moveTo>
                    <a:cubicBezTo>
                      <a:pt x="469" y="1"/>
                      <a:pt x="1" y="21"/>
                      <a:pt x="1" y="55"/>
                    </a:cubicBezTo>
                    <a:cubicBezTo>
                      <a:pt x="1" y="75"/>
                      <a:pt x="469" y="98"/>
                      <a:pt x="1046" y="98"/>
                    </a:cubicBezTo>
                    <a:cubicBezTo>
                      <a:pt x="1622" y="98"/>
                      <a:pt x="2080" y="75"/>
                      <a:pt x="2080" y="55"/>
                    </a:cubicBezTo>
                    <a:cubicBezTo>
                      <a:pt x="2080" y="21"/>
                      <a:pt x="1622" y="1"/>
                      <a:pt x="10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34"/>
              <p:cNvSpPr/>
              <p:nvPr/>
            </p:nvSpPr>
            <p:spPr>
              <a:xfrm>
                <a:off x="-757432" y="1713182"/>
                <a:ext cx="110439" cy="7217"/>
              </a:xfrm>
              <a:custGeom>
                <a:rect b="b" l="l" r="r" t="t"/>
                <a:pathLst>
                  <a:path extrusionOk="0" h="139" w="2127">
                    <a:moveTo>
                      <a:pt x="1069" y="41"/>
                    </a:moveTo>
                    <a:cubicBezTo>
                      <a:pt x="1506" y="41"/>
                      <a:pt x="1847" y="64"/>
                      <a:pt x="2008" y="75"/>
                    </a:cubicBezTo>
                    <a:cubicBezTo>
                      <a:pt x="1847" y="85"/>
                      <a:pt x="1506" y="95"/>
                      <a:pt x="1069" y="95"/>
                    </a:cubicBezTo>
                    <a:cubicBezTo>
                      <a:pt x="620" y="95"/>
                      <a:pt x="290" y="85"/>
                      <a:pt x="129" y="75"/>
                    </a:cubicBezTo>
                    <a:cubicBezTo>
                      <a:pt x="290" y="64"/>
                      <a:pt x="620" y="41"/>
                      <a:pt x="1069" y="41"/>
                    </a:cubicBezTo>
                    <a:close/>
                    <a:moveTo>
                      <a:pt x="1069" y="0"/>
                    </a:moveTo>
                    <a:cubicBezTo>
                      <a:pt x="792" y="0"/>
                      <a:pt x="526" y="11"/>
                      <a:pt x="334" y="21"/>
                    </a:cubicBezTo>
                    <a:cubicBezTo>
                      <a:pt x="1" y="31"/>
                      <a:pt x="1" y="54"/>
                      <a:pt x="1" y="75"/>
                    </a:cubicBezTo>
                    <a:cubicBezTo>
                      <a:pt x="1" y="95"/>
                      <a:pt x="1" y="118"/>
                      <a:pt x="334" y="128"/>
                    </a:cubicBezTo>
                    <a:cubicBezTo>
                      <a:pt x="526" y="139"/>
                      <a:pt x="792" y="139"/>
                      <a:pt x="1069" y="139"/>
                    </a:cubicBezTo>
                    <a:cubicBezTo>
                      <a:pt x="1345" y="139"/>
                      <a:pt x="1601" y="139"/>
                      <a:pt x="1806" y="128"/>
                    </a:cubicBezTo>
                    <a:cubicBezTo>
                      <a:pt x="2126" y="118"/>
                      <a:pt x="2126" y="95"/>
                      <a:pt x="2126" y="75"/>
                    </a:cubicBezTo>
                    <a:cubicBezTo>
                      <a:pt x="2126" y="54"/>
                      <a:pt x="2126" y="31"/>
                      <a:pt x="1806" y="21"/>
                    </a:cubicBezTo>
                    <a:cubicBezTo>
                      <a:pt x="1601" y="11"/>
                      <a:pt x="1345" y="0"/>
                      <a:pt x="1069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34"/>
              <p:cNvSpPr/>
              <p:nvPr/>
            </p:nvSpPr>
            <p:spPr>
              <a:xfrm>
                <a:off x="-639879" y="1718115"/>
                <a:ext cx="2181" cy="16096"/>
              </a:xfrm>
              <a:custGeom>
                <a:rect b="b" l="l" r="r" t="t"/>
                <a:pathLst>
                  <a:path extrusionOk="0" h="310" w="42">
                    <a:moveTo>
                      <a:pt x="21" y="0"/>
                    </a:moveTo>
                    <a:cubicBezTo>
                      <a:pt x="11" y="0"/>
                      <a:pt x="1" y="10"/>
                      <a:pt x="1" y="23"/>
                    </a:cubicBezTo>
                    <a:lnTo>
                      <a:pt x="1" y="289"/>
                    </a:lnTo>
                    <a:cubicBezTo>
                      <a:pt x="1" y="300"/>
                      <a:pt x="11" y="310"/>
                      <a:pt x="21" y="310"/>
                    </a:cubicBezTo>
                    <a:cubicBezTo>
                      <a:pt x="31" y="310"/>
                      <a:pt x="42" y="300"/>
                      <a:pt x="42" y="289"/>
                    </a:cubicBezTo>
                    <a:lnTo>
                      <a:pt x="42" y="23"/>
                    </a:lnTo>
                    <a:cubicBezTo>
                      <a:pt x="42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34"/>
              <p:cNvSpPr/>
              <p:nvPr/>
            </p:nvSpPr>
            <p:spPr>
              <a:xfrm>
                <a:off x="-649848" y="1719828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297"/>
                    </a:lnTo>
                    <a:cubicBezTo>
                      <a:pt x="0" y="310"/>
                      <a:pt x="11" y="320"/>
                      <a:pt x="21" y="320"/>
                    </a:cubicBezTo>
                    <a:cubicBezTo>
                      <a:pt x="31" y="320"/>
                      <a:pt x="41" y="310"/>
                      <a:pt x="41" y="297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34"/>
              <p:cNvSpPr/>
              <p:nvPr/>
            </p:nvSpPr>
            <p:spPr>
              <a:xfrm>
                <a:off x="-664854" y="1720348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3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36"/>
                    </a:lnTo>
                    <a:cubicBezTo>
                      <a:pt x="0" y="246"/>
                      <a:pt x="10" y="257"/>
                      <a:pt x="23" y="257"/>
                    </a:cubicBezTo>
                    <a:cubicBezTo>
                      <a:pt x="33" y="257"/>
                      <a:pt x="44" y="246"/>
                      <a:pt x="44" y="236"/>
                    </a:cubicBezTo>
                    <a:lnTo>
                      <a:pt x="44" y="21"/>
                    </a:lnTo>
                    <a:cubicBezTo>
                      <a:pt x="44" y="11"/>
                      <a:pt x="33" y="1"/>
                      <a:pt x="2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34"/>
              <p:cNvSpPr/>
              <p:nvPr/>
            </p:nvSpPr>
            <p:spPr>
              <a:xfrm>
                <a:off x="-684844" y="1727513"/>
                <a:ext cx="2337" cy="11786"/>
              </a:xfrm>
              <a:custGeom>
                <a:rect b="b" l="l" r="r" t="t"/>
                <a:pathLst>
                  <a:path extrusionOk="0" h="227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03"/>
                    </a:lnTo>
                    <a:cubicBezTo>
                      <a:pt x="1" y="213"/>
                      <a:pt x="11" y="226"/>
                      <a:pt x="24" y="226"/>
                    </a:cubicBezTo>
                    <a:cubicBezTo>
                      <a:pt x="34" y="226"/>
                      <a:pt x="44" y="213"/>
                      <a:pt x="44" y="20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34"/>
              <p:cNvSpPr/>
              <p:nvPr/>
            </p:nvSpPr>
            <p:spPr>
              <a:xfrm>
                <a:off x="-705821" y="1725955"/>
                <a:ext cx="2285" cy="14383"/>
              </a:xfrm>
              <a:custGeom>
                <a:rect b="b" l="l" r="r" t="t"/>
                <a:pathLst>
                  <a:path extrusionOk="0" h="277" w="44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256"/>
                    </a:lnTo>
                    <a:cubicBezTo>
                      <a:pt x="0" y="267"/>
                      <a:pt x="11" y="277"/>
                      <a:pt x="21" y="277"/>
                    </a:cubicBezTo>
                    <a:cubicBezTo>
                      <a:pt x="31" y="277"/>
                      <a:pt x="44" y="267"/>
                      <a:pt x="44" y="256"/>
                    </a:cubicBezTo>
                    <a:lnTo>
                      <a:pt x="44" y="21"/>
                    </a:lnTo>
                    <a:cubicBezTo>
                      <a:pt x="44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34"/>
              <p:cNvSpPr/>
              <p:nvPr/>
            </p:nvSpPr>
            <p:spPr>
              <a:xfrm>
                <a:off x="-769010" y="1718115"/>
                <a:ext cx="2337" cy="8411"/>
              </a:xfrm>
              <a:custGeom>
                <a:rect b="b" l="l" r="r" t="t"/>
                <a:pathLst>
                  <a:path extrusionOk="0" h="162" w="45">
                    <a:moveTo>
                      <a:pt x="21" y="0"/>
                    </a:moveTo>
                    <a:cubicBezTo>
                      <a:pt x="11" y="0"/>
                      <a:pt x="1" y="10"/>
                      <a:pt x="1" y="23"/>
                    </a:cubicBezTo>
                    <a:lnTo>
                      <a:pt x="1" y="138"/>
                    </a:lnTo>
                    <a:cubicBezTo>
                      <a:pt x="1" y="161"/>
                      <a:pt x="11" y="161"/>
                      <a:pt x="21" y="161"/>
                    </a:cubicBezTo>
                    <a:cubicBezTo>
                      <a:pt x="32" y="161"/>
                      <a:pt x="44" y="161"/>
                      <a:pt x="44" y="138"/>
                    </a:cubicBezTo>
                    <a:lnTo>
                      <a:pt x="44" y="23"/>
                    </a:lnTo>
                    <a:cubicBezTo>
                      <a:pt x="44" y="10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34"/>
              <p:cNvSpPr/>
              <p:nvPr/>
            </p:nvSpPr>
            <p:spPr>
              <a:xfrm>
                <a:off x="-760755" y="1728603"/>
                <a:ext cx="2337" cy="9502"/>
              </a:xfrm>
              <a:custGeom>
                <a:rect b="b" l="l" r="r" t="t"/>
                <a:pathLst>
                  <a:path extrusionOk="0" h="183" w="45">
                    <a:moveTo>
                      <a:pt x="24" y="0"/>
                    </a:moveTo>
                    <a:cubicBezTo>
                      <a:pt x="13" y="0"/>
                      <a:pt x="1" y="0"/>
                      <a:pt x="1" y="23"/>
                    </a:cubicBezTo>
                    <a:lnTo>
                      <a:pt x="1" y="162"/>
                    </a:lnTo>
                    <a:cubicBezTo>
                      <a:pt x="1" y="172"/>
                      <a:pt x="13" y="182"/>
                      <a:pt x="24" y="182"/>
                    </a:cubicBezTo>
                    <a:cubicBezTo>
                      <a:pt x="34" y="182"/>
                      <a:pt x="44" y="172"/>
                      <a:pt x="44" y="162"/>
                    </a:cubicBezTo>
                    <a:lnTo>
                      <a:pt x="44" y="23"/>
                    </a:lnTo>
                    <a:cubicBezTo>
                      <a:pt x="44" y="0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34"/>
              <p:cNvSpPr/>
              <p:nvPr/>
            </p:nvSpPr>
            <p:spPr>
              <a:xfrm>
                <a:off x="-728043" y="1727513"/>
                <a:ext cx="2337" cy="11111"/>
              </a:xfrm>
              <a:custGeom>
                <a:rect b="b" l="l" r="r" t="t"/>
                <a:pathLst>
                  <a:path extrusionOk="0" h="214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193"/>
                    </a:lnTo>
                    <a:cubicBezTo>
                      <a:pt x="1" y="203"/>
                      <a:pt x="11" y="213"/>
                      <a:pt x="24" y="213"/>
                    </a:cubicBezTo>
                    <a:cubicBezTo>
                      <a:pt x="34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34"/>
              <p:cNvSpPr/>
              <p:nvPr/>
            </p:nvSpPr>
            <p:spPr>
              <a:xfrm>
                <a:off x="-775085" y="1699319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1"/>
                    </a:moveTo>
                    <a:lnTo>
                      <a:pt x="0" y="342"/>
                    </a:lnTo>
                    <a:cubicBezTo>
                      <a:pt x="0" y="385"/>
                      <a:pt x="610" y="416"/>
                      <a:pt x="1355" y="416"/>
                    </a:cubicBezTo>
                    <a:cubicBezTo>
                      <a:pt x="2113" y="416"/>
                      <a:pt x="2710" y="385"/>
                      <a:pt x="2710" y="342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34"/>
              <p:cNvSpPr/>
              <p:nvPr/>
            </p:nvSpPr>
            <p:spPr>
              <a:xfrm>
                <a:off x="-776176" y="1698125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3" y="418"/>
                      <a:pt x="1376" y="418"/>
                    </a:cubicBezTo>
                    <a:cubicBezTo>
                      <a:pt x="651" y="418"/>
                      <a:pt x="118" y="385"/>
                      <a:pt x="42" y="354"/>
                    </a:cubicBezTo>
                    <a:lnTo>
                      <a:pt x="42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365"/>
                    </a:lnTo>
                    <a:cubicBezTo>
                      <a:pt x="1" y="385"/>
                      <a:pt x="1" y="418"/>
                      <a:pt x="426" y="439"/>
                    </a:cubicBezTo>
                    <a:cubicBezTo>
                      <a:pt x="682" y="449"/>
                      <a:pt x="1025" y="459"/>
                      <a:pt x="1376" y="459"/>
                    </a:cubicBezTo>
                    <a:cubicBezTo>
                      <a:pt x="1739" y="459"/>
                      <a:pt x="2080" y="449"/>
                      <a:pt x="2336" y="439"/>
                    </a:cubicBezTo>
                    <a:cubicBezTo>
                      <a:pt x="2754" y="418"/>
                      <a:pt x="2754" y="385"/>
                      <a:pt x="2754" y="365"/>
                    </a:cubicBezTo>
                    <a:lnTo>
                      <a:pt x="2754" y="24"/>
                    </a:lnTo>
                    <a:cubicBezTo>
                      <a:pt x="2754" y="11"/>
                      <a:pt x="2754" y="1"/>
                      <a:pt x="273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" name="Google Shape;2813;p34"/>
              <p:cNvSpPr/>
              <p:nvPr/>
            </p:nvSpPr>
            <p:spPr>
              <a:xfrm>
                <a:off x="-775085" y="1695373"/>
                <a:ext cx="140710" cy="7892"/>
              </a:xfrm>
              <a:custGeom>
                <a:rect b="b" l="l" r="r" t="t"/>
                <a:pathLst>
                  <a:path extrusionOk="0" h="152" w="2710">
                    <a:moveTo>
                      <a:pt x="1355" y="0"/>
                    </a:moveTo>
                    <a:cubicBezTo>
                      <a:pt x="610" y="0"/>
                      <a:pt x="0" y="33"/>
                      <a:pt x="0" y="77"/>
                    </a:cubicBezTo>
                    <a:cubicBezTo>
                      <a:pt x="0" y="118"/>
                      <a:pt x="610" y="151"/>
                      <a:pt x="1355" y="151"/>
                    </a:cubicBezTo>
                    <a:cubicBezTo>
                      <a:pt x="2113" y="151"/>
                      <a:pt x="2710" y="118"/>
                      <a:pt x="2710" y="77"/>
                    </a:cubicBezTo>
                    <a:cubicBezTo>
                      <a:pt x="2710" y="33"/>
                      <a:pt x="211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4" name="Google Shape;2814;p34"/>
              <p:cNvSpPr/>
              <p:nvPr/>
            </p:nvSpPr>
            <p:spPr>
              <a:xfrm>
                <a:off x="-776176" y="1694282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39" y="44"/>
                      <a:pt x="2538" y="75"/>
                      <a:pt x="2679" y="98"/>
                    </a:cubicBezTo>
                    <a:cubicBezTo>
                      <a:pt x="2538" y="129"/>
                      <a:pt x="2039" y="149"/>
                      <a:pt x="1376" y="149"/>
                    </a:cubicBezTo>
                    <a:cubicBezTo>
                      <a:pt x="725" y="149"/>
                      <a:pt x="223" y="129"/>
                      <a:pt x="85" y="98"/>
                    </a:cubicBezTo>
                    <a:cubicBezTo>
                      <a:pt x="223" y="75"/>
                      <a:pt x="72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25" y="1"/>
                      <a:pt x="682" y="11"/>
                      <a:pt x="426" y="21"/>
                    </a:cubicBezTo>
                    <a:cubicBezTo>
                      <a:pt x="1" y="44"/>
                      <a:pt x="1" y="75"/>
                      <a:pt x="1" y="98"/>
                    </a:cubicBezTo>
                    <a:cubicBezTo>
                      <a:pt x="1" y="129"/>
                      <a:pt x="1" y="149"/>
                      <a:pt x="426" y="172"/>
                    </a:cubicBezTo>
                    <a:cubicBezTo>
                      <a:pt x="682" y="193"/>
                      <a:pt x="1025" y="193"/>
                      <a:pt x="1376" y="193"/>
                    </a:cubicBezTo>
                    <a:cubicBezTo>
                      <a:pt x="1739" y="193"/>
                      <a:pt x="2080" y="193"/>
                      <a:pt x="2336" y="172"/>
                    </a:cubicBezTo>
                    <a:cubicBezTo>
                      <a:pt x="2754" y="149"/>
                      <a:pt x="2754" y="129"/>
                      <a:pt x="2754" y="98"/>
                    </a:cubicBezTo>
                    <a:cubicBezTo>
                      <a:pt x="2754" y="75"/>
                      <a:pt x="2754" y="44"/>
                      <a:pt x="2336" y="21"/>
                    </a:cubicBezTo>
                    <a:cubicBezTo>
                      <a:pt x="2080" y="11"/>
                      <a:pt x="1739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5" name="Google Shape;2815;p34"/>
              <p:cNvSpPr/>
              <p:nvPr/>
            </p:nvSpPr>
            <p:spPr>
              <a:xfrm>
                <a:off x="-758470" y="1696567"/>
                <a:ext cx="108155" cy="4933"/>
              </a:xfrm>
              <a:custGeom>
                <a:rect b="b" l="l" r="r" t="t"/>
                <a:pathLst>
                  <a:path extrusionOk="0" h="95" w="2083">
                    <a:moveTo>
                      <a:pt x="1035" y="0"/>
                    </a:moveTo>
                    <a:cubicBezTo>
                      <a:pt x="469" y="0"/>
                      <a:pt x="0" y="21"/>
                      <a:pt x="0" y="41"/>
                    </a:cubicBezTo>
                    <a:cubicBezTo>
                      <a:pt x="0" y="74"/>
                      <a:pt x="469" y="95"/>
                      <a:pt x="1035" y="95"/>
                    </a:cubicBezTo>
                    <a:cubicBezTo>
                      <a:pt x="1611" y="95"/>
                      <a:pt x="2082" y="74"/>
                      <a:pt x="2082" y="41"/>
                    </a:cubicBezTo>
                    <a:cubicBezTo>
                      <a:pt x="2082" y="21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6" name="Google Shape;2816;p34"/>
              <p:cNvSpPr/>
              <p:nvPr/>
            </p:nvSpPr>
            <p:spPr>
              <a:xfrm>
                <a:off x="-759560" y="1695373"/>
                <a:ext cx="110283" cy="7321"/>
              </a:xfrm>
              <a:custGeom>
                <a:rect b="b" l="l" r="r" t="t"/>
                <a:pathLst>
                  <a:path extrusionOk="0" h="141" w="2124">
                    <a:moveTo>
                      <a:pt x="1056" y="44"/>
                    </a:moveTo>
                    <a:cubicBezTo>
                      <a:pt x="1504" y="44"/>
                      <a:pt x="1847" y="54"/>
                      <a:pt x="1996" y="64"/>
                    </a:cubicBezTo>
                    <a:cubicBezTo>
                      <a:pt x="1847" y="87"/>
                      <a:pt x="1504" y="97"/>
                      <a:pt x="1056" y="97"/>
                    </a:cubicBezTo>
                    <a:cubicBezTo>
                      <a:pt x="618" y="97"/>
                      <a:pt x="277" y="87"/>
                      <a:pt x="129" y="64"/>
                    </a:cubicBezTo>
                    <a:cubicBezTo>
                      <a:pt x="277" y="54"/>
                      <a:pt x="618" y="44"/>
                      <a:pt x="1056" y="44"/>
                    </a:cubicBezTo>
                    <a:close/>
                    <a:moveTo>
                      <a:pt x="1056" y="0"/>
                    </a:moveTo>
                    <a:cubicBezTo>
                      <a:pt x="779" y="0"/>
                      <a:pt x="523" y="0"/>
                      <a:pt x="321" y="13"/>
                    </a:cubicBezTo>
                    <a:cubicBezTo>
                      <a:pt x="1" y="33"/>
                      <a:pt x="1" y="44"/>
                      <a:pt x="1" y="64"/>
                    </a:cubicBezTo>
                    <a:cubicBezTo>
                      <a:pt x="1" y="97"/>
                      <a:pt x="1" y="108"/>
                      <a:pt x="321" y="128"/>
                    </a:cubicBezTo>
                    <a:cubicBezTo>
                      <a:pt x="523" y="128"/>
                      <a:pt x="779" y="141"/>
                      <a:pt x="1056" y="141"/>
                    </a:cubicBezTo>
                    <a:cubicBezTo>
                      <a:pt x="1345" y="141"/>
                      <a:pt x="1601" y="128"/>
                      <a:pt x="1804" y="128"/>
                    </a:cubicBezTo>
                    <a:cubicBezTo>
                      <a:pt x="2124" y="108"/>
                      <a:pt x="2124" y="97"/>
                      <a:pt x="2124" y="64"/>
                    </a:cubicBezTo>
                    <a:cubicBezTo>
                      <a:pt x="2124" y="44"/>
                      <a:pt x="2124" y="33"/>
                      <a:pt x="1804" y="13"/>
                    </a:cubicBezTo>
                    <a:cubicBezTo>
                      <a:pt x="1601" y="0"/>
                      <a:pt x="1345" y="0"/>
                      <a:pt x="105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7" name="Google Shape;2817;p34"/>
              <p:cNvSpPr/>
              <p:nvPr/>
            </p:nvSpPr>
            <p:spPr>
              <a:xfrm>
                <a:off x="-642164" y="1700409"/>
                <a:ext cx="2337" cy="15629"/>
              </a:xfrm>
              <a:custGeom>
                <a:rect b="b" l="l" r="r" t="t"/>
                <a:pathLst>
                  <a:path extrusionOk="0" h="301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77"/>
                    </a:lnTo>
                    <a:cubicBezTo>
                      <a:pt x="1" y="300"/>
                      <a:pt x="11" y="300"/>
                      <a:pt x="21" y="300"/>
                    </a:cubicBezTo>
                    <a:cubicBezTo>
                      <a:pt x="34" y="300"/>
                      <a:pt x="45" y="300"/>
                      <a:pt x="45" y="277"/>
                    </a:cubicBezTo>
                    <a:lnTo>
                      <a:pt x="45" y="21"/>
                    </a:lnTo>
                    <a:cubicBezTo>
                      <a:pt x="45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8" name="Google Shape;2818;p34"/>
              <p:cNvSpPr/>
              <p:nvPr/>
            </p:nvSpPr>
            <p:spPr>
              <a:xfrm>
                <a:off x="-652133" y="1701448"/>
                <a:ext cx="2337" cy="16719"/>
              </a:xfrm>
              <a:custGeom>
                <a:rect b="b" l="l" r="r" t="t"/>
                <a:pathLst>
                  <a:path extrusionOk="0" h="322" w="45"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301"/>
                    </a:lnTo>
                    <a:cubicBezTo>
                      <a:pt x="1" y="311"/>
                      <a:pt x="11" y="321"/>
                      <a:pt x="21" y="321"/>
                    </a:cubicBezTo>
                    <a:cubicBezTo>
                      <a:pt x="34" y="321"/>
                      <a:pt x="44" y="311"/>
                      <a:pt x="44" y="301"/>
                    </a:cubicBezTo>
                    <a:lnTo>
                      <a:pt x="44" y="24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9" name="Google Shape;2819;p34"/>
              <p:cNvSpPr/>
              <p:nvPr/>
            </p:nvSpPr>
            <p:spPr>
              <a:xfrm>
                <a:off x="-667658" y="1702019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3" y="0"/>
                    </a:moveTo>
                    <a:cubicBezTo>
                      <a:pt x="13" y="0"/>
                      <a:pt x="0" y="13"/>
                      <a:pt x="0" y="23"/>
                    </a:cubicBezTo>
                    <a:lnTo>
                      <a:pt x="0" y="236"/>
                    </a:lnTo>
                    <a:cubicBezTo>
                      <a:pt x="0" y="246"/>
                      <a:pt x="13" y="256"/>
                      <a:pt x="23" y="256"/>
                    </a:cubicBezTo>
                    <a:cubicBezTo>
                      <a:pt x="44" y="256"/>
                      <a:pt x="44" y="246"/>
                      <a:pt x="44" y="236"/>
                    </a:cubicBezTo>
                    <a:lnTo>
                      <a:pt x="44" y="23"/>
                    </a:lnTo>
                    <a:cubicBezTo>
                      <a:pt x="44" y="13"/>
                      <a:pt x="4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0" name="Google Shape;2820;p34"/>
              <p:cNvSpPr/>
              <p:nvPr/>
            </p:nvSpPr>
            <p:spPr>
              <a:xfrm>
                <a:off x="-686973" y="1709340"/>
                <a:ext cx="2181" cy="12150"/>
              </a:xfrm>
              <a:custGeom>
                <a:rect b="b" l="l" r="r" t="t"/>
                <a:pathLst>
                  <a:path extrusionOk="0" h="234" w="42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213"/>
                    </a:lnTo>
                    <a:cubicBezTo>
                      <a:pt x="1" y="223"/>
                      <a:pt x="11" y="233"/>
                      <a:pt x="21" y="233"/>
                    </a:cubicBezTo>
                    <a:cubicBezTo>
                      <a:pt x="32" y="233"/>
                      <a:pt x="42" y="223"/>
                      <a:pt x="42" y="213"/>
                    </a:cubicBezTo>
                    <a:lnTo>
                      <a:pt x="42" y="21"/>
                    </a:lnTo>
                    <a:cubicBezTo>
                      <a:pt x="42" y="10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1" name="Google Shape;2821;p34"/>
              <p:cNvSpPr/>
              <p:nvPr/>
            </p:nvSpPr>
            <p:spPr>
              <a:xfrm>
                <a:off x="-708105" y="1707575"/>
                <a:ext cx="2337" cy="14434"/>
              </a:xfrm>
              <a:custGeom>
                <a:rect b="b" l="l" r="r" t="t"/>
                <a:pathLst>
                  <a:path extrusionOk="0" h="278" w="45">
                    <a:moveTo>
                      <a:pt x="24" y="1"/>
                    </a:moveTo>
                    <a:cubicBezTo>
                      <a:pt x="1" y="1"/>
                      <a:pt x="1" y="11"/>
                      <a:pt x="1" y="21"/>
                    </a:cubicBezTo>
                    <a:lnTo>
                      <a:pt x="1" y="257"/>
                    </a:lnTo>
                    <a:cubicBezTo>
                      <a:pt x="1" y="277"/>
                      <a:pt x="1" y="277"/>
                      <a:pt x="24" y="277"/>
                    </a:cubicBezTo>
                    <a:cubicBezTo>
                      <a:pt x="34" y="277"/>
                      <a:pt x="44" y="277"/>
                      <a:pt x="44" y="257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2" name="Google Shape;2822;p34"/>
              <p:cNvSpPr/>
              <p:nvPr/>
            </p:nvSpPr>
            <p:spPr>
              <a:xfrm>
                <a:off x="-771243" y="1700409"/>
                <a:ext cx="2285" cy="8308"/>
              </a:xfrm>
              <a:custGeom>
                <a:rect b="b" l="l" r="r" t="t"/>
                <a:pathLst>
                  <a:path extrusionOk="0" h="160" w="44">
                    <a:moveTo>
                      <a:pt x="23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0" y="159"/>
                      <a:pt x="23" y="159"/>
                    </a:cubicBezTo>
                    <a:cubicBezTo>
                      <a:pt x="34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34"/>
              <p:cNvSpPr/>
              <p:nvPr/>
            </p:nvSpPr>
            <p:spPr>
              <a:xfrm>
                <a:off x="-763403" y="1710378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159"/>
                    </a:lnTo>
                    <a:cubicBezTo>
                      <a:pt x="0" y="172"/>
                      <a:pt x="11" y="182"/>
                      <a:pt x="21" y="182"/>
                    </a:cubicBezTo>
                    <a:cubicBezTo>
                      <a:pt x="41" y="182"/>
                      <a:pt x="41" y="172"/>
                      <a:pt x="41" y="159"/>
                    </a:cubicBezTo>
                    <a:lnTo>
                      <a:pt x="41" y="21"/>
                    </a:lnTo>
                    <a:cubicBezTo>
                      <a:pt x="41" y="11"/>
                      <a:pt x="4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34"/>
              <p:cNvSpPr/>
              <p:nvPr/>
            </p:nvSpPr>
            <p:spPr>
              <a:xfrm>
                <a:off x="-730847" y="1709859"/>
                <a:ext cx="2337" cy="10540"/>
              </a:xfrm>
              <a:custGeom>
                <a:rect b="b" l="l" r="r" t="t"/>
                <a:pathLst>
                  <a:path extrusionOk="0" h="203" w="45">
                    <a:moveTo>
                      <a:pt x="24" y="0"/>
                    </a:moveTo>
                    <a:cubicBezTo>
                      <a:pt x="14" y="0"/>
                      <a:pt x="1" y="11"/>
                      <a:pt x="1" y="21"/>
                    </a:cubicBezTo>
                    <a:lnTo>
                      <a:pt x="1" y="182"/>
                    </a:lnTo>
                    <a:cubicBezTo>
                      <a:pt x="1" y="192"/>
                      <a:pt x="14" y="203"/>
                      <a:pt x="24" y="203"/>
                    </a:cubicBezTo>
                    <a:cubicBezTo>
                      <a:pt x="44" y="203"/>
                      <a:pt x="44" y="192"/>
                      <a:pt x="44" y="182"/>
                    </a:cubicBezTo>
                    <a:lnTo>
                      <a:pt x="44" y="21"/>
                    </a:lnTo>
                    <a:cubicBezTo>
                      <a:pt x="44" y="11"/>
                      <a:pt x="4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5" name="Google Shape;2825;p34"/>
              <p:cNvSpPr/>
              <p:nvPr/>
            </p:nvSpPr>
            <p:spPr>
              <a:xfrm>
                <a:off x="-770724" y="1681510"/>
                <a:ext cx="140866" cy="21184"/>
              </a:xfrm>
              <a:custGeom>
                <a:rect b="b" l="l" r="r" t="t"/>
                <a:pathLst>
                  <a:path extrusionOk="0" h="408" w="2713">
                    <a:moveTo>
                      <a:pt x="1" y="1"/>
                    </a:moveTo>
                    <a:lnTo>
                      <a:pt x="1" y="331"/>
                    </a:lnTo>
                    <a:cubicBezTo>
                      <a:pt x="1" y="375"/>
                      <a:pt x="600" y="408"/>
                      <a:pt x="1358" y="408"/>
                    </a:cubicBezTo>
                    <a:cubicBezTo>
                      <a:pt x="2103" y="408"/>
                      <a:pt x="2713" y="375"/>
                      <a:pt x="2713" y="331"/>
                    </a:cubicBezTo>
                    <a:lnTo>
                      <a:pt x="27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34"/>
              <p:cNvSpPr/>
              <p:nvPr/>
            </p:nvSpPr>
            <p:spPr>
              <a:xfrm>
                <a:off x="-771762" y="1680471"/>
                <a:ext cx="142995" cy="23313"/>
              </a:xfrm>
              <a:custGeom>
                <a:rect b="b" l="l" r="r" t="t"/>
                <a:pathLst>
                  <a:path extrusionOk="0" h="449" w="2754">
                    <a:moveTo>
                      <a:pt x="2710" y="44"/>
                    </a:moveTo>
                    <a:lnTo>
                      <a:pt x="2710" y="351"/>
                    </a:lnTo>
                    <a:cubicBezTo>
                      <a:pt x="2635" y="374"/>
                      <a:pt x="2092" y="405"/>
                      <a:pt x="1378" y="405"/>
                    </a:cubicBezTo>
                    <a:cubicBezTo>
                      <a:pt x="651" y="405"/>
                      <a:pt x="108" y="374"/>
                      <a:pt x="44" y="351"/>
                    </a:cubicBezTo>
                    <a:lnTo>
                      <a:pt x="44" y="44"/>
                    </a:lnTo>
                    <a:close/>
                    <a:moveTo>
                      <a:pt x="21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351"/>
                    </a:lnTo>
                    <a:cubicBezTo>
                      <a:pt x="0" y="384"/>
                      <a:pt x="0" y="405"/>
                      <a:pt x="418" y="428"/>
                    </a:cubicBezTo>
                    <a:cubicBezTo>
                      <a:pt x="674" y="448"/>
                      <a:pt x="1014" y="448"/>
                      <a:pt x="1378" y="448"/>
                    </a:cubicBezTo>
                    <a:cubicBezTo>
                      <a:pt x="1729" y="448"/>
                      <a:pt x="2069" y="448"/>
                      <a:pt x="2325" y="428"/>
                    </a:cubicBezTo>
                    <a:cubicBezTo>
                      <a:pt x="2753" y="405"/>
                      <a:pt x="2753" y="384"/>
                      <a:pt x="2753" y="351"/>
                    </a:cubicBezTo>
                    <a:lnTo>
                      <a:pt x="2753" y="21"/>
                    </a:lnTo>
                    <a:cubicBezTo>
                      <a:pt x="2753" y="11"/>
                      <a:pt x="274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34"/>
              <p:cNvSpPr/>
              <p:nvPr/>
            </p:nvSpPr>
            <p:spPr>
              <a:xfrm>
                <a:off x="-770724" y="1677667"/>
                <a:ext cx="140866" cy="7788"/>
              </a:xfrm>
              <a:custGeom>
                <a:rect b="b" l="l" r="r" t="t"/>
                <a:pathLst>
                  <a:path extrusionOk="0" h="150" w="2713">
                    <a:moveTo>
                      <a:pt x="1358" y="1"/>
                    </a:moveTo>
                    <a:cubicBezTo>
                      <a:pt x="600" y="1"/>
                      <a:pt x="1" y="34"/>
                      <a:pt x="1" y="75"/>
                    </a:cubicBezTo>
                    <a:cubicBezTo>
                      <a:pt x="1" y="118"/>
                      <a:pt x="600" y="149"/>
                      <a:pt x="1358" y="149"/>
                    </a:cubicBezTo>
                    <a:cubicBezTo>
                      <a:pt x="2103" y="149"/>
                      <a:pt x="2713" y="118"/>
                      <a:pt x="2713" y="75"/>
                    </a:cubicBezTo>
                    <a:cubicBezTo>
                      <a:pt x="2713" y="34"/>
                      <a:pt x="2103" y="1"/>
                      <a:pt x="13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34"/>
              <p:cNvSpPr/>
              <p:nvPr/>
            </p:nvSpPr>
            <p:spPr>
              <a:xfrm>
                <a:off x="-771762" y="1676629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1"/>
                    </a:moveTo>
                    <a:cubicBezTo>
                      <a:pt x="2028" y="41"/>
                      <a:pt x="2530" y="64"/>
                      <a:pt x="2669" y="95"/>
                    </a:cubicBezTo>
                    <a:cubicBezTo>
                      <a:pt x="2530" y="118"/>
                      <a:pt x="2028" y="149"/>
                      <a:pt x="1378" y="149"/>
                    </a:cubicBezTo>
                    <a:cubicBezTo>
                      <a:pt x="715" y="149"/>
                      <a:pt x="213" y="118"/>
                      <a:pt x="74" y="95"/>
                    </a:cubicBezTo>
                    <a:cubicBezTo>
                      <a:pt x="213" y="64"/>
                      <a:pt x="715" y="41"/>
                      <a:pt x="1378" y="41"/>
                    </a:cubicBezTo>
                    <a:close/>
                    <a:moveTo>
                      <a:pt x="1378" y="0"/>
                    </a:moveTo>
                    <a:cubicBezTo>
                      <a:pt x="1014" y="0"/>
                      <a:pt x="674" y="0"/>
                      <a:pt x="418" y="21"/>
                    </a:cubicBezTo>
                    <a:cubicBezTo>
                      <a:pt x="0" y="41"/>
                      <a:pt x="0" y="64"/>
                      <a:pt x="0" y="95"/>
                    </a:cubicBezTo>
                    <a:cubicBezTo>
                      <a:pt x="0" y="118"/>
                      <a:pt x="0" y="138"/>
                      <a:pt x="418" y="169"/>
                    </a:cubicBezTo>
                    <a:cubicBezTo>
                      <a:pt x="674" y="182"/>
                      <a:pt x="1014" y="192"/>
                      <a:pt x="1378" y="192"/>
                    </a:cubicBezTo>
                    <a:cubicBezTo>
                      <a:pt x="1729" y="192"/>
                      <a:pt x="2069" y="182"/>
                      <a:pt x="2325" y="169"/>
                    </a:cubicBezTo>
                    <a:cubicBezTo>
                      <a:pt x="2753" y="138"/>
                      <a:pt x="2753" y="118"/>
                      <a:pt x="2753" y="95"/>
                    </a:cubicBezTo>
                    <a:cubicBezTo>
                      <a:pt x="2753" y="64"/>
                      <a:pt x="2753" y="41"/>
                      <a:pt x="2325" y="21"/>
                    </a:cubicBezTo>
                    <a:cubicBezTo>
                      <a:pt x="2069" y="0"/>
                      <a:pt x="1729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34"/>
              <p:cNvSpPr/>
              <p:nvPr/>
            </p:nvSpPr>
            <p:spPr>
              <a:xfrm>
                <a:off x="-754628" y="1678186"/>
                <a:ext cx="108155" cy="5140"/>
              </a:xfrm>
              <a:custGeom>
                <a:rect b="b" l="l" r="r" t="t"/>
                <a:pathLst>
                  <a:path extrusionOk="0" h="99" w="2083">
                    <a:moveTo>
                      <a:pt x="1048" y="1"/>
                    </a:moveTo>
                    <a:cubicBezTo>
                      <a:pt x="472" y="1"/>
                      <a:pt x="0" y="24"/>
                      <a:pt x="0" y="55"/>
                    </a:cubicBezTo>
                    <a:cubicBezTo>
                      <a:pt x="0" y="75"/>
                      <a:pt x="472" y="98"/>
                      <a:pt x="1048" y="98"/>
                    </a:cubicBezTo>
                    <a:cubicBezTo>
                      <a:pt x="1611" y="98"/>
                      <a:pt x="2082" y="75"/>
                      <a:pt x="2082" y="55"/>
                    </a:cubicBezTo>
                    <a:cubicBezTo>
                      <a:pt x="2082" y="24"/>
                      <a:pt x="1611" y="1"/>
                      <a:pt x="10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34"/>
              <p:cNvSpPr/>
              <p:nvPr/>
            </p:nvSpPr>
            <p:spPr>
              <a:xfrm>
                <a:off x="-755718" y="1677148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9" y="44"/>
                    </a:moveTo>
                    <a:cubicBezTo>
                      <a:pt x="1504" y="44"/>
                      <a:pt x="1847" y="54"/>
                      <a:pt x="1996" y="75"/>
                    </a:cubicBezTo>
                    <a:cubicBezTo>
                      <a:pt x="1847" y="85"/>
                      <a:pt x="1504" y="95"/>
                      <a:pt x="1069" y="95"/>
                    </a:cubicBezTo>
                    <a:cubicBezTo>
                      <a:pt x="621" y="95"/>
                      <a:pt x="278" y="85"/>
                      <a:pt x="129" y="75"/>
                    </a:cubicBezTo>
                    <a:cubicBezTo>
                      <a:pt x="278" y="54"/>
                      <a:pt x="621" y="44"/>
                      <a:pt x="1069" y="44"/>
                    </a:cubicBezTo>
                    <a:close/>
                    <a:moveTo>
                      <a:pt x="1069" y="0"/>
                    </a:moveTo>
                    <a:cubicBezTo>
                      <a:pt x="779" y="0"/>
                      <a:pt x="523" y="11"/>
                      <a:pt x="321" y="21"/>
                    </a:cubicBezTo>
                    <a:cubicBezTo>
                      <a:pt x="1" y="31"/>
                      <a:pt x="1" y="44"/>
                      <a:pt x="1" y="75"/>
                    </a:cubicBezTo>
                    <a:cubicBezTo>
                      <a:pt x="1" y="95"/>
                      <a:pt x="1" y="118"/>
                      <a:pt x="321" y="128"/>
                    </a:cubicBezTo>
                    <a:cubicBezTo>
                      <a:pt x="523" y="139"/>
                      <a:pt x="779" y="139"/>
                      <a:pt x="1069" y="139"/>
                    </a:cubicBezTo>
                    <a:cubicBezTo>
                      <a:pt x="1345" y="139"/>
                      <a:pt x="1602" y="139"/>
                      <a:pt x="1804" y="128"/>
                    </a:cubicBezTo>
                    <a:cubicBezTo>
                      <a:pt x="2124" y="118"/>
                      <a:pt x="2124" y="95"/>
                      <a:pt x="2124" y="75"/>
                    </a:cubicBezTo>
                    <a:cubicBezTo>
                      <a:pt x="2124" y="44"/>
                      <a:pt x="2124" y="31"/>
                      <a:pt x="1804" y="21"/>
                    </a:cubicBezTo>
                    <a:cubicBezTo>
                      <a:pt x="1602" y="11"/>
                      <a:pt x="1345" y="0"/>
                      <a:pt x="1069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34"/>
              <p:cNvSpPr/>
              <p:nvPr/>
            </p:nvSpPr>
            <p:spPr>
              <a:xfrm>
                <a:off x="-638269" y="1682081"/>
                <a:ext cx="2285" cy="16096"/>
              </a:xfrm>
              <a:custGeom>
                <a:rect b="b" l="l" r="r" t="t"/>
                <a:pathLst>
                  <a:path extrusionOk="0" h="310" w="44">
                    <a:moveTo>
                      <a:pt x="23" y="0"/>
                    </a:moveTo>
                    <a:cubicBezTo>
                      <a:pt x="11" y="0"/>
                      <a:pt x="0" y="13"/>
                      <a:pt x="0" y="23"/>
                    </a:cubicBezTo>
                    <a:lnTo>
                      <a:pt x="0" y="289"/>
                    </a:lnTo>
                    <a:cubicBezTo>
                      <a:pt x="0" y="300"/>
                      <a:pt x="11" y="310"/>
                      <a:pt x="23" y="310"/>
                    </a:cubicBezTo>
                    <a:cubicBezTo>
                      <a:pt x="34" y="310"/>
                      <a:pt x="44" y="300"/>
                      <a:pt x="44" y="289"/>
                    </a:cubicBezTo>
                    <a:lnTo>
                      <a:pt x="44" y="23"/>
                    </a:lnTo>
                    <a:cubicBezTo>
                      <a:pt x="44" y="13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34"/>
              <p:cNvSpPr/>
              <p:nvPr/>
            </p:nvSpPr>
            <p:spPr>
              <a:xfrm>
                <a:off x="-648238" y="1683794"/>
                <a:ext cx="2285" cy="16667"/>
              </a:xfrm>
              <a:custGeom>
                <a:rect b="b" l="l" r="r" t="t"/>
                <a:pathLst>
                  <a:path extrusionOk="0" h="321" w="44">
                    <a:moveTo>
                      <a:pt x="23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300"/>
                    </a:lnTo>
                    <a:cubicBezTo>
                      <a:pt x="0" y="310"/>
                      <a:pt x="10" y="320"/>
                      <a:pt x="23" y="320"/>
                    </a:cubicBezTo>
                    <a:cubicBezTo>
                      <a:pt x="33" y="320"/>
                      <a:pt x="44" y="310"/>
                      <a:pt x="44" y="300"/>
                    </a:cubicBezTo>
                    <a:lnTo>
                      <a:pt x="44" y="21"/>
                    </a:lnTo>
                    <a:cubicBezTo>
                      <a:pt x="44" y="11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34"/>
              <p:cNvSpPr/>
              <p:nvPr/>
            </p:nvSpPr>
            <p:spPr>
              <a:xfrm>
                <a:off x="-663140" y="1683794"/>
                <a:ext cx="2181" cy="13863"/>
              </a:xfrm>
              <a:custGeom>
                <a:rect b="b" l="l" r="r" t="t"/>
                <a:pathLst>
                  <a:path extrusionOk="0" h="267" w="42">
                    <a:moveTo>
                      <a:pt x="21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246"/>
                    </a:lnTo>
                    <a:cubicBezTo>
                      <a:pt x="0" y="256"/>
                      <a:pt x="0" y="267"/>
                      <a:pt x="21" y="267"/>
                    </a:cubicBezTo>
                    <a:cubicBezTo>
                      <a:pt x="31" y="267"/>
                      <a:pt x="41" y="256"/>
                      <a:pt x="41" y="246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34"/>
              <p:cNvSpPr/>
              <p:nvPr/>
            </p:nvSpPr>
            <p:spPr>
              <a:xfrm>
                <a:off x="-683079" y="1690959"/>
                <a:ext cx="2181" cy="12306"/>
              </a:xfrm>
              <a:custGeom>
                <a:rect b="b" l="l" r="r" t="t"/>
                <a:pathLst>
                  <a:path extrusionOk="0" h="237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13"/>
                    </a:lnTo>
                    <a:cubicBezTo>
                      <a:pt x="0" y="226"/>
                      <a:pt x="10" y="236"/>
                      <a:pt x="21" y="236"/>
                    </a:cubicBezTo>
                    <a:cubicBezTo>
                      <a:pt x="31" y="236"/>
                      <a:pt x="41" y="226"/>
                      <a:pt x="41" y="213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34"/>
              <p:cNvSpPr/>
              <p:nvPr/>
            </p:nvSpPr>
            <p:spPr>
              <a:xfrm>
                <a:off x="-704211" y="1689921"/>
                <a:ext cx="2285" cy="14383"/>
              </a:xfrm>
              <a:custGeom>
                <a:rect b="b" l="l" r="r" t="t"/>
                <a:pathLst>
                  <a:path extrusionOk="0" h="277" w="44">
                    <a:moveTo>
                      <a:pt x="23" y="0"/>
                    </a:moveTo>
                    <a:cubicBezTo>
                      <a:pt x="13" y="0"/>
                      <a:pt x="0" y="10"/>
                      <a:pt x="0" y="21"/>
                    </a:cubicBezTo>
                    <a:lnTo>
                      <a:pt x="0" y="256"/>
                    </a:lnTo>
                    <a:cubicBezTo>
                      <a:pt x="0" y="266"/>
                      <a:pt x="13" y="277"/>
                      <a:pt x="23" y="277"/>
                    </a:cubicBezTo>
                    <a:cubicBezTo>
                      <a:pt x="33" y="277"/>
                      <a:pt x="44" y="266"/>
                      <a:pt x="44" y="256"/>
                    </a:cubicBezTo>
                    <a:lnTo>
                      <a:pt x="44" y="21"/>
                    </a:lnTo>
                    <a:cubicBezTo>
                      <a:pt x="44" y="1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6" name="Google Shape;2836;p34"/>
              <p:cNvSpPr/>
              <p:nvPr/>
            </p:nvSpPr>
            <p:spPr>
              <a:xfrm>
                <a:off x="-767401" y="1682081"/>
                <a:ext cx="2337" cy="8411"/>
              </a:xfrm>
              <a:custGeom>
                <a:rect b="b" l="l" r="r" t="t"/>
                <a:pathLst>
                  <a:path extrusionOk="0" h="162" w="45">
                    <a:moveTo>
                      <a:pt x="24" y="0"/>
                    </a:moveTo>
                    <a:cubicBezTo>
                      <a:pt x="13" y="0"/>
                      <a:pt x="1" y="13"/>
                      <a:pt x="1" y="23"/>
                    </a:cubicBezTo>
                    <a:lnTo>
                      <a:pt x="1" y="141"/>
                    </a:lnTo>
                    <a:cubicBezTo>
                      <a:pt x="1" y="151"/>
                      <a:pt x="13" y="161"/>
                      <a:pt x="24" y="161"/>
                    </a:cubicBezTo>
                    <a:cubicBezTo>
                      <a:pt x="34" y="161"/>
                      <a:pt x="44" y="151"/>
                      <a:pt x="44" y="141"/>
                    </a:cubicBezTo>
                    <a:lnTo>
                      <a:pt x="44" y="23"/>
                    </a:lnTo>
                    <a:cubicBezTo>
                      <a:pt x="44" y="13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34"/>
              <p:cNvSpPr/>
              <p:nvPr/>
            </p:nvSpPr>
            <p:spPr>
              <a:xfrm>
                <a:off x="-759041" y="1692050"/>
                <a:ext cx="2337" cy="9450"/>
              </a:xfrm>
              <a:custGeom>
                <a:rect b="b" l="l" r="r" t="t"/>
                <a:pathLst>
                  <a:path extrusionOk="0" h="182" w="45">
                    <a:moveTo>
                      <a:pt x="21" y="0"/>
                    </a:moveTo>
                    <a:cubicBezTo>
                      <a:pt x="1" y="0"/>
                      <a:pt x="1" y="13"/>
                      <a:pt x="1" y="23"/>
                    </a:cubicBezTo>
                    <a:lnTo>
                      <a:pt x="1" y="161"/>
                    </a:lnTo>
                    <a:cubicBezTo>
                      <a:pt x="1" y="172"/>
                      <a:pt x="1" y="182"/>
                      <a:pt x="21" y="182"/>
                    </a:cubicBezTo>
                    <a:cubicBezTo>
                      <a:pt x="32" y="182"/>
                      <a:pt x="44" y="172"/>
                      <a:pt x="44" y="161"/>
                    </a:cubicBezTo>
                    <a:lnTo>
                      <a:pt x="44" y="23"/>
                    </a:lnTo>
                    <a:cubicBezTo>
                      <a:pt x="44" y="13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34"/>
              <p:cNvSpPr/>
              <p:nvPr/>
            </p:nvSpPr>
            <p:spPr>
              <a:xfrm>
                <a:off x="-726849" y="1691479"/>
                <a:ext cx="2181" cy="11215"/>
              </a:xfrm>
              <a:custGeom>
                <a:rect b="b" l="l" r="r" t="t"/>
                <a:pathLst>
                  <a:path extrusionOk="0" h="216" w="42"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193"/>
                    </a:lnTo>
                    <a:cubicBezTo>
                      <a:pt x="1" y="203"/>
                      <a:pt x="11" y="216"/>
                      <a:pt x="21" y="216"/>
                    </a:cubicBezTo>
                    <a:cubicBezTo>
                      <a:pt x="42" y="216"/>
                      <a:pt x="42" y="203"/>
                      <a:pt x="42" y="193"/>
                    </a:cubicBezTo>
                    <a:lnTo>
                      <a:pt x="42" y="24"/>
                    </a:lnTo>
                    <a:cubicBezTo>
                      <a:pt x="42" y="11"/>
                      <a:pt x="4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34"/>
              <p:cNvSpPr/>
              <p:nvPr/>
            </p:nvSpPr>
            <p:spPr>
              <a:xfrm>
                <a:off x="-780018" y="1663285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1"/>
                    </a:moveTo>
                    <a:lnTo>
                      <a:pt x="0" y="342"/>
                    </a:lnTo>
                    <a:cubicBezTo>
                      <a:pt x="0" y="385"/>
                      <a:pt x="607" y="416"/>
                      <a:pt x="1355" y="416"/>
                    </a:cubicBezTo>
                    <a:cubicBezTo>
                      <a:pt x="2100" y="416"/>
                      <a:pt x="2710" y="385"/>
                      <a:pt x="2710" y="342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34"/>
              <p:cNvSpPr/>
              <p:nvPr/>
            </p:nvSpPr>
            <p:spPr>
              <a:xfrm>
                <a:off x="-781212" y="1662091"/>
                <a:ext cx="142995" cy="23988"/>
              </a:xfrm>
              <a:custGeom>
                <a:rect b="b" l="l" r="r" t="t"/>
                <a:pathLst>
                  <a:path extrusionOk="0" h="462" w="2754">
                    <a:moveTo>
                      <a:pt x="2712" y="44"/>
                    </a:moveTo>
                    <a:lnTo>
                      <a:pt x="2712" y="354"/>
                    </a:lnTo>
                    <a:cubicBezTo>
                      <a:pt x="2635" y="385"/>
                      <a:pt x="2103" y="418"/>
                      <a:pt x="1378" y="418"/>
                    </a:cubicBezTo>
                    <a:cubicBezTo>
                      <a:pt x="651" y="418"/>
                      <a:pt x="108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3" y="1"/>
                    </a:moveTo>
                    <a:cubicBezTo>
                      <a:pt x="10" y="1"/>
                      <a:pt x="0" y="14"/>
                      <a:pt x="0" y="24"/>
                    </a:cubicBezTo>
                    <a:lnTo>
                      <a:pt x="0" y="365"/>
                    </a:lnTo>
                    <a:cubicBezTo>
                      <a:pt x="0" y="385"/>
                      <a:pt x="0" y="418"/>
                      <a:pt x="418" y="439"/>
                    </a:cubicBezTo>
                    <a:cubicBezTo>
                      <a:pt x="674" y="449"/>
                      <a:pt x="1014" y="462"/>
                      <a:pt x="1378" y="462"/>
                    </a:cubicBezTo>
                    <a:cubicBezTo>
                      <a:pt x="1739" y="462"/>
                      <a:pt x="2082" y="449"/>
                      <a:pt x="2338" y="439"/>
                    </a:cubicBezTo>
                    <a:cubicBezTo>
                      <a:pt x="2753" y="418"/>
                      <a:pt x="2753" y="385"/>
                      <a:pt x="2753" y="365"/>
                    </a:cubicBezTo>
                    <a:lnTo>
                      <a:pt x="2753" y="24"/>
                    </a:lnTo>
                    <a:cubicBezTo>
                      <a:pt x="2753" y="14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34"/>
              <p:cNvSpPr/>
              <p:nvPr/>
            </p:nvSpPr>
            <p:spPr>
              <a:xfrm>
                <a:off x="-780018" y="1659442"/>
                <a:ext cx="140710" cy="7788"/>
              </a:xfrm>
              <a:custGeom>
                <a:rect b="b" l="l" r="r" t="t"/>
                <a:pathLst>
                  <a:path extrusionOk="0" h="150" w="2710">
                    <a:moveTo>
                      <a:pt x="1355" y="1"/>
                    </a:moveTo>
                    <a:cubicBezTo>
                      <a:pt x="607" y="1"/>
                      <a:pt x="0" y="31"/>
                      <a:pt x="0" y="75"/>
                    </a:cubicBezTo>
                    <a:cubicBezTo>
                      <a:pt x="0" y="116"/>
                      <a:pt x="607" y="149"/>
                      <a:pt x="1355" y="149"/>
                    </a:cubicBezTo>
                    <a:cubicBezTo>
                      <a:pt x="2100" y="149"/>
                      <a:pt x="2710" y="116"/>
                      <a:pt x="2710" y="75"/>
                    </a:cubicBezTo>
                    <a:cubicBezTo>
                      <a:pt x="2710" y="31"/>
                      <a:pt x="2100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34"/>
              <p:cNvSpPr/>
              <p:nvPr/>
            </p:nvSpPr>
            <p:spPr>
              <a:xfrm>
                <a:off x="-781212" y="1658248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29" y="44"/>
                      <a:pt x="2530" y="65"/>
                      <a:pt x="2679" y="98"/>
                    </a:cubicBezTo>
                    <a:cubicBezTo>
                      <a:pt x="2530" y="129"/>
                      <a:pt x="2029" y="152"/>
                      <a:pt x="1378" y="152"/>
                    </a:cubicBezTo>
                    <a:cubicBezTo>
                      <a:pt x="715" y="152"/>
                      <a:pt x="215" y="129"/>
                      <a:pt x="75" y="98"/>
                    </a:cubicBezTo>
                    <a:cubicBezTo>
                      <a:pt x="215" y="65"/>
                      <a:pt x="715" y="44"/>
                      <a:pt x="1378" y="44"/>
                    </a:cubicBezTo>
                    <a:close/>
                    <a:moveTo>
                      <a:pt x="1378" y="1"/>
                    </a:moveTo>
                    <a:cubicBezTo>
                      <a:pt x="1014" y="1"/>
                      <a:pt x="674" y="11"/>
                      <a:pt x="418" y="24"/>
                    </a:cubicBezTo>
                    <a:cubicBezTo>
                      <a:pt x="0" y="44"/>
                      <a:pt x="0" y="75"/>
                      <a:pt x="0" y="98"/>
                    </a:cubicBezTo>
                    <a:cubicBezTo>
                      <a:pt x="0" y="118"/>
                      <a:pt x="0" y="152"/>
                      <a:pt x="418" y="172"/>
                    </a:cubicBezTo>
                    <a:cubicBezTo>
                      <a:pt x="674" y="182"/>
                      <a:pt x="1014" y="193"/>
                      <a:pt x="1378" y="193"/>
                    </a:cubicBezTo>
                    <a:cubicBezTo>
                      <a:pt x="1739" y="193"/>
                      <a:pt x="2082" y="182"/>
                      <a:pt x="2338" y="172"/>
                    </a:cubicBezTo>
                    <a:cubicBezTo>
                      <a:pt x="2753" y="152"/>
                      <a:pt x="2753" y="118"/>
                      <a:pt x="2753" y="98"/>
                    </a:cubicBezTo>
                    <a:cubicBezTo>
                      <a:pt x="2753" y="75"/>
                      <a:pt x="2753" y="44"/>
                      <a:pt x="2338" y="24"/>
                    </a:cubicBezTo>
                    <a:cubicBezTo>
                      <a:pt x="2082" y="11"/>
                      <a:pt x="1739" y="1"/>
                      <a:pt x="137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34"/>
              <p:cNvSpPr/>
              <p:nvPr/>
            </p:nvSpPr>
            <p:spPr>
              <a:xfrm>
                <a:off x="-764078" y="1660533"/>
                <a:ext cx="108155" cy="4933"/>
              </a:xfrm>
              <a:custGeom>
                <a:rect b="b" l="l" r="r" t="t"/>
                <a:pathLst>
                  <a:path extrusionOk="0" h="95" w="2083">
                    <a:moveTo>
                      <a:pt x="1048" y="0"/>
                    </a:moveTo>
                    <a:cubicBezTo>
                      <a:pt x="472" y="0"/>
                      <a:pt x="1" y="21"/>
                      <a:pt x="1" y="44"/>
                    </a:cubicBezTo>
                    <a:cubicBezTo>
                      <a:pt x="1" y="74"/>
                      <a:pt x="472" y="95"/>
                      <a:pt x="1048" y="95"/>
                    </a:cubicBezTo>
                    <a:cubicBezTo>
                      <a:pt x="1624" y="95"/>
                      <a:pt x="2083" y="74"/>
                      <a:pt x="2083" y="44"/>
                    </a:cubicBezTo>
                    <a:cubicBezTo>
                      <a:pt x="2083" y="21"/>
                      <a:pt x="1624" y="0"/>
                      <a:pt x="10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34"/>
              <p:cNvSpPr/>
              <p:nvPr/>
            </p:nvSpPr>
            <p:spPr>
              <a:xfrm>
                <a:off x="-765116" y="1659442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2"/>
                    </a:moveTo>
                    <a:cubicBezTo>
                      <a:pt x="1506" y="42"/>
                      <a:pt x="1847" y="52"/>
                      <a:pt x="2005" y="65"/>
                    </a:cubicBezTo>
                    <a:cubicBezTo>
                      <a:pt x="1847" y="75"/>
                      <a:pt x="1506" y="95"/>
                      <a:pt x="1068" y="95"/>
                    </a:cubicBezTo>
                    <a:cubicBezTo>
                      <a:pt x="620" y="95"/>
                      <a:pt x="290" y="75"/>
                      <a:pt x="128" y="65"/>
                    </a:cubicBezTo>
                    <a:cubicBezTo>
                      <a:pt x="290" y="52"/>
                      <a:pt x="620" y="42"/>
                      <a:pt x="1068" y="42"/>
                    </a:cubicBezTo>
                    <a:close/>
                    <a:moveTo>
                      <a:pt x="1068" y="1"/>
                    </a:moveTo>
                    <a:cubicBezTo>
                      <a:pt x="789" y="1"/>
                      <a:pt x="523" y="1"/>
                      <a:pt x="330" y="11"/>
                    </a:cubicBezTo>
                    <a:cubicBezTo>
                      <a:pt x="0" y="21"/>
                      <a:pt x="0" y="42"/>
                      <a:pt x="0" y="65"/>
                    </a:cubicBezTo>
                    <a:cubicBezTo>
                      <a:pt x="0" y="85"/>
                      <a:pt x="0" y="106"/>
                      <a:pt x="330" y="116"/>
                    </a:cubicBezTo>
                    <a:cubicBezTo>
                      <a:pt x="523" y="129"/>
                      <a:pt x="789" y="139"/>
                      <a:pt x="1068" y="139"/>
                    </a:cubicBezTo>
                    <a:cubicBezTo>
                      <a:pt x="1345" y="139"/>
                      <a:pt x="1601" y="129"/>
                      <a:pt x="1803" y="116"/>
                    </a:cubicBezTo>
                    <a:cubicBezTo>
                      <a:pt x="2123" y="106"/>
                      <a:pt x="2123" y="85"/>
                      <a:pt x="2123" y="65"/>
                    </a:cubicBezTo>
                    <a:cubicBezTo>
                      <a:pt x="2123" y="42"/>
                      <a:pt x="2123" y="21"/>
                      <a:pt x="1803" y="11"/>
                    </a:cubicBezTo>
                    <a:cubicBezTo>
                      <a:pt x="1601" y="1"/>
                      <a:pt x="1345" y="1"/>
                      <a:pt x="106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34"/>
              <p:cNvSpPr/>
              <p:nvPr/>
            </p:nvSpPr>
            <p:spPr>
              <a:xfrm>
                <a:off x="-647719" y="1664375"/>
                <a:ext cx="2285" cy="15629"/>
              </a:xfrm>
              <a:custGeom>
                <a:rect b="b" l="l" r="r" t="t"/>
                <a:pathLst>
                  <a:path extrusionOk="0" h="301" w="44">
                    <a:moveTo>
                      <a:pt x="23" y="0"/>
                    </a:moveTo>
                    <a:cubicBezTo>
                      <a:pt x="13" y="0"/>
                      <a:pt x="0" y="11"/>
                      <a:pt x="0" y="21"/>
                    </a:cubicBezTo>
                    <a:lnTo>
                      <a:pt x="0" y="277"/>
                    </a:lnTo>
                    <a:cubicBezTo>
                      <a:pt x="0" y="290"/>
                      <a:pt x="13" y="300"/>
                      <a:pt x="23" y="300"/>
                    </a:cubicBezTo>
                    <a:cubicBezTo>
                      <a:pt x="34" y="300"/>
                      <a:pt x="44" y="290"/>
                      <a:pt x="44" y="277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34"/>
              <p:cNvSpPr/>
              <p:nvPr/>
            </p:nvSpPr>
            <p:spPr>
              <a:xfrm>
                <a:off x="-657688" y="1665414"/>
                <a:ext cx="2285" cy="16719"/>
              </a:xfrm>
              <a:custGeom>
                <a:rect b="b" l="l" r="r" t="t"/>
                <a:pathLst>
                  <a:path extrusionOk="0" h="322" w="44">
                    <a:moveTo>
                      <a:pt x="23" y="1"/>
                    </a:moveTo>
                    <a:cubicBezTo>
                      <a:pt x="13" y="1"/>
                      <a:pt x="0" y="14"/>
                      <a:pt x="0" y="24"/>
                    </a:cubicBezTo>
                    <a:lnTo>
                      <a:pt x="0" y="301"/>
                    </a:lnTo>
                    <a:cubicBezTo>
                      <a:pt x="0" y="311"/>
                      <a:pt x="13" y="321"/>
                      <a:pt x="23" y="321"/>
                    </a:cubicBezTo>
                    <a:cubicBezTo>
                      <a:pt x="34" y="321"/>
                      <a:pt x="44" y="311"/>
                      <a:pt x="44" y="301"/>
                    </a:cubicBezTo>
                    <a:lnTo>
                      <a:pt x="44" y="24"/>
                    </a:lnTo>
                    <a:cubicBezTo>
                      <a:pt x="44" y="14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34"/>
              <p:cNvSpPr/>
              <p:nvPr/>
            </p:nvSpPr>
            <p:spPr>
              <a:xfrm>
                <a:off x="-672590" y="1666089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4"/>
                    </a:lnTo>
                    <a:cubicBezTo>
                      <a:pt x="1" y="244"/>
                      <a:pt x="11" y="257"/>
                      <a:pt x="21" y="257"/>
                    </a:cubicBezTo>
                    <a:cubicBezTo>
                      <a:pt x="31" y="257"/>
                      <a:pt x="44" y="244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34"/>
              <p:cNvSpPr/>
              <p:nvPr/>
            </p:nvSpPr>
            <p:spPr>
              <a:xfrm>
                <a:off x="-692528" y="1673306"/>
                <a:ext cx="2285" cy="11579"/>
              </a:xfrm>
              <a:custGeom>
                <a:rect b="b" l="l" r="r" t="t"/>
                <a:pathLst>
                  <a:path extrusionOk="0" h="223" w="44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202"/>
                    </a:lnTo>
                    <a:cubicBezTo>
                      <a:pt x="0" y="213"/>
                      <a:pt x="11" y="223"/>
                      <a:pt x="21" y="223"/>
                    </a:cubicBezTo>
                    <a:cubicBezTo>
                      <a:pt x="31" y="223"/>
                      <a:pt x="44" y="213"/>
                      <a:pt x="44" y="202"/>
                    </a:cubicBezTo>
                    <a:lnTo>
                      <a:pt x="44" y="21"/>
                    </a:lnTo>
                    <a:cubicBezTo>
                      <a:pt x="44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34"/>
              <p:cNvSpPr/>
              <p:nvPr/>
            </p:nvSpPr>
            <p:spPr>
              <a:xfrm>
                <a:off x="-713557" y="1671540"/>
                <a:ext cx="2181" cy="14538"/>
              </a:xfrm>
              <a:custGeom>
                <a:rect b="b" l="l" r="r" t="t"/>
                <a:pathLst>
                  <a:path extrusionOk="0" h="280" w="42"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257"/>
                    </a:lnTo>
                    <a:cubicBezTo>
                      <a:pt x="1" y="267"/>
                      <a:pt x="11" y="280"/>
                      <a:pt x="21" y="280"/>
                    </a:cubicBezTo>
                    <a:cubicBezTo>
                      <a:pt x="31" y="280"/>
                      <a:pt x="42" y="267"/>
                      <a:pt x="42" y="257"/>
                    </a:cubicBezTo>
                    <a:lnTo>
                      <a:pt x="42" y="24"/>
                    </a:lnTo>
                    <a:cubicBezTo>
                      <a:pt x="42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34"/>
              <p:cNvSpPr/>
              <p:nvPr/>
            </p:nvSpPr>
            <p:spPr>
              <a:xfrm>
                <a:off x="-776695" y="1664375"/>
                <a:ext cx="2181" cy="8411"/>
              </a:xfrm>
              <a:custGeom>
                <a:rect b="b" l="l" r="r" t="t"/>
                <a:pathLst>
                  <a:path extrusionOk="0" h="162" w="42"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1" y="162"/>
                      <a:pt x="21" y="162"/>
                    </a:cubicBezTo>
                    <a:cubicBezTo>
                      <a:pt x="31" y="162"/>
                      <a:pt x="41" y="149"/>
                      <a:pt x="41" y="139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34"/>
              <p:cNvSpPr/>
              <p:nvPr/>
            </p:nvSpPr>
            <p:spPr>
              <a:xfrm>
                <a:off x="-768439" y="1674344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62"/>
                    </a:lnTo>
                    <a:cubicBezTo>
                      <a:pt x="0" y="172"/>
                      <a:pt x="10" y="182"/>
                      <a:pt x="21" y="182"/>
                    </a:cubicBezTo>
                    <a:cubicBezTo>
                      <a:pt x="33" y="182"/>
                      <a:pt x="44" y="172"/>
                      <a:pt x="44" y="162"/>
                    </a:cubicBezTo>
                    <a:lnTo>
                      <a:pt x="44" y="21"/>
                    </a:lnTo>
                    <a:cubicBezTo>
                      <a:pt x="44" y="11"/>
                      <a:pt x="33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2" name="Google Shape;2852;p34"/>
              <p:cNvSpPr/>
              <p:nvPr/>
            </p:nvSpPr>
            <p:spPr>
              <a:xfrm>
                <a:off x="-735728" y="1673306"/>
                <a:ext cx="2285" cy="11059"/>
              </a:xfrm>
              <a:custGeom>
                <a:rect b="b" l="l" r="r" t="t"/>
                <a:pathLst>
                  <a:path extrusionOk="0" h="213" w="44">
                    <a:moveTo>
                      <a:pt x="21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192"/>
                    </a:lnTo>
                    <a:cubicBezTo>
                      <a:pt x="0" y="202"/>
                      <a:pt x="10" y="213"/>
                      <a:pt x="21" y="213"/>
                    </a:cubicBezTo>
                    <a:cubicBezTo>
                      <a:pt x="31" y="213"/>
                      <a:pt x="44" y="202"/>
                      <a:pt x="44" y="192"/>
                    </a:cubicBezTo>
                    <a:lnTo>
                      <a:pt x="44" y="21"/>
                    </a:lnTo>
                    <a:cubicBezTo>
                      <a:pt x="44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34"/>
              <p:cNvSpPr/>
              <p:nvPr/>
            </p:nvSpPr>
            <p:spPr>
              <a:xfrm>
                <a:off x="-709144" y="1619566"/>
                <a:ext cx="154002" cy="154002"/>
              </a:xfrm>
              <a:custGeom>
                <a:rect b="b" l="l" r="r" t="t"/>
                <a:pathLst>
                  <a:path extrusionOk="0" h="2966" w="2966">
                    <a:moveTo>
                      <a:pt x="1483" y="0"/>
                    </a:moveTo>
                    <a:cubicBezTo>
                      <a:pt x="661" y="0"/>
                      <a:pt x="0" y="671"/>
                      <a:pt x="0" y="1483"/>
                    </a:cubicBezTo>
                    <a:cubicBezTo>
                      <a:pt x="0" y="2305"/>
                      <a:pt x="661" y="2966"/>
                      <a:pt x="1483" y="2966"/>
                    </a:cubicBezTo>
                    <a:cubicBezTo>
                      <a:pt x="2295" y="2966"/>
                      <a:pt x="2966" y="2305"/>
                      <a:pt x="2966" y="1483"/>
                    </a:cubicBezTo>
                    <a:cubicBezTo>
                      <a:pt x="2966" y="671"/>
                      <a:pt x="2295" y="0"/>
                      <a:pt x="148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34"/>
              <p:cNvSpPr/>
              <p:nvPr/>
            </p:nvSpPr>
            <p:spPr>
              <a:xfrm>
                <a:off x="-710234" y="1618372"/>
                <a:ext cx="156287" cy="156287"/>
              </a:xfrm>
              <a:custGeom>
                <a:rect b="b" l="l" r="r" t="t"/>
                <a:pathLst>
                  <a:path extrusionOk="0" h="3010" w="3010">
                    <a:moveTo>
                      <a:pt x="1504" y="44"/>
                    </a:moveTo>
                    <a:cubicBezTo>
                      <a:pt x="2306" y="44"/>
                      <a:pt x="2966" y="705"/>
                      <a:pt x="2966" y="1506"/>
                    </a:cubicBezTo>
                    <a:cubicBezTo>
                      <a:pt x="2966" y="2315"/>
                      <a:pt x="2306" y="2969"/>
                      <a:pt x="1504" y="2969"/>
                    </a:cubicBezTo>
                    <a:cubicBezTo>
                      <a:pt x="692" y="2969"/>
                      <a:pt x="42" y="2315"/>
                      <a:pt x="42" y="1506"/>
                    </a:cubicBezTo>
                    <a:cubicBezTo>
                      <a:pt x="42" y="705"/>
                      <a:pt x="692" y="44"/>
                      <a:pt x="1504" y="44"/>
                    </a:cubicBezTo>
                    <a:close/>
                    <a:moveTo>
                      <a:pt x="1504" y="0"/>
                    </a:moveTo>
                    <a:cubicBezTo>
                      <a:pt x="672" y="0"/>
                      <a:pt x="1" y="684"/>
                      <a:pt x="1" y="1506"/>
                    </a:cubicBezTo>
                    <a:cubicBezTo>
                      <a:pt x="1" y="2339"/>
                      <a:pt x="672" y="3009"/>
                      <a:pt x="1504" y="3009"/>
                    </a:cubicBezTo>
                    <a:cubicBezTo>
                      <a:pt x="2326" y="3009"/>
                      <a:pt x="3010" y="2339"/>
                      <a:pt x="3010" y="1506"/>
                    </a:cubicBezTo>
                    <a:cubicBezTo>
                      <a:pt x="3010" y="684"/>
                      <a:pt x="2326" y="0"/>
                      <a:pt x="150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34"/>
              <p:cNvSpPr/>
              <p:nvPr/>
            </p:nvSpPr>
            <p:spPr>
              <a:xfrm>
                <a:off x="-713557" y="1619566"/>
                <a:ext cx="154054" cy="154002"/>
              </a:xfrm>
              <a:custGeom>
                <a:rect b="b" l="l" r="r" t="t"/>
                <a:pathLst>
                  <a:path extrusionOk="0" h="2966" w="2967">
                    <a:moveTo>
                      <a:pt x="1484" y="0"/>
                    </a:moveTo>
                    <a:cubicBezTo>
                      <a:pt x="661" y="0"/>
                      <a:pt x="1" y="671"/>
                      <a:pt x="1" y="1483"/>
                    </a:cubicBezTo>
                    <a:cubicBezTo>
                      <a:pt x="1" y="2305"/>
                      <a:pt x="661" y="2966"/>
                      <a:pt x="1484" y="2966"/>
                    </a:cubicBezTo>
                    <a:cubicBezTo>
                      <a:pt x="2293" y="2966"/>
                      <a:pt x="2966" y="2305"/>
                      <a:pt x="2966" y="1483"/>
                    </a:cubicBezTo>
                    <a:cubicBezTo>
                      <a:pt x="2966" y="671"/>
                      <a:pt x="2293" y="0"/>
                      <a:pt x="14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34"/>
              <p:cNvSpPr/>
              <p:nvPr/>
            </p:nvSpPr>
            <p:spPr>
              <a:xfrm>
                <a:off x="-714751" y="1618372"/>
                <a:ext cx="156287" cy="156287"/>
              </a:xfrm>
              <a:custGeom>
                <a:rect b="b" l="l" r="r" t="t"/>
                <a:pathLst>
                  <a:path extrusionOk="0" h="3010" w="3010">
                    <a:moveTo>
                      <a:pt x="1507" y="44"/>
                    </a:moveTo>
                    <a:cubicBezTo>
                      <a:pt x="2306" y="44"/>
                      <a:pt x="2969" y="705"/>
                      <a:pt x="2969" y="1506"/>
                    </a:cubicBezTo>
                    <a:cubicBezTo>
                      <a:pt x="2969" y="2315"/>
                      <a:pt x="2306" y="2969"/>
                      <a:pt x="1507" y="2969"/>
                    </a:cubicBezTo>
                    <a:cubicBezTo>
                      <a:pt x="695" y="2969"/>
                      <a:pt x="44" y="2315"/>
                      <a:pt x="44" y="1506"/>
                    </a:cubicBezTo>
                    <a:cubicBezTo>
                      <a:pt x="44" y="705"/>
                      <a:pt x="695" y="44"/>
                      <a:pt x="1507" y="44"/>
                    </a:cubicBezTo>
                    <a:close/>
                    <a:moveTo>
                      <a:pt x="1507" y="0"/>
                    </a:moveTo>
                    <a:cubicBezTo>
                      <a:pt x="674" y="0"/>
                      <a:pt x="1" y="684"/>
                      <a:pt x="1" y="1506"/>
                    </a:cubicBezTo>
                    <a:cubicBezTo>
                      <a:pt x="1" y="2339"/>
                      <a:pt x="674" y="3009"/>
                      <a:pt x="1507" y="3009"/>
                    </a:cubicBezTo>
                    <a:cubicBezTo>
                      <a:pt x="2329" y="3009"/>
                      <a:pt x="3010" y="2339"/>
                      <a:pt x="3010" y="1506"/>
                    </a:cubicBezTo>
                    <a:cubicBezTo>
                      <a:pt x="3010" y="684"/>
                      <a:pt x="2329" y="0"/>
                      <a:pt x="1507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34"/>
              <p:cNvSpPr/>
              <p:nvPr/>
            </p:nvSpPr>
            <p:spPr>
              <a:xfrm>
                <a:off x="-703588" y="1630054"/>
                <a:ext cx="133597" cy="133545"/>
              </a:xfrm>
              <a:custGeom>
                <a:rect b="b" l="l" r="r" t="t"/>
                <a:pathLst>
                  <a:path extrusionOk="0" h="2572" w="2573">
                    <a:moveTo>
                      <a:pt x="1292" y="1"/>
                    </a:moveTo>
                    <a:cubicBezTo>
                      <a:pt x="577" y="1"/>
                      <a:pt x="1" y="577"/>
                      <a:pt x="1" y="1281"/>
                    </a:cubicBezTo>
                    <a:cubicBezTo>
                      <a:pt x="1" y="1996"/>
                      <a:pt x="577" y="2572"/>
                      <a:pt x="1292" y="2572"/>
                    </a:cubicBezTo>
                    <a:cubicBezTo>
                      <a:pt x="1996" y="2572"/>
                      <a:pt x="2572" y="1996"/>
                      <a:pt x="2572" y="1281"/>
                    </a:cubicBezTo>
                    <a:cubicBezTo>
                      <a:pt x="2572" y="577"/>
                      <a:pt x="1996" y="1"/>
                      <a:pt x="1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34"/>
              <p:cNvSpPr/>
              <p:nvPr/>
            </p:nvSpPr>
            <p:spPr>
              <a:xfrm>
                <a:off x="-704782" y="1628860"/>
                <a:ext cx="135829" cy="135829"/>
              </a:xfrm>
              <a:custGeom>
                <a:rect b="b" l="l" r="r" t="t"/>
                <a:pathLst>
                  <a:path extrusionOk="0" h="2616" w="2616">
                    <a:moveTo>
                      <a:pt x="1315" y="44"/>
                    </a:moveTo>
                    <a:cubicBezTo>
                      <a:pt x="2009" y="44"/>
                      <a:pt x="2572" y="610"/>
                      <a:pt x="2572" y="1304"/>
                    </a:cubicBezTo>
                    <a:cubicBezTo>
                      <a:pt x="2572" y="2008"/>
                      <a:pt x="2009" y="2574"/>
                      <a:pt x="1315" y="2574"/>
                    </a:cubicBezTo>
                    <a:cubicBezTo>
                      <a:pt x="610" y="2574"/>
                      <a:pt x="44" y="2008"/>
                      <a:pt x="44" y="1304"/>
                    </a:cubicBezTo>
                    <a:cubicBezTo>
                      <a:pt x="44" y="610"/>
                      <a:pt x="610" y="44"/>
                      <a:pt x="1315" y="44"/>
                    </a:cubicBezTo>
                    <a:close/>
                    <a:moveTo>
                      <a:pt x="1315" y="1"/>
                    </a:moveTo>
                    <a:cubicBezTo>
                      <a:pt x="587" y="1"/>
                      <a:pt x="1" y="590"/>
                      <a:pt x="1" y="1304"/>
                    </a:cubicBezTo>
                    <a:cubicBezTo>
                      <a:pt x="1" y="2029"/>
                      <a:pt x="587" y="2615"/>
                      <a:pt x="1315" y="2615"/>
                    </a:cubicBezTo>
                    <a:cubicBezTo>
                      <a:pt x="2029" y="2615"/>
                      <a:pt x="2616" y="2029"/>
                      <a:pt x="2616" y="1304"/>
                    </a:cubicBezTo>
                    <a:cubicBezTo>
                      <a:pt x="2616" y="590"/>
                      <a:pt x="2029" y="1"/>
                      <a:pt x="1315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59" name="Google Shape;2859;p34"/>
            <p:cNvSpPr/>
            <p:nvPr/>
          </p:nvSpPr>
          <p:spPr>
            <a:xfrm rot="-867518">
              <a:off x="7596063" y="3988962"/>
              <a:ext cx="305146" cy="480780"/>
            </a:xfrm>
            <a:custGeom>
              <a:rect b="b" l="l" r="r" t="t"/>
              <a:pathLst>
                <a:path extrusionOk="0" h="208768" w="132503">
                  <a:moveTo>
                    <a:pt x="1" y="0"/>
                  </a:moveTo>
                  <a:lnTo>
                    <a:pt x="1" y="26324"/>
                  </a:lnTo>
                  <a:lnTo>
                    <a:pt x="46712" y="26324"/>
                  </a:lnTo>
                  <a:cubicBezTo>
                    <a:pt x="63903" y="26324"/>
                    <a:pt x="78517" y="37317"/>
                    <a:pt x="83964" y="52648"/>
                  </a:cubicBezTo>
                  <a:lnTo>
                    <a:pt x="1" y="52648"/>
                  </a:lnTo>
                  <a:lnTo>
                    <a:pt x="1" y="78973"/>
                  </a:lnTo>
                  <a:lnTo>
                    <a:pt x="83964" y="78973"/>
                  </a:lnTo>
                  <a:cubicBezTo>
                    <a:pt x="78517" y="94304"/>
                    <a:pt x="63903" y="105297"/>
                    <a:pt x="46712" y="105297"/>
                  </a:cubicBezTo>
                  <a:lnTo>
                    <a:pt x="1" y="105297"/>
                  </a:lnTo>
                  <a:lnTo>
                    <a:pt x="1" y="131621"/>
                  </a:lnTo>
                  <a:lnTo>
                    <a:pt x="77147" y="208767"/>
                  </a:lnTo>
                  <a:lnTo>
                    <a:pt x="95773" y="190141"/>
                  </a:lnTo>
                  <a:lnTo>
                    <a:pt x="37220" y="131621"/>
                  </a:lnTo>
                  <a:lnTo>
                    <a:pt x="46712" y="131621"/>
                  </a:lnTo>
                  <a:cubicBezTo>
                    <a:pt x="78517" y="131621"/>
                    <a:pt x="105102" y="108983"/>
                    <a:pt x="111202" y="78973"/>
                  </a:cubicBezTo>
                  <a:lnTo>
                    <a:pt x="132503" y="78973"/>
                  </a:lnTo>
                  <a:lnTo>
                    <a:pt x="132503" y="52648"/>
                  </a:lnTo>
                  <a:lnTo>
                    <a:pt x="111202" y="52648"/>
                  </a:lnTo>
                  <a:cubicBezTo>
                    <a:pt x="109245" y="42928"/>
                    <a:pt x="105102" y="33990"/>
                    <a:pt x="99328" y="26324"/>
                  </a:cubicBezTo>
                  <a:lnTo>
                    <a:pt x="132503" y="26324"/>
                  </a:lnTo>
                  <a:lnTo>
                    <a:pt x="13250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rotWithShape="0" algn="bl" dir="3480000" dist="9525">
                <a:srgbClr val="000000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0" name="Google Shape;2860;p34"/>
          <p:cNvSpPr/>
          <p:nvPr/>
        </p:nvSpPr>
        <p:spPr>
          <a:xfrm rot="1391390">
            <a:off x="796717" y="830220"/>
            <a:ext cx="284335" cy="447990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1" name="Google Shape;2861;p34"/>
          <p:cNvSpPr txBox="1"/>
          <p:nvPr>
            <p:ph idx="4" type="subTitle"/>
          </p:nvPr>
        </p:nvSpPr>
        <p:spPr>
          <a:xfrm>
            <a:off x="626525" y="1240163"/>
            <a:ext cx="51066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Reliability </a:t>
            </a:r>
            <a:endParaRPr/>
          </a:p>
        </p:txBody>
      </p:sp>
      <p:sp>
        <p:nvSpPr>
          <p:cNvPr id="2862" name="Google Shape;2862;p34"/>
          <p:cNvSpPr txBox="1"/>
          <p:nvPr>
            <p:ph idx="5" type="subTitle"/>
          </p:nvPr>
        </p:nvSpPr>
        <p:spPr>
          <a:xfrm>
            <a:off x="626525" y="1992988"/>
            <a:ext cx="51066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Over False Discoveries</a:t>
            </a:r>
            <a:endParaRPr/>
          </a:p>
        </p:txBody>
      </p:sp>
      <p:sp>
        <p:nvSpPr>
          <p:cNvPr id="2863" name="Google Shape;2863;p34"/>
          <p:cNvSpPr txBox="1"/>
          <p:nvPr>
            <p:ph idx="6" type="subTitle"/>
          </p:nvPr>
        </p:nvSpPr>
        <p:spPr>
          <a:xfrm>
            <a:off x="626525" y="2710176"/>
            <a:ext cx="51066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Flexibility</a:t>
            </a:r>
            <a:r>
              <a:rPr lang="en"/>
              <a:t> </a:t>
            </a:r>
            <a:endParaRPr/>
          </a:p>
        </p:txBody>
      </p:sp>
      <p:sp>
        <p:nvSpPr>
          <p:cNvPr id="2864" name="Google Shape;2864;p34"/>
          <p:cNvSpPr txBox="1"/>
          <p:nvPr/>
        </p:nvSpPr>
        <p:spPr>
          <a:xfrm>
            <a:off x="626525" y="34273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Robustness</a:t>
            </a:r>
            <a:endParaRPr b="1" sz="24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8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9" name="Google Shape;2869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Deciphering the dataset</a:t>
            </a:r>
            <a:endParaRPr/>
          </a:p>
        </p:txBody>
      </p:sp>
      <p:sp>
        <p:nvSpPr>
          <p:cNvPr id="2870" name="Google Shape;2870;p35"/>
          <p:cNvSpPr txBox="1"/>
          <p:nvPr/>
        </p:nvSpPr>
        <p:spPr>
          <a:xfrm>
            <a:off x="633225" y="1306700"/>
            <a:ext cx="2403600" cy="77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Imbalance in the dataset</a:t>
            </a:r>
            <a:endParaRPr b="1" sz="24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871" name="Google Shape;2871;p35"/>
          <p:cNvSpPr txBox="1"/>
          <p:nvPr/>
        </p:nvSpPr>
        <p:spPr>
          <a:xfrm>
            <a:off x="720000" y="2860357"/>
            <a:ext cx="2403600" cy="15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872" name="Google Shape;2872;p35"/>
          <p:cNvSpPr/>
          <p:nvPr/>
        </p:nvSpPr>
        <p:spPr>
          <a:xfrm rot="-5400000">
            <a:off x="2172930" y="3183180"/>
            <a:ext cx="2487451" cy="240"/>
          </a:xfrm>
          <a:custGeom>
            <a:rect b="b" l="l" r="r" t="t"/>
            <a:pathLst>
              <a:path extrusionOk="0" fill="none" h="1" w="5962">
                <a:moveTo>
                  <a:pt x="0" y="1"/>
                </a:moveTo>
                <a:lnTo>
                  <a:pt x="5962" y="1"/>
                </a:lnTo>
              </a:path>
            </a:pathLst>
          </a:custGeom>
          <a:noFill/>
          <a:ln cap="rnd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3" name="Google Shape;2873;p35"/>
          <p:cNvSpPr txBox="1"/>
          <p:nvPr/>
        </p:nvSpPr>
        <p:spPr>
          <a:xfrm>
            <a:off x="3543925" y="1306700"/>
            <a:ext cx="4801500" cy="409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Dataset Info</a:t>
            </a:r>
            <a:endParaRPr b="1" sz="24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874" name="Google Shape;2874;p35"/>
          <p:cNvSpPr/>
          <p:nvPr/>
        </p:nvSpPr>
        <p:spPr>
          <a:xfrm>
            <a:off x="719999" y="971306"/>
            <a:ext cx="284146" cy="281404"/>
          </a:xfrm>
          <a:custGeom>
            <a:rect b="b" l="l" r="r" t="t"/>
            <a:pathLst>
              <a:path extrusionOk="0" h="1026" w="1036">
                <a:moveTo>
                  <a:pt x="523" y="44"/>
                </a:moveTo>
                <a:cubicBezTo>
                  <a:pt x="533" y="44"/>
                  <a:pt x="556" y="44"/>
                  <a:pt x="577" y="65"/>
                </a:cubicBezTo>
                <a:cubicBezTo>
                  <a:pt x="587" y="78"/>
                  <a:pt x="597" y="98"/>
                  <a:pt x="597" y="119"/>
                </a:cubicBezTo>
                <a:lnTo>
                  <a:pt x="597" y="408"/>
                </a:lnTo>
                <a:cubicBezTo>
                  <a:pt x="597" y="418"/>
                  <a:pt x="610" y="428"/>
                  <a:pt x="620" y="428"/>
                </a:cubicBezTo>
                <a:lnTo>
                  <a:pt x="907" y="428"/>
                </a:lnTo>
                <a:cubicBezTo>
                  <a:pt x="951" y="428"/>
                  <a:pt x="994" y="472"/>
                  <a:pt x="994" y="513"/>
                </a:cubicBezTo>
                <a:cubicBezTo>
                  <a:pt x="994" y="536"/>
                  <a:pt x="981" y="556"/>
                  <a:pt x="961" y="567"/>
                </a:cubicBezTo>
                <a:cubicBezTo>
                  <a:pt x="951" y="577"/>
                  <a:pt x="930" y="590"/>
                  <a:pt x="907" y="590"/>
                </a:cubicBezTo>
                <a:lnTo>
                  <a:pt x="620" y="590"/>
                </a:lnTo>
                <a:cubicBezTo>
                  <a:pt x="610" y="590"/>
                  <a:pt x="597" y="600"/>
                  <a:pt x="597" y="610"/>
                </a:cubicBezTo>
                <a:lnTo>
                  <a:pt x="597" y="910"/>
                </a:lnTo>
                <a:cubicBezTo>
                  <a:pt x="597" y="951"/>
                  <a:pt x="567" y="984"/>
                  <a:pt x="523" y="984"/>
                </a:cubicBezTo>
                <a:cubicBezTo>
                  <a:pt x="469" y="984"/>
                  <a:pt x="439" y="951"/>
                  <a:pt x="439" y="910"/>
                </a:cubicBezTo>
                <a:lnTo>
                  <a:pt x="439" y="610"/>
                </a:lnTo>
                <a:cubicBezTo>
                  <a:pt x="439" y="600"/>
                  <a:pt x="428" y="590"/>
                  <a:pt x="418" y="590"/>
                </a:cubicBezTo>
                <a:lnTo>
                  <a:pt x="129" y="590"/>
                </a:lnTo>
                <a:cubicBezTo>
                  <a:pt x="85" y="590"/>
                  <a:pt x="44" y="556"/>
                  <a:pt x="44" y="513"/>
                </a:cubicBezTo>
                <a:cubicBezTo>
                  <a:pt x="44" y="472"/>
                  <a:pt x="85" y="428"/>
                  <a:pt x="129" y="428"/>
                </a:cubicBezTo>
                <a:lnTo>
                  <a:pt x="418" y="428"/>
                </a:lnTo>
                <a:cubicBezTo>
                  <a:pt x="428" y="428"/>
                  <a:pt x="439" y="418"/>
                  <a:pt x="439" y="408"/>
                </a:cubicBezTo>
                <a:lnTo>
                  <a:pt x="439" y="119"/>
                </a:lnTo>
                <a:cubicBezTo>
                  <a:pt x="439" y="78"/>
                  <a:pt x="469" y="44"/>
                  <a:pt x="523" y="44"/>
                </a:cubicBezTo>
                <a:close/>
                <a:moveTo>
                  <a:pt x="523" y="1"/>
                </a:moveTo>
                <a:cubicBezTo>
                  <a:pt x="449" y="1"/>
                  <a:pt x="395" y="55"/>
                  <a:pt x="395" y="119"/>
                </a:cubicBezTo>
                <a:lnTo>
                  <a:pt x="395" y="385"/>
                </a:lnTo>
                <a:lnTo>
                  <a:pt x="129" y="385"/>
                </a:lnTo>
                <a:cubicBezTo>
                  <a:pt x="54" y="385"/>
                  <a:pt x="1" y="439"/>
                  <a:pt x="1" y="513"/>
                </a:cubicBezTo>
                <a:cubicBezTo>
                  <a:pt x="1" y="577"/>
                  <a:pt x="54" y="631"/>
                  <a:pt x="129" y="631"/>
                </a:cubicBezTo>
                <a:lnTo>
                  <a:pt x="395" y="631"/>
                </a:lnTo>
                <a:lnTo>
                  <a:pt x="395" y="910"/>
                </a:lnTo>
                <a:cubicBezTo>
                  <a:pt x="395" y="974"/>
                  <a:pt x="449" y="1025"/>
                  <a:pt x="523" y="1025"/>
                </a:cubicBezTo>
                <a:cubicBezTo>
                  <a:pt x="587" y="1025"/>
                  <a:pt x="641" y="974"/>
                  <a:pt x="641" y="910"/>
                </a:cubicBezTo>
                <a:lnTo>
                  <a:pt x="641" y="631"/>
                </a:lnTo>
                <a:lnTo>
                  <a:pt x="907" y="631"/>
                </a:lnTo>
                <a:cubicBezTo>
                  <a:pt x="940" y="631"/>
                  <a:pt x="971" y="620"/>
                  <a:pt x="994" y="600"/>
                </a:cubicBezTo>
                <a:cubicBezTo>
                  <a:pt x="1015" y="577"/>
                  <a:pt x="1035" y="546"/>
                  <a:pt x="1035" y="513"/>
                </a:cubicBezTo>
                <a:cubicBezTo>
                  <a:pt x="1035" y="439"/>
                  <a:pt x="981" y="385"/>
                  <a:pt x="907" y="385"/>
                </a:cubicBezTo>
                <a:lnTo>
                  <a:pt x="641" y="385"/>
                </a:lnTo>
                <a:lnTo>
                  <a:pt x="641" y="119"/>
                </a:lnTo>
                <a:cubicBezTo>
                  <a:pt x="641" y="88"/>
                  <a:pt x="631" y="55"/>
                  <a:pt x="610" y="34"/>
                </a:cubicBezTo>
                <a:cubicBezTo>
                  <a:pt x="577" y="14"/>
                  <a:pt x="556" y="1"/>
                  <a:pt x="5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5" name="Google Shape;2875;p35"/>
          <p:cNvSpPr/>
          <p:nvPr/>
        </p:nvSpPr>
        <p:spPr>
          <a:xfrm>
            <a:off x="5332182" y="4026850"/>
            <a:ext cx="939000" cy="385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6" name="Google Shape;2876;p35"/>
          <p:cNvSpPr/>
          <p:nvPr/>
        </p:nvSpPr>
        <p:spPr>
          <a:xfrm>
            <a:off x="7008150" y="4026850"/>
            <a:ext cx="939000" cy="385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7" name="Google Shape;2877;p35"/>
          <p:cNvSpPr/>
          <p:nvPr/>
        </p:nvSpPr>
        <p:spPr>
          <a:xfrm>
            <a:off x="3656213" y="4026850"/>
            <a:ext cx="939000" cy="385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8" name="Google Shape;2878;p35"/>
          <p:cNvSpPr txBox="1"/>
          <p:nvPr/>
        </p:nvSpPr>
        <p:spPr>
          <a:xfrm>
            <a:off x="3264113" y="2951350"/>
            <a:ext cx="1735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Features</a:t>
            </a:r>
            <a:endParaRPr b="1" sz="24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879" name="Google Shape;2879;p35"/>
          <p:cNvSpPr txBox="1"/>
          <p:nvPr/>
        </p:nvSpPr>
        <p:spPr>
          <a:xfrm>
            <a:off x="4933932" y="3298100"/>
            <a:ext cx="1735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Target</a:t>
            </a:r>
            <a:r>
              <a:rPr b="1" lang="en" sz="24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Variable</a:t>
            </a:r>
            <a:endParaRPr b="1" sz="24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880" name="Google Shape;2880;p35"/>
          <p:cNvSpPr txBox="1"/>
          <p:nvPr/>
        </p:nvSpPr>
        <p:spPr>
          <a:xfrm>
            <a:off x="6609900" y="3071863"/>
            <a:ext cx="1735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Classes</a:t>
            </a:r>
            <a:endParaRPr b="1" sz="24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881" name="Google Shape;2881;p35"/>
          <p:cNvSpPr txBox="1"/>
          <p:nvPr/>
        </p:nvSpPr>
        <p:spPr>
          <a:xfrm>
            <a:off x="6609900" y="3060182"/>
            <a:ext cx="17355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882" name="Google Shape;2882;p35"/>
          <p:cNvSpPr txBox="1"/>
          <p:nvPr/>
        </p:nvSpPr>
        <p:spPr>
          <a:xfrm>
            <a:off x="3656213" y="2141175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95</a:t>
            </a:r>
            <a:endParaRPr b="1" sz="30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883" name="Google Shape;2883;p35"/>
          <p:cNvSpPr txBox="1"/>
          <p:nvPr/>
        </p:nvSpPr>
        <p:spPr>
          <a:xfrm>
            <a:off x="5332182" y="2141175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01</a:t>
            </a:r>
            <a:endParaRPr b="1" sz="30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884" name="Google Shape;2884;p35"/>
          <p:cNvSpPr txBox="1"/>
          <p:nvPr/>
        </p:nvSpPr>
        <p:spPr>
          <a:xfrm>
            <a:off x="7008150" y="2141175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02</a:t>
            </a:r>
            <a:endParaRPr b="1" sz="30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grpSp>
        <p:nvGrpSpPr>
          <p:cNvPr id="2885" name="Google Shape;2885;p35"/>
          <p:cNvGrpSpPr/>
          <p:nvPr/>
        </p:nvGrpSpPr>
        <p:grpSpPr>
          <a:xfrm>
            <a:off x="5622075" y="4055549"/>
            <a:ext cx="359213" cy="327807"/>
            <a:chOff x="1958520" y="2302574"/>
            <a:chExt cx="359213" cy="327807"/>
          </a:xfrm>
        </p:grpSpPr>
        <p:sp>
          <p:nvSpPr>
            <p:cNvPr id="2886" name="Google Shape;2886;p35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35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35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9" name="Google Shape;2889;p35"/>
          <p:cNvGrpSpPr/>
          <p:nvPr/>
        </p:nvGrpSpPr>
        <p:grpSpPr>
          <a:xfrm>
            <a:off x="3962085" y="4058396"/>
            <a:ext cx="327257" cy="321808"/>
            <a:chOff x="860940" y="2746477"/>
            <a:chExt cx="371883" cy="365691"/>
          </a:xfrm>
        </p:grpSpPr>
        <p:sp>
          <p:nvSpPr>
            <p:cNvPr id="2890" name="Google Shape;2890;p35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35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35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35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35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5" name="Google Shape;2895;p35"/>
          <p:cNvGrpSpPr/>
          <p:nvPr/>
        </p:nvGrpSpPr>
        <p:grpSpPr>
          <a:xfrm>
            <a:off x="7298790" y="4048354"/>
            <a:ext cx="357720" cy="342192"/>
            <a:chOff x="1973254" y="4156304"/>
            <a:chExt cx="357720" cy="342192"/>
          </a:xfrm>
        </p:grpSpPr>
        <p:sp>
          <p:nvSpPr>
            <p:cNvPr id="2896" name="Google Shape;2896;p35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35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35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35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35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35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02" name="Google Shape;290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575" y="2047400"/>
            <a:ext cx="3296341" cy="255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7" name="Google Shape;29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496751" cy="483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8" name="Google Shape;290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9350" y="187575"/>
            <a:ext cx="4190052" cy="473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p37"/>
          <p:cNvSpPr/>
          <p:nvPr/>
        </p:nvSpPr>
        <p:spPr>
          <a:xfrm flipH="1">
            <a:off x="266475" y="3719323"/>
            <a:ext cx="1879142" cy="1320217"/>
          </a:xfrm>
          <a:custGeom>
            <a:rect b="b" l="l" r="r" t="t"/>
            <a:pathLst>
              <a:path extrusionOk="0" h="16762" w="20189">
                <a:moveTo>
                  <a:pt x="12191" y="0"/>
                </a:moveTo>
                <a:cubicBezTo>
                  <a:pt x="11004" y="0"/>
                  <a:pt x="9847" y="324"/>
                  <a:pt x="8933" y="1076"/>
                </a:cubicBezTo>
                <a:cubicBezTo>
                  <a:pt x="7781" y="2003"/>
                  <a:pt x="7256" y="3573"/>
                  <a:pt x="6062" y="4436"/>
                </a:cubicBezTo>
                <a:cubicBezTo>
                  <a:pt x="4206" y="5780"/>
                  <a:pt x="1570" y="5332"/>
                  <a:pt x="492" y="7744"/>
                </a:cubicBezTo>
                <a:cubicBezTo>
                  <a:pt x="108" y="8607"/>
                  <a:pt x="1" y="9568"/>
                  <a:pt x="21" y="10508"/>
                </a:cubicBezTo>
                <a:cubicBezTo>
                  <a:pt x="34" y="11691"/>
                  <a:pt x="226" y="12887"/>
                  <a:pt x="738" y="13955"/>
                </a:cubicBezTo>
                <a:cubicBezTo>
                  <a:pt x="1250" y="15020"/>
                  <a:pt x="2093" y="15950"/>
                  <a:pt x="3181" y="16408"/>
                </a:cubicBezTo>
                <a:cubicBezTo>
                  <a:pt x="3767" y="16657"/>
                  <a:pt x="4385" y="16761"/>
                  <a:pt x="5012" y="16761"/>
                </a:cubicBezTo>
                <a:cubicBezTo>
                  <a:pt x="6109" y="16761"/>
                  <a:pt x="7234" y="16441"/>
                  <a:pt x="8260" y="16014"/>
                </a:cubicBezTo>
                <a:cubicBezTo>
                  <a:pt x="8920" y="15747"/>
                  <a:pt x="9584" y="15417"/>
                  <a:pt x="10308" y="15384"/>
                </a:cubicBezTo>
                <a:cubicBezTo>
                  <a:pt x="10362" y="15381"/>
                  <a:pt x="10415" y="15379"/>
                  <a:pt x="10468" y="15379"/>
                </a:cubicBezTo>
                <a:cubicBezTo>
                  <a:pt x="11307" y="15379"/>
                  <a:pt x="12121" y="15764"/>
                  <a:pt x="12923" y="16034"/>
                </a:cubicBezTo>
                <a:cubicBezTo>
                  <a:pt x="13552" y="16243"/>
                  <a:pt x="14220" y="16387"/>
                  <a:pt x="14876" y="16387"/>
                </a:cubicBezTo>
                <a:cubicBezTo>
                  <a:pt x="15299" y="16387"/>
                  <a:pt x="15716" y="16327"/>
                  <a:pt x="16114" y="16185"/>
                </a:cubicBezTo>
                <a:cubicBezTo>
                  <a:pt x="16913" y="15896"/>
                  <a:pt x="17576" y="15299"/>
                  <a:pt x="18109" y="14636"/>
                </a:cubicBezTo>
                <a:cubicBezTo>
                  <a:pt x="19049" y="13453"/>
                  <a:pt x="19635" y="11990"/>
                  <a:pt x="19774" y="10474"/>
                </a:cubicBezTo>
                <a:cubicBezTo>
                  <a:pt x="20188" y="6185"/>
                  <a:pt x="17971" y="820"/>
                  <a:pt x="13243" y="82"/>
                </a:cubicBezTo>
                <a:cubicBezTo>
                  <a:pt x="12893" y="28"/>
                  <a:pt x="12541" y="0"/>
                  <a:pt x="12191" y="0"/>
                </a:cubicBezTo>
                <a:close/>
              </a:path>
            </a:pathLst>
          </a:custGeom>
          <a:solidFill>
            <a:srgbClr val="FFB23E">
              <a:alpha val="8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7091625" y="3719323"/>
            <a:ext cx="1879142" cy="1320217"/>
          </a:xfrm>
          <a:custGeom>
            <a:rect b="b" l="l" r="r" t="t"/>
            <a:pathLst>
              <a:path extrusionOk="0" h="16762" w="20189">
                <a:moveTo>
                  <a:pt x="12191" y="0"/>
                </a:moveTo>
                <a:cubicBezTo>
                  <a:pt x="11004" y="0"/>
                  <a:pt x="9847" y="324"/>
                  <a:pt x="8933" y="1076"/>
                </a:cubicBezTo>
                <a:cubicBezTo>
                  <a:pt x="7781" y="2003"/>
                  <a:pt x="7256" y="3573"/>
                  <a:pt x="6062" y="4436"/>
                </a:cubicBezTo>
                <a:cubicBezTo>
                  <a:pt x="4206" y="5780"/>
                  <a:pt x="1570" y="5332"/>
                  <a:pt x="492" y="7744"/>
                </a:cubicBezTo>
                <a:cubicBezTo>
                  <a:pt x="108" y="8607"/>
                  <a:pt x="1" y="9568"/>
                  <a:pt x="21" y="10508"/>
                </a:cubicBezTo>
                <a:cubicBezTo>
                  <a:pt x="34" y="11691"/>
                  <a:pt x="226" y="12887"/>
                  <a:pt x="738" y="13955"/>
                </a:cubicBezTo>
                <a:cubicBezTo>
                  <a:pt x="1250" y="15020"/>
                  <a:pt x="2093" y="15950"/>
                  <a:pt x="3181" y="16408"/>
                </a:cubicBezTo>
                <a:cubicBezTo>
                  <a:pt x="3767" y="16657"/>
                  <a:pt x="4385" y="16761"/>
                  <a:pt x="5012" y="16761"/>
                </a:cubicBezTo>
                <a:cubicBezTo>
                  <a:pt x="6109" y="16761"/>
                  <a:pt x="7234" y="16441"/>
                  <a:pt x="8260" y="16014"/>
                </a:cubicBezTo>
                <a:cubicBezTo>
                  <a:pt x="8920" y="15747"/>
                  <a:pt x="9584" y="15417"/>
                  <a:pt x="10308" y="15384"/>
                </a:cubicBezTo>
                <a:cubicBezTo>
                  <a:pt x="10362" y="15381"/>
                  <a:pt x="10415" y="15379"/>
                  <a:pt x="10468" y="15379"/>
                </a:cubicBezTo>
                <a:cubicBezTo>
                  <a:pt x="11307" y="15379"/>
                  <a:pt x="12121" y="15764"/>
                  <a:pt x="12923" y="16034"/>
                </a:cubicBezTo>
                <a:cubicBezTo>
                  <a:pt x="13552" y="16243"/>
                  <a:pt x="14220" y="16387"/>
                  <a:pt x="14876" y="16387"/>
                </a:cubicBezTo>
                <a:cubicBezTo>
                  <a:pt x="15299" y="16387"/>
                  <a:pt x="15716" y="16327"/>
                  <a:pt x="16114" y="16185"/>
                </a:cubicBezTo>
                <a:cubicBezTo>
                  <a:pt x="16913" y="15896"/>
                  <a:pt x="17576" y="15299"/>
                  <a:pt x="18109" y="14636"/>
                </a:cubicBezTo>
                <a:cubicBezTo>
                  <a:pt x="19049" y="13453"/>
                  <a:pt x="19635" y="11990"/>
                  <a:pt x="19774" y="10474"/>
                </a:cubicBezTo>
                <a:cubicBezTo>
                  <a:pt x="20188" y="6185"/>
                  <a:pt x="17971" y="820"/>
                  <a:pt x="13243" y="82"/>
                </a:cubicBezTo>
                <a:cubicBezTo>
                  <a:pt x="12893" y="28"/>
                  <a:pt x="12541" y="0"/>
                  <a:pt x="12191" y="0"/>
                </a:cubicBezTo>
                <a:close/>
              </a:path>
            </a:pathLst>
          </a:custGeom>
          <a:solidFill>
            <a:srgbClr val="FFB23E">
              <a:alpha val="8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5" name="Google Shape;2915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Role of PCA here!</a:t>
            </a:r>
            <a:endParaRPr sz="3900"/>
          </a:p>
        </p:txBody>
      </p:sp>
      <p:sp>
        <p:nvSpPr>
          <p:cNvPr id="2916" name="Google Shape;2916;p37"/>
          <p:cNvSpPr txBox="1"/>
          <p:nvPr>
            <p:ph idx="1" type="subTitle"/>
          </p:nvPr>
        </p:nvSpPr>
        <p:spPr>
          <a:xfrm>
            <a:off x="1161750" y="1738099"/>
            <a:ext cx="6820500" cy="19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Reduce Dimensions of dataset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Using this to overcome the lack of computational power</a:t>
            </a:r>
            <a:endParaRPr sz="20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917" name="Google Shape;2917;p37"/>
          <p:cNvSpPr/>
          <p:nvPr/>
        </p:nvSpPr>
        <p:spPr>
          <a:xfrm>
            <a:off x="7914673" y="696274"/>
            <a:ext cx="403000" cy="400602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18" name="Google Shape;2918;p37"/>
          <p:cNvGrpSpPr/>
          <p:nvPr/>
        </p:nvGrpSpPr>
        <p:grpSpPr>
          <a:xfrm>
            <a:off x="358926" y="3719311"/>
            <a:ext cx="1249139" cy="1108257"/>
            <a:chOff x="1668675" y="774025"/>
            <a:chExt cx="4542325" cy="4030025"/>
          </a:xfrm>
        </p:grpSpPr>
        <p:sp>
          <p:nvSpPr>
            <p:cNvPr id="2919" name="Google Shape;2919;p37"/>
            <p:cNvSpPr/>
            <p:nvPr/>
          </p:nvSpPr>
          <p:spPr>
            <a:xfrm>
              <a:off x="3264625" y="1220225"/>
              <a:ext cx="2122425" cy="2122450"/>
            </a:xfrm>
            <a:custGeom>
              <a:rect b="b" l="l" r="r" t="t"/>
              <a:pathLst>
                <a:path extrusionOk="0" h="84898" w="84897">
                  <a:moveTo>
                    <a:pt x="42496" y="1134"/>
                  </a:moveTo>
                  <a:cubicBezTo>
                    <a:pt x="65443" y="1134"/>
                    <a:pt x="83763" y="19549"/>
                    <a:pt x="83763" y="42402"/>
                  </a:cubicBezTo>
                  <a:cubicBezTo>
                    <a:pt x="83763" y="65255"/>
                    <a:pt x="65443" y="83764"/>
                    <a:pt x="42496" y="83764"/>
                  </a:cubicBezTo>
                  <a:cubicBezTo>
                    <a:pt x="19548" y="83764"/>
                    <a:pt x="1228" y="65066"/>
                    <a:pt x="1228" y="42402"/>
                  </a:cubicBezTo>
                  <a:cubicBezTo>
                    <a:pt x="1228" y="19738"/>
                    <a:pt x="19548" y="1134"/>
                    <a:pt x="42496" y="1134"/>
                  </a:cubicBezTo>
                  <a:close/>
                  <a:moveTo>
                    <a:pt x="42496" y="1"/>
                  </a:moveTo>
                  <a:cubicBezTo>
                    <a:pt x="18981" y="1"/>
                    <a:pt x="0" y="18888"/>
                    <a:pt x="0" y="42402"/>
                  </a:cubicBezTo>
                  <a:cubicBezTo>
                    <a:pt x="0" y="65916"/>
                    <a:pt x="18981" y="84897"/>
                    <a:pt x="42496" y="84897"/>
                  </a:cubicBezTo>
                  <a:cubicBezTo>
                    <a:pt x="66010" y="84897"/>
                    <a:pt x="84897" y="65916"/>
                    <a:pt x="84897" y="42402"/>
                  </a:cubicBezTo>
                  <a:cubicBezTo>
                    <a:pt x="84897" y="18888"/>
                    <a:pt x="66010" y="1"/>
                    <a:pt x="4249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37"/>
            <p:cNvSpPr/>
            <p:nvPr/>
          </p:nvSpPr>
          <p:spPr>
            <a:xfrm>
              <a:off x="3281150" y="1234400"/>
              <a:ext cx="2091725" cy="2094100"/>
            </a:xfrm>
            <a:custGeom>
              <a:rect b="b" l="l" r="r" t="t"/>
              <a:pathLst>
                <a:path extrusionOk="0" h="83764" w="83669">
                  <a:moveTo>
                    <a:pt x="41835" y="0"/>
                  </a:moveTo>
                  <a:cubicBezTo>
                    <a:pt x="18604" y="0"/>
                    <a:pt x="0" y="18604"/>
                    <a:pt x="0" y="41835"/>
                  </a:cubicBezTo>
                  <a:cubicBezTo>
                    <a:pt x="0" y="65066"/>
                    <a:pt x="18604" y="83764"/>
                    <a:pt x="41835" y="83764"/>
                  </a:cubicBezTo>
                  <a:cubicBezTo>
                    <a:pt x="65065" y="83764"/>
                    <a:pt x="83669" y="65066"/>
                    <a:pt x="83669" y="41835"/>
                  </a:cubicBezTo>
                  <a:cubicBezTo>
                    <a:pt x="83669" y="18604"/>
                    <a:pt x="65065" y="0"/>
                    <a:pt x="4183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37"/>
            <p:cNvSpPr/>
            <p:nvPr/>
          </p:nvSpPr>
          <p:spPr>
            <a:xfrm>
              <a:off x="3219750" y="1234400"/>
              <a:ext cx="2094125" cy="2094100"/>
            </a:xfrm>
            <a:custGeom>
              <a:rect b="b" l="l" r="r" t="t"/>
              <a:pathLst>
                <a:path extrusionOk="0" h="83764" w="83765">
                  <a:moveTo>
                    <a:pt x="41930" y="0"/>
                  </a:moveTo>
                  <a:cubicBezTo>
                    <a:pt x="18699" y="0"/>
                    <a:pt x="1" y="18604"/>
                    <a:pt x="1" y="41835"/>
                  </a:cubicBezTo>
                  <a:cubicBezTo>
                    <a:pt x="1" y="65066"/>
                    <a:pt x="18699" y="83764"/>
                    <a:pt x="41930" y="83764"/>
                  </a:cubicBezTo>
                  <a:cubicBezTo>
                    <a:pt x="65066" y="83764"/>
                    <a:pt x="83764" y="65066"/>
                    <a:pt x="83764" y="41835"/>
                  </a:cubicBezTo>
                  <a:cubicBezTo>
                    <a:pt x="83764" y="18604"/>
                    <a:pt x="65066" y="0"/>
                    <a:pt x="419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37"/>
            <p:cNvSpPr/>
            <p:nvPr/>
          </p:nvSpPr>
          <p:spPr>
            <a:xfrm>
              <a:off x="3205600" y="1220225"/>
              <a:ext cx="2122425" cy="2122450"/>
            </a:xfrm>
            <a:custGeom>
              <a:rect b="b" l="l" r="r" t="t"/>
              <a:pathLst>
                <a:path extrusionOk="0" h="84898" w="84897">
                  <a:moveTo>
                    <a:pt x="42496" y="1134"/>
                  </a:moveTo>
                  <a:cubicBezTo>
                    <a:pt x="65065" y="1134"/>
                    <a:pt x="83669" y="19549"/>
                    <a:pt x="83669" y="42402"/>
                  </a:cubicBezTo>
                  <a:cubicBezTo>
                    <a:pt x="83669" y="65255"/>
                    <a:pt x="65065" y="83764"/>
                    <a:pt x="42496" y="83764"/>
                  </a:cubicBezTo>
                  <a:cubicBezTo>
                    <a:pt x="19832" y="83764"/>
                    <a:pt x="1134" y="65066"/>
                    <a:pt x="1134" y="42402"/>
                  </a:cubicBezTo>
                  <a:cubicBezTo>
                    <a:pt x="1134" y="19738"/>
                    <a:pt x="19548" y="1134"/>
                    <a:pt x="42496" y="1134"/>
                  </a:cubicBezTo>
                  <a:close/>
                  <a:moveTo>
                    <a:pt x="42496" y="1"/>
                  </a:moveTo>
                  <a:cubicBezTo>
                    <a:pt x="18982" y="1"/>
                    <a:pt x="0" y="18888"/>
                    <a:pt x="0" y="42402"/>
                  </a:cubicBezTo>
                  <a:cubicBezTo>
                    <a:pt x="0" y="65916"/>
                    <a:pt x="18982" y="84897"/>
                    <a:pt x="42496" y="84897"/>
                  </a:cubicBezTo>
                  <a:cubicBezTo>
                    <a:pt x="65915" y="84897"/>
                    <a:pt x="84897" y="65916"/>
                    <a:pt x="84897" y="42402"/>
                  </a:cubicBezTo>
                  <a:cubicBezTo>
                    <a:pt x="84897" y="18888"/>
                    <a:pt x="65915" y="1"/>
                    <a:pt x="4249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37"/>
            <p:cNvSpPr/>
            <p:nvPr/>
          </p:nvSpPr>
          <p:spPr>
            <a:xfrm>
              <a:off x="3354325" y="1368975"/>
              <a:ext cx="1817900" cy="1815525"/>
            </a:xfrm>
            <a:custGeom>
              <a:rect b="b" l="l" r="r" t="t"/>
              <a:pathLst>
                <a:path extrusionOk="0" h="72621" w="72716">
                  <a:moveTo>
                    <a:pt x="36547" y="0"/>
                  </a:moveTo>
                  <a:cubicBezTo>
                    <a:pt x="16243" y="0"/>
                    <a:pt x="1" y="16337"/>
                    <a:pt x="1" y="36452"/>
                  </a:cubicBezTo>
                  <a:cubicBezTo>
                    <a:pt x="1" y="56661"/>
                    <a:pt x="16243" y="72620"/>
                    <a:pt x="36547" y="72620"/>
                  </a:cubicBezTo>
                  <a:cubicBezTo>
                    <a:pt x="56756" y="72620"/>
                    <a:pt x="72715" y="56377"/>
                    <a:pt x="72715" y="36452"/>
                  </a:cubicBezTo>
                  <a:cubicBezTo>
                    <a:pt x="72715" y="16621"/>
                    <a:pt x="56378" y="0"/>
                    <a:pt x="36547" y="0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37"/>
            <p:cNvSpPr/>
            <p:nvPr/>
          </p:nvSpPr>
          <p:spPr>
            <a:xfrm>
              <a:off x="3340175" y="1354800"/>
              <a:ext cx="1843850" cy="1846225"/>
            </a:xfrm>
            <a:custGeom>
              <a:rect b="b" l="l" r="r" t="t"/>
              <a:pathLst>
                <a:path extrusionOk="0" h="73849" w="73754">
                  <a:moveTo>
                    <a:pt x="37113" y="1134"/>
                  </a:moveTo>
                  <a:cubicBezTo>
                    <a:pt x="56566" y="1134"/>
                    <a:pt x="72620" y="17188"/>
                    <a:pt x="72620" y="37019"/>
                  </a:cubicBezTo>
                  <a:cubicBezTo>
                    <a:pt x="72620" y="56944"/>
                    <a:pt x="56566" y="72621"/>
                    <a:pt x="37018" y="72621"/>
                  </a:cubicBezTo>
                  <a:cubicBezTo>
                    <a:pt x="17565" y="72621"/>
                    <a:pt x="1228" y="56661"/>
                    <a:pt x="1228" y="37019"/>
                  </a:cubicBezTo>
                  <a:cubicBezTo>
                    <a:pt x="1228" y="17471"/>
                    <a:pt x="17470" y="1134"/>
                    <a:pt x="37113" y="1134"/>
                  </a:cubicBezTo>
                  <a:close/>
                  <a:moveTo>
                    <a:pt x="37113" y="0"/>
                  </a:moveTo>
                  <a:cubicBezTo>
                    <a:pt x="16526" y="0"/>
                    <a:pt x="0" y="16527"/>
                    <a:pt x="0" y="37019"/>
                  </a:cubicBezTo>
                  <a:cubicBezTo>
                    <a:pt x="0" y="57511"/>
                    <a:pt x="16526" y="73848"/>
                    <a:pt x="37113" y="73848"/>
                  </a:cubicBezTo>
                  <a:cubicBezTo>
                    <a:pt x="57605" y="73848"/>
                    <a:pt x="73753" y="57228"/>
                    <a:pt x="73753" y="37019"/>
                  </a:cubicBezTo>
                  <a:cubicBezTo>
                    <a:pt x="73753" y="16810"/>
                    <a:pt x="57227" y="0"/>
                    <a:pt x="3711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37"/>
            <p:cNvSpPr/>
            <p:nvPr/>
          </p:nvSpPr>
          <p:spPr>
            <a:xfrm>
              <a:off x="3656525" y="1517700"/>
              <a:ext cx="1093100" cy="1418900"/>
            </a:xfrm>
            <a:custGeom>
              <a:rect b="b" l="l" r="r" t="t"/>
              <a:pathLst>
                <a:path extrusionOk="0" h="56756" w="43724">
                  <a:moveTo>
                    <a:pt x="0" y="14166"/>
                  </a:moveTo>
                  <a:lnTo>
                    <a:pt x="2833" y="20587"/>
                  </a:lnTo>
                  <a:lnTo>
                    <a:pt x="14165" y="15582"/>
                  </a:lnTo>
                  <a:cubicBezTo>
                    <a:pt x="18415" y="13693"/>
                    <a:pt x="23137" y="14827"/>
                    <a:pt x="26064" y="18037"/>
                  </a:cubicBezTo>
                  <a:lnTo>
                    <a:pt x="5666" y="27009"/>
                  </a:lnTo>
                  <a:lnTo>
                    <a:pt x="8499" y="33430"/>
                  </a:lnTo>
                  <a:lnTo>
                    <a:pt x="28897" y="24365"/>
                  </a:lnTo>
                  <a:cubicBezTo>
                    <a:pt x="29275" y="28709"/>
                    <a:pt x="26820" y="32958"/>
                    <a:pt x="22664" y="34847"/>
                  </a:cubicBezTo>
                  <a:lnTo>
                    <a:pt x="11332" y="39852"/>
                  </a:lnTo>
                  <a:lnTo>
                    <a:pt x="14165" y="46179"/>
                  </a:lnTo>
                  <a:lnTo>
                    <a:pt x="41174" y="56756"/>
                  </a:lnTo>
                  <a:lnTo>
                    <a:pt x="43723" y="50240"/>
                  </a:lnTo>
                  <a:lnTo>
                    <a:pt x="23231" y="42213"/>
                  </a:lnTo>
                  <a:lnTo>
                    <a:pt x="25498" y="41174"/>
                  </a:lnTo>
                  <a:cubicBezTo>
                    <a:pt x="33241" y="37774"/>
                    <a:pt x="37302" y="29464"/>
                    <a:pt x="35602" y="21437"/>
                  </a:cubicBezTo>
                  <a:lnTo>
                    <a:pt x="40701" y="19171"/>
                  </a:lnTo>
                  <a:lnTo>
                    <a:pt x="37963" y="12749"/>
                  </a:lnTo>
                  <a:lnTo>
                    <a:pt x="32769" y="15110"/>
                  </a:lnTo>
                  <a:cubicBezTo>
                    <a:pt x="31164" y="12938"/>
                    <a:pt x="29275" y="11144"/>
                    <a:pt x="27008" y="9916"/>
                  </a:cubicBezTo>
                  <a:lnTo>
                    <a:pt x="35130" y="6422"/>
                  </a:lnTo>
                  <a:lnTo>
                    <a:pt x="322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37"/>
            <p:cNvSpPr/>
            <p:nvPr/>
          </p:nvSpPr>
          <p:spPr>
            <a:xfrm>
              <a:off x="3640000" y="1501775"/>
              <a:ext cx="1123775" cy="1449000"/>
            </a:xfrm>
            <a:custGeom>
              <a:rect b="b" l="l" r="r" t="t"/>
              <a:pathLst>
                <a:path extrusionOk="0" h="57960" w="44951">
                  <a:moveTo>
                    <a:pt x="32580" y="1393"/>
                  </a:moveTo>
                  <a:lnTo>
                    <a:pt x="34941" y="6681"/>
                  </a:lnTo>
                  <a:lnTo>
                    <a:pt x="27386" y="10081"/>
                  </a:lnTo>
                  <a:cubicBezTo>
                    <a:pt x="27197" y="10081"/>
                    <a:pt x="27103" y="10364"/>
                    <a:pt x="27103" y="10553"/>
                  </a:cubicBezTo>
                  <a:cubicBezTo>
                    <a:pt x="27103" y="10742"/>
                    <a:pt x="27197" y="11025"/>
                    <a:pt x="27386" y="11120"/>
                  </a:cubicBezTo>
                  <a:cubicBezTo>
                    <a:pt x="29653" y="12347"/>
                    <a:pt x="31447" y="13953"/>
                    <a:pt x="32863" y="16030"/>
                  </a:cubicBezTo>
                  <a:cubicBezTo>
                    <a:pt x="32983" y="16210"/>
                    <a:pt x="33141" y="16276"/>
                    <a:pt x="33312" y="16276"/>
                  </a:cubicBezTo>
                  <a:cubicBezTo>
                    <a:pt x="33411" y="16276"/>
                    <a:pt x="33515" y="16254"/>
                    <a:pt x="33619" y="16219"/>
                  </a:cubicBezTo>
                  <a:lnTo>
                    <a:pt x="38246" y="14236"/>
                  </a:lnTo>
                  <a:lnTo>
                    <a:pt x="40607" y="19524"/>
                  </a:lnTo>
                  <a:lnTo>
                    <a:pt x="35980" y="21602"/>
                  </a:lnTo>
                  <a:cubicBezTo>
                    <a:pt x="35696" y="21696"/>
                    <a:pt x="35602" y="21980"/>
                    <a:pt x="35602" y="22263"/>
                  </a:cubicBezTo>
                  <a:cubicBezTo>
                    <a:pt x="37302" y="30101"/>
                    <a:pt x="33241" y="38033"/>
                    <a:pt x="25875" y="41339"/>
                  </a:cubicBezTo>
                  <a:lnTo>
                    <a:pt x="23609" y="42283"/>
                  </a:lnTo>
                  <a:cubicBezTo>
                    <a:pt x="23325" y="42377"/>
                    <a:pt x="23231" y="42661"/>
                    <a:pt x="23231" y="42850"/>
                  </a:cubicBezTo>
                  <a:cubicBezTo>
                    <a:pt x="23231" y="43133"/>
                    <a:pt x="23420" y="43322"/>
                    <a:pt x="23609" y="43416"/>
                  </a:cubicBezTo>
                  <a:lnTo>
                    <a:pt x="43629" y="51160"/>
                  </a:lnTo>
                  <a:lnTo>
                    <a:pt x="41457" y="56637"/>
                  </a:lnTo>
                  <a:lnTo>
                    <a:pt x="15204" y="46438"/>
                  </a:lnTo>
                  <a:lnTo>
                    <a:pt x="12749" y="40772"/>
                  </a:lnTo>
                  <a:lnTo>
                    <a:pt x="23514" y="35956"/>
                  </a:lnTo>
                  <a:cubicBezTo>
                    <a:pt x="27858" y="34067"/>
                    <a:pt x="30502" y="29723"/>
                    <a:pt x="30125" y="25002"/>
                  </a:cubicBezTo>
                  <a:cubicBezTo>
                    <a:pt x="30125" y="24813"/>
                    <a:pt x="30030" y="24624"/>
                    <a:pt x="29841" y="24529"/>
                  </a:cubicBezTo>
                  <a:cubicBezTo>
                    <a:pt x="29794" y="24482"/>
                    <a:pt x="29700" y="24459"/>
                    <a:pt x="29605" y="24459"/>
                  </a:cubicBezTo>
                  <a:cubicBezTo>
                    <a:pt x="29511" y="24459"/>
                    <a:pt x="29416" y="24482"/>
                    <a:pt x="29369" y="24529"/>
                  </a:cubicBezTo>
                  <a:lnTo>
                    <a:pt x="9444" y="33312"/>
                  </a:lnTo>
                  <a:lnTo>
                    <a:pt x="7083" y="27929"/>
                  </a:lnTo>
                  <a:lnTo>
                    <a:pt x="27008" y="19147"/>
                  </a:lnTo>
                  <a:cubicBezTo>
                    <a:pt x="27197" y="19052"/>
                    <a:pt x="27292" y="18958"/>
                    <a:pt x="27292" y="18769"/>
                  </a:cubicBezTo>
                  <a:cubicBezTo>
                    <a:pt x="27386" y="18580"/>
                    <a:pt x="27292" y="18391"/>
                    <a:pt x="27197" y="18202"/>
                  </a:cubicBezTo>
                  <a:cubicBezTo>
                    <a:pt x="25057" y="15936"/>
                    <a:pt x="22077" y="14719"/>
                    <a:pt x="19069" y="14719"/>
                  </a:cubicBezTo>
                  <a:cubicBezTo>
                    <a:pt x="17565" y="14719"/>
                    <a:pt x="16054" y="15023"/>
                    <a:pt x="14638" y="15653"/>
                  </a:cubicBezTo>
                  <a:lnTo>
                    <a:pt x="3778" y="20469"/>
                  </a:lnTo>
                  <a:lnTo>
                    <a:pt x="1417" y="15086"/>
                  </a:lnTo>
                  <a:lnTo>
                    <a:pt x="32580" y="1393"/>
                  </a:lnTo>
                  <a:close/>
                  <a:moveTo>
                    <a:pt x="32946" y="0"/>
                  </a:moveTo>
                  <a:cubicBezTo>
                    <a:pt x="32863" y="0"/>
                    <a:pt x="32769" y="24"/>
                    <a:pt x="32674" y="71"/>
                  </a:cubicBezTo>
                  <a:lnTo>
                    <a:pt x="472" y="14236"/>
                  </a:lnTo>
                  <a:cubicBezTo>
                    <a:pt x="95" y="14425"/>
                    <a:pt x="0" y="14803"/>
                    <a:pt x="95" y="15086"/>
                  </a:cubicBezTo>
                  <a:lnTo>
                    <a:pt x="2928" y="21507"/>
                  </a:lnTo>
                  <a:cubicBezTo>
                    <a:pt x="3022" y="21602"/>
                    <a:pt x="3117" y="21696"/>
                    <a:pt x="3305" y="21791"/>
                  </a:cubicBezTo>
                  <a:cubicBezTo>
                    <a:pt x="3337" y="21822"/>
                    <a:pt x="3379" y="21833"/>
                    <a:pt x="3428" y="21833"/>
                  </a:cubicBezTo>
                  <a:cubicBezTo>
                    <a:pt x="3526" y="21833"/>
                    <a:pt x="3652" y="21791"/>
                    <a:pt x="3778" y="21791"/>
                  </a:cubicBezTo>
                  <a:lnTo>
                    <a:pt x="15110" y="16786"/>
                  </a:lnTo>
                  <a:cubicBezTo>
                    <a:pt x="16410" y="16204"/>
                    <a:pt x="17785" y="15920"/>
                    <a:pt x="19144" y="15920"/>
                  </a:cubicBezTo>
                  <a:cubicBezTo>
                    <a:pt x="21536" y="15920"/>
                    <a:pt x="23880" y="16800"/>
                    <a:pt x="25686" y="18486"/>
                  </a:cubicBezTo>
                  <a:lnTo>
                    <a:pt x="6044" y="27079"/>
                  </a:lnTo>
                  <a:cubicBezTo>
                    <a:pt x="5761" y="27268"/>
                    <a:pt x="5666" y="27551"/>
                    <a:pt x="5761" y="27929"/>
                  </a:cubicBezTo>
                  <a:lnTo>
                    <a:pt x="8594" y="34256"/>
                  </a:lnTo>
                  <a:cubicBezTo>
                    <a:pt x="8688" y="34445"/>
                    <a:pt x="8783" y="34539"/>
                    <a:pt x="8971" y="34634"/>
                  </a:cubicBezTo>
                  <a:lnTo>
                    <a:pt x="9349" y="34634"/>
                  </a:lnTo>
                  <a:lnTo>
                    <a:pt x="28992" y="25946"/>
                  </a:lnTo>
                  <a:lnTo>
                    <a:pt x="28992" y="25946"/>
                  </a:lnTo>
                  <a:cubicBezTo>
                    <a:pt x="28992" y="29818"/>
                    <a:pt x="26631" y="33312"/>
                    <a:pt x="23137" y="34917"/>
                  </a:cubicBezTo>
                  <a:lnTo>
                    <a:pt x="11710" y="39922"/>
                  </a:lnTo>
                  <a:cubicBezTo>
                    <a:pt x="11427" y="40017"/>
                    <a:pt x="11238" y="40394"/>
                    <a:pt x="11427" y="40678"/>
                  </a:cubicBezTo>
                  <a:lnTo>
                    <a:pt x="14260" y="47099"/>
                  </a:lnTo>
                  <a:cubicBezTo>
                    <a:pt x="14260" y="47288"/>
                    <a:pt x="14449" y="47383"/>
                    <a:pt x="14543" y="47383"/>
                  </a:cubicBezTo>
                  <a:lnTo>
                    <a:pt x="41646" y="57959"/>
                  </a:lnTo>
                  <a:lnTo>
                    <a:pt x="42023" y="57959"/>
                  </a:lnTo>
                  <a:cubicBezTo>
                    <a:pt x="42212" y="57865"/>
                    <a:pt x="42307" y="57770"/>
                    <a:pt x="42401" y="57581"/>
                  </a:cubicBezTo>
                  <a:lnTo>
                    <a:pt x="44951" y="51065"/>
                  </a:lnTo>
                  <a:cubicBezTo>
                    <a:pt x="44951" y="50971"/>
                    <a:pt x="44951" y="50782"/>
                    <a:pt x="44951" y="50593"/>
                  </a:cubicBezTo>
                  <a:cubicBezTo>
                    <a:pt x="44856" y="50499"/>
                    <a:pt x="44762" y="50404"/>
                    <a:pt x="44573" y="50310"/>
                  </a:cubicBezTo>
                  <a:lnTo>
                    <a:pt x="25403" y="42850"/>
                  </a:lnTo>
                  <a:lnTo>
                    <a:pt x="26347" y="42377"/>
                  </a:lnTo>
                  <a:cubicBezTo>
                    <a:pt x="34091" y="38978"/>
                    <a:pt x="38435" y="30668"/>
                    <a:pt x="36830" y="22452"/>
                  </a:cubicBezTo>
                  <a:lnTo>
                    <a:pt x="41646" y="20374"/>
                  </a:lnTo>
                  <a:cubicBezTo>
                    <a:pt x="41929" y="20280"/>
                    <a:pt x="42023" y="19902"/>
                    <a:pt x="41929" y="19619"/>
                  </a:cubicBezTo>
                  <a:lnTo>
                    <a:pt x="39096" y="13197"/>
                  </a:lnTo>
                  <a:cubicBezTo>
                    <a:pt x="39002" y="13103"/>
                    <a:pt x="38907" y="12914"/>
                    <a:pt x="38813" y="12914"/>
                  </a:cubicBezTo>
                  <a:cubicBezTo>
                    <a:pt x="38718" y="12867"/>
                    <a:pt x="38624" y="12843"/>
                    <a:pt x="38541" y="12843"/>
                  </a:cubicBezTo>
                  <a:cubicBezTo>
                    <a:pt x="38459" y="12843"/>
                    <a:pt x="38388" y="12867"/>
                    <a:pt x="38341" y="12914"/>
                  </a:cubicBezTo>
                  <a:lnTo>
                    <a:pt x="33619" y="14991"/>
                  </a:lnTo>
                  <a:cubicBezTo>
                    <a:pt x="32297" y="13292"/>
                    <a:pt x="30786" y="11875"/>
                    <a:pt x="28992" y="10648"/>
                  </a:cubicBezTo>
                  <a:lnTo>
                    <a:pt x="35980" y="7531"/>
                  </a:lnTo>
                  <a:cubicBezTo>
                    <a:pt x="36263" y="7437"/>
                    <a:pt x="36452" y="7059"/>
                    <a:pt x="36263" y="6776"/>
                  </a:cubicBezTo>
                  <a:lnTo>
                    <a:pt x="33524" y="354"/>
                  </a:lnTo>
                  <a:cubicBezTo>
                    <a:pt x="33430" y="260"/>
                    <a:pt x="33336" y="165"/>
                    <a:pt x="33147" y="71"/>
                  </a:cubicBezTo>
                  <a:cubicBezTo>
                    <a:pt x="33099" y="24"/>
                    <a:pt x="33029" y="0"/>
                    <a:pt x="3294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3894975" y="1826975"/>
              <a:ext cx="2223950" cy="1685675"/>
            </a:xfrm>
            <a:custGeom>
              <a:rect b="b" l="l" r="r" t="t"/>
              <a:pathLst>
                <a:path extrusionOk="0" h="67427" w="88958">
                  <a:moveTo>
                    <a:pt x="33241" y="0"/>
                  </a:moveTo>
                  <a:cubicBezTo>
                    <a:pt x="22570" y="0"/>
                    <a:pt x="13410" y="3967"/>
                    <a:pt x="8499" y="11899"/>
                  </a:cubicBezTo>
                  <a:cubicBezTo>
                    <a:pt x="0" y="26064"/>
                    <a:pt x="9066" y="47406"/>
                    <a:pt x="28991" y="59494"/>
                  </a:cubicBezTo>
                  <a:cubicBezTo>
                    <a:pt x="37679" y="64782"/>
                    <a:pt x="47123" y="67427"/>
                    <a:pt x="55622" y="67427"/>
                  </a:cubicBezTo>
                  <a:cubicBezTo>
                    <a:pt x="66293" y="67427"/>
                    <a:pt x="75547" y="63271"/>
                    <a:pt x="80269" y="55245"/>
                  </a:cubicBezTo>
                  <a:cubicBezTo>
                    <a:pt x="88957" y="41079"/>
                    <a:pt x="79986" y="19926"/>
                    <a:pt x="60060" y="7933"/>
                  </a:cubicBezTo>
                  <a:cubicBezTo>
                    <a:pt x="51183" y="2550"/>
                    <a:pt x="41740" y="0"/>
                    <a:pt x="3324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3987050" y="1810450"/>
              <a:ext cx="2148400" cy="1714000"/>
            </a:xfrm>
            <a:custGeom>
              <a:rect b="b" l="l" r="r" t="t"/>
              <a:pathLst>
                <a:path extrusionOk="0" h="68560" w="85936">
                  <a:moveTo>
                    <a:pt x="29558" y="1417"/>
                  </a:moveTo>
                  <a:cubicBezTo>
                    <a:pt x="38340" y="1417"/>
                    <a:pt x="47689" y="4061"/>
                    <a:pt x="56000" y="9255"/>
                  </a:cubicBezTo>
                  <a:cubicBezTo>
                    <a:pt x="75642" y="20870"/>
                    <a:pt x="84613" y="41740"/>
                    <a:pt x="76303" y="55622"/>
                  </a:cubicBezTo>
                  <a:cubicBezTo>
                    <a:pt x="71581" y="63271"/>
                    <a:pt x="62421" y="67238"/>
                    <a:pt x="51939" y="67238"/>
                  </a:cubicBezTo>
                  <a:cubicBezTo>
                    <a:pt x="43534" y="67238"/>
                    <a:pt x="34185" y="64688"/>
                    <a:pt x="25686" y="59494"/>
                  </a:cubicBezTo>
                  <a:cubicBezTo>
                    <a:pt x="15959" y="53828"/>
                    <a:pt x="8782" y="45612"/>
                    <a:pt x="5100" y="36924"/>
                  </a:cubicBezTo>
                  <a:cubicBezTo>
                    <a:pt x="1228" y="28142"/>
                    <a:pt x="1511" y="19737"/>
                    <a:pt x="5477" y="12843"/>
                  </a:cubicBezTo>
                  <a:cubicBezTo>
                    <a:pt x="9727" y="6139"/>
                    <a:pt x="16904" y="1983"/>
                    <a:pt x="26536" y="1417"/>
                  </a:cubicBezTo>
                  <a:close/>
                  <a:moveTo>
                    <a:pt x="30030" y="0"/>
                  </a:moveTo>
                  <a:cubicBezTo>
                    <a:pt x="28897" y="0"/>
                    <a:pt x="27669" y="0"/>
                    <a:pt x="26536" y="189"/>
                  </a:cubicBezTo>
                  <a:cubicBezTo>
                    <a:pt x="16620" y="1039"/>
                    <a:pt x="8782" y="5289"/>
                    <a:pt x="4533" y="12277"/>
                  </a:cubicBezTo>
                  <a:cubicBezTo>
                    <a:pt x="378" y="19454"/>
                    <a:pt x="0" y="28142"/>
                    <a:pt x="3966" y="37585"/>
                  </a:cubicBezTo>
                  <a:cubicBezTo>
                    <a:pt x="7933" y="46557"/>
                    <a:pt x="15110" y="54678"/>
                    <a:pt x="25025" y="60438"/>
                  </a:cubicBezTo>
                  <a:cubicBezTo>
                    <a:pt x="33807" y="65821"/>
                    <a:pt x="43345" y="68560"/>
                    <a:pt x="51844" y="68560"/>
                  </a:cubicBezTo>
                  <a:cubicBezTo>
                    <a:pt x="62704" y="68560"/>
                    <a:pt x="72337" y="64310"/>
                    <a:pt x="77153" y="56189"/>
                  </a:cubicBezTo>
                  <a:cubicBezTo>
                    <a:pt x="85935" y="41740"/>
                    <a:pt x="76869" y="20304"/>
                    <a:pt x="56661" y="7933"/>
                  </a:cubicBezTo>
                  <a:cubicBezTo>
                    <a:pt x="48161" y="2928"/>
                    <a:pt x="38718" y="0"/>
                    <a:pt x="3003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3942175" y="1720725"/>
              <a:ext cx="2223950" cy="1685675"/>
            </a:xfrm>
            <a:custGeom>
              <a:rect b="b" l="l" r="r" t="t"/>
              <a:pathLst>
                <a:path extrusionOk="0" h="67427" w="88958">
                  <a:moveTo>
                    <a:pt x="33336" y="1"/>
                  </a:moveTo>
                  <a:cubicBezTo>
                    <a:pt x="22571" y="1"/>
                    <a:pt x="13316" y="4156"/>
                    <a:pt x="8405" y="12183"/>
                  </a:cubicBezTo>
                  <a:cubicBezTo>
                    <a:pt x="1" y="26348"/>
                    <a:pt x="9067" y="47407"/>
                    <a:pt x="28614" y="59495"/>
                  </a:cubicBezTo>
                  <a:cubicBezTo>
                    <a:pt x="37491" y="64783"/>
                    <a:pt x="46935" y="67427"/>
                    <a:pt x="55528" y="67427"/>
                  </a:cubicBezTo>
                  <a:cubicBezTo>
                    <a:pt x="66105" y="67427"/>
                    <a:pt x="75359" y="63461"/>
                    <a:pt x="80175" y="55623"/>
                  </a:cubicBezTo>
                  <a:cubicBezTo>
                    <a:pt x="88958" y="41458"/>
                    <a:pt x="79514" y="20021"/>
                    <a:pt x="59967" y="7933"/>
                  </a:cubicBezTo>
                  <a:cubicBezTo>
                    <a:pt x="51184" y="2645"/>
                    <a:pt x="41835" y="1"/>
                    <a:pt x="333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3920925" y="1708925"/>
              <a:ext cx="2259375" cy="1709300"/>
            </a:xfrm>
            <a:custGeom>
              <a:rect b="b" l="l" r="r" t="t"/>
              <a:pathLst>
                <a:path extrusionOk="0" h="68372" w="90375">
                  <a:moveTo>
                    <a:pt x="33997" y="1228"/>
                  </a:moveTo>
                  <a:cubicBezTo>
                    <a:pt x="42402" y="1228"/>
                    <a:pt x="51845" y="3684"/>
                    <a:pt x="60439" y="9066"/>
                  </a:cubicBezTo>
                  <a:cubicBezTo>
                    <a:pt x="79798" y="20776"/>
                    <a:pt x="88863" y="41930"/>
                    <a:pt x="80364" y="55717"/>
                  </a:cubicBezTo>
                  <a:cubicBezTo>
                    <a:pt x="75737" y="63366"/>
                    <a:pt x="66860" y="67238"/>
                    <a:pt x="56473" y="67238"/>
                  </a:cubicBezTo>
                  <a:cubicBezTo>
                    <a:pt x="47973" y="67238"/>
                    <a:pt x="38530" y="64594"/>
                    <a:pt x="29748" y="59305"/>
                  </a:cubicBezTo>
                  <a:cubicBezTo>
                    <a:pt x="10483" y="47596"/>
                    <a:pt x="1512" y="26820"/>
                    <a:pt x="9917" y="12938"/>
                  </a:cubicBezTo>
                  <a:cubicBezTo>
                    <a:pt x="14449" y="5100"/>
                    <a:pt x="23421" y="1228"/>
                    <a:pt x="33997" y="1228"/>
                  </a:cubicBezTo>
                  <a:close/>
                  <a:moveTo>
                    <a:pt x="34092" y="1"/>
                  </a:moveTo>
                  <a:cubicBezTo>
                    <a:pt x="23232" y="1"/>
                    <a:pt x="13694" y="4250"/>
                    <a:pt x="8689" y="12277"/>
                  </a:cubicBezTo>
                  <a:cubicBezTo>
                    <a:pt x="1" y="26820"/>
                    <a:pt x="9255" y="48162"/>
                    <a:pt x="29181" y="60533"/>
                  </a:cubicBezTo>
                  <a:cubicBezTo>
                    <a:pt x="38247" y="66010"/>
                    <a:pt x="47501" y="68371"/>
                    <a:pt x="56284" y="68371"/>
                  </a:cubicBezTo>
                  <a:cubicBezTo>
                    <a:pt x="67144" y="68371"/>
                    <a:pt x="76493" y="64216"/>
                    <a:pt x="81592" y="56378"/>
                  </a:cubicBezTo>
                  <a:cubicBezTo>
                    <a:pt x="90374" y="41930"/>
                    <a:pt x="81025" y="20210"/>
                    <a:pt x="61100" y="8122"/>
                  </a:cubicBezTo>
                  <a:cubicBezTo>
                    <a:pt x="52223" y="2645"/>
                    <a:pt x="42685" y="1"/>
                    <a:pt x="3409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4086200" y="1834050"/>
              <a:ext cx="1926475" cy="1461400"/>
            </a:xfrm>
            <a:custGeom>
              <a:rect b="b" l="l" r="r" t="t"/>
              <a:pathLst>
                <a:path extrusionOk="0" h="58456" w="77059">
                  <a:moveTo>
                    <a:pt x="28803" y="1"/>
                  </a:moveTo>
                  <a:cubicBezTo>
                    <a:pt x="19643" y="1"/>
                    <a:pt x="11710" y="3495"/>
                    <a:pt x="7555" y="10388"/>
                  </a:cubicBezTo>
                  <a:cubicBezTo>
                    <a:pt x="0" y="22759"/>
                    <a:pt x="7838" y="41080"/>
                    <a:pt x="24931" y="51656"/>
                  </a:cubicBezTo>
                  <a:cubicBezTo>
                    <a:pt x="32580" y="56189"/>
                    <a:pt x="40701" y="58456"/>
                    <a:pt x="48067" y="58456"/>
                  </a:cubicBezTo>
                  <a:cubicBezTo>
                    <a:pt x="57416" y="58456"/>
                    <a:pt x="65349" y="54867"/>
                    <a:pt x="69598" y="47973"/>
                  </a:cubicBezTo>
                  <a:cubicBezTo>
                    <a:pt x="77059" y="35602"/>
                    <a:pt x="69315" y="17282"/>
                    <a:pt x="52034" y="6989"/>
                  </a:cubicBezTo>
                  <a:cubicBezTo>
                    <a:pt x="44384" y="2267"/>
                    <a:pt x="36169" y="1"/>
                    <a:pt x="28803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37"/>
            <p:cNvSpPr/>
            <p:nvPr/>
          </p:nvSpPr>
          <p:spPr>
            <a:xfrm>
              <a:off x="4159375" y="1819900"/>
              <a:ext cx="1780125" cy="1494450"/>
            </a:xfrm>
            <a:custGeom>
              <a:rect b="b" l="l" r="r" t="t"/>
              <a:pathLst>
                <a:path extrusionOk="0" h="59778" w="71205">
                  <a:moveTo>
                    <a:pt x="25970" y="1322"/>
                  </a:moveTo>
                  <a:cubicBezTo>
                    <a:pt x="33242" y="1322"/>
                    <a:pt x="41363" y="3400"/>
                    <a:pt x="48823" y="7838"/>
                  </a:cubicBezTo>
                  <a:cubicBezTo>
                    <a:pt x="57039" y="13032"/>
                    <a:pt x="63272" y="19926"/>
                    <a:pt x="66671" y="27480"/>
                  </a:cubicBezTo>
                  <a:cubicBezTo>
                    <a:pt x="69976" y="35035"/>
                    <a:pt x="69693" y="42590"/>
                    <a:pt x="66105" y="48256"/>
                  </a:cubicBezTo>
                  <a:cubicBezTo>
                    <a:pt x="62705" y="54017"/>
                    <a:pt x="56095" y="57605"/>
                    <a:pt x="47973" y="58172"/>
                  </a:cubicBezTo>
                  <a:cubicBezTo>
                    <a:pt x="47123" y="58266"/>
                    <a:pt x="46274" y="58266"/>
                    <a:pt x="45329" y="58266"/>
                  </a:cubicBezTo>
                  <a:cubicBezTo>
                    <a:pt x="37869" y="58266"/>
                    <a:pt x="29653" y="55905"/>
                    <a:pt x="22382" y="51656"/>
                  </a:cubicBezTo>
                  <a:cubicBezTo>
                    <a:pt x="14166" y="46462"/>
                    <a:pt x="7933" y="39568"/>
                    <a:pt x="4628" y="32013"/>
                  </a:cubicBezTo>
                  <a:cubicBezTo>
                    <a:pt x="1512" y="24459"/>
                    <a:pt x="1512" y="16904"/>
                    <a:pt x="5195" y="11238"/>
                  </a:cubicBezTo>
                  <a:cubicBezTo>
                    <a:pt x="9066" y="4627"/>
                    <a:pt x="16999" y="1322"/>
                    <a:pt x="25970" y="1322"/>
                  </a:cubicBezTo>
                  <a:close/>
                  <a:moveTo>
                    <a:pt x="25876" y="0"/>
                  </a:moveTo>
                  <a:cubicBezTo>
                    <a:pt x="16527" y="0"/>
                    <a:pt x="8311" y="3589"/>
                    <a:pt x="3967" y="10671"/>
                  </a:cubicBezTo>
                  <a:cubicBezTo>
                    <a:pt x="379" y="16621"/>
                    <a:pt x="1" y="24459"/>
                    <a:pt x="3684" y="32580"/>
                  </a:cubicBezTo>
                  <a:cubicBezTo>
                    <a:pt x="6989" y="40418"/>
                    <a:pt x="13410" y="47406"/>
                    <a:pt x="21721" y="52506"/>
                  </a:cubicBezTo>
                  <a:cubicBezTo>
                    <a:pt x="29275" y="57038"/>
                    <a:pt x="37397" y="59777"/>
                    <a:pt x="45235" y="59777"/>
                  </a:cubicBezTo>
                  <a:cubicBezTo>
                    <a:pt x="46179" y="59777"/>
                    <a:pt x="47029" y="59399"/>
                    <a:pt x="47973" y="59399"/>
                  </a:cubicBezTo>
                  <a:cubicBezTo>
                    <a:pt x="56756" y="58833"/>
                    <a:pt x="63555" y="54866"/>
                    <a:pt x="67238" y="48823"/>
                  </a:cubicBezTo>
                  <a:cubicBezTo>
                    <a:pt x="70826" y="42873"/>
                    <a:pt x="71204" y="35035"/>
                    <a:pt x="67899" y="27197"/>
                  </a:cubicBezTo>
                  <a:cubicBezTo>
                    <a:pt x="64310" y="19359"/>
                    <a:pt x="57889" y="12088"/>
                    <a:pt x="49484" y="6988"/>
                  </a:cubicBezTo>
                  <a:cubicBezTo>
                    <a:pt x="41741" y="2266"/>
                    <a:pt x="33430" y="0"/>
                    <a:pt x="2587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37"/>
            <p:cNvSpPr/>
            <p:nvPr/>
          </p:nvSpPr>
          <p:spPr>
            <a:xfrm>
              <a:off x="4622100" y="2055975"/>
              <a:ext cx="854675" cy="1253650"/>
            </a:xfrm>
            <a:custGeom>
              <a:rect b="b" l="l" r="r" t="t"/>
              <a:pathLst>
                <a:path extrusionOk="0" h="50146" w="34187">
                  <a:moveTo>
                    <a:pt x="3400" y="1"/>
                  </a:moveTo>
                  <a:lnTo>
                    <a:pt x="2739" y="6044"/>
                  </a:lnTo>
                  <a:lnTo>
                    <a:pt x="13599" y="7461"/>
                  </a:lnTo>
                  <a:cubicBezTo>
                    <a:pt x="17566" y="8027"/>
                    <a:pt x="20682" y="10955"/>
                    <a:pt x="21532" y="14638"/>
                  </a:cubicBezTo>
                  <a:lnTo>
                    <a:pt x="2078" y="12088"/>
                  </a:lnTo>
                  <a:lnTo>
                    <a:pt x="1417" y="18132"/>
                  </a:lnTo>
                  <a:lnTo>
                    <a:pt x="20871" y="20682"/>
                  </a:lnTo>
                  <a:cubicBezTo>
                    <a:pt x="19171" y="23987"/>
                    <a:pt x="15488" y="26064"/>
                    <a:pt x="11522" y="25592"/>
                  </a:cubicBezTo>
                  <a:lnTo>
                    <a:pt x="662" y="24176"/>
                  </a:lnTo>
                  <a:lnTo>
                    <a:pt x="1" y="30220"/>
                  </a:lnTo>
                  <a:lnTo>
                    <a:pt x="15866" y="50145"/>
                  </a:lnTo>
                  <a:lnTo>
                    <a:pt x="20682" y="46462"/>
                  </a:lnTo>
                  <a:lnTo>
                    <a:pt x="8689" y="31258"/>
                  </a:lnTo>
                  <a:lnTo>
                    <a:pt x="10861" y="31542"/>
                  </a:lnTo>
                  <a:cubicBezTo>
                    <a:pt x="18227" y="32580"/>
                    <a:pt x="25026" y="28142"/>
                    <a:pt x="27198" y="21437"/>
                  </a:cubicBezTo>
                  <a:lnTo>
                    <a:pt x="32108" y="22098"/>
                  </a:lnTo>
                  <a:lnTo>
                    <a:pt x="32864" y="16054"/>
                  </a:lnTo>
                  <a:lnTo>
                    <a:pt x="27859" y="15393"/>
                  </a:lnTo>
                  <a:cubicBezTo>
                    <a:pt x="27670" y="13127"/>
                    <a:pt x="26915" y="10955"/>
                    <a:pt x="25781" y="9066"/>
                  </a:cubicBezTo>
                  <a:lnTo>
                    <a:pt x="33525" y="10011"/>
                  </a:lnTo>
                  <a:lnTo>
                    <a:pt x="34186" y="40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>
              <a:off x="4607950" y="2041800"/>
              <a:ext cx="885350" cy="1284350"/>
            </a:xfrm>
            <a:custGeom>
              <a:rect b="b" l="l" r="r" t="t"/>
              <a:pathLst>
                <a:path extrusionOk="0" h="51374" w="35414">
                  <a:moveTo>
                    <a:pt x="4533" y="1229"/>
                  </a:moveTo>
                  <a:lnTo>
                    <a:pt x="34091" y="5100"/>
                  </a:lnTo>
                  <a:lnTo>
                    <a:pt x="33524" y="9917"/>
                  </a:lnTo>
                  <a:lnTo>
                    <a:pt x="26442" y="9067"/>
                  </a:lnTo>
                  <a:cubicBezTo>
                    <a:pt x="26391" y="9041"/>
                    <a:pt x="26334" y="9030"/>
                    <a:pt x="26275" y="9030"/>
                  </a:cubicBezTo>
                  <a:cubicBezTo>
                    <a:pt x="26115" y="9030"/>
                    <a:pt x="25944" y="9117"/>
                    <a:pt x="25875" y="9255"/>
                  </a:cubicBezTo>
                  <a:cubicBezTo>
                    <a:pt x="25781" y="9444"/>
                    <a:pt x="25781" y="9728"/>
                    <a:pt x="25875" y="9917"/>
                  </a:cubicBezTo>
                  <a:cubicBezTo>
                    <a:pt x="27008" y="11805"/>
                    <a:pt x="27669" y="13883"/>
                    <a:pt x="27858" y="16055"/>
                  </a:cubicBezTo>
                  <a:cubicBezTo>
                    <a:pt x="27858" y="16338"/>
                    <a:pt x="28142" y="16527"/>
                    <a:pt x="28331" y="16621"/>
                  </a:cubicBezTo>
                  <a:lnTo>
                    <a:pt x="32769" y="17188"/>
                  </a:lnTo>
                  <a:lnTo>
                    <a:pt x="32202" y="22004"/>
                  </a:lnTo>
                  <a:lnTo>
                    <a:pt x="27858" y="21438"/>
                  </a:lnTo>
                  <a:cubicBezTo>
                    <a:pt x="27575" y="21438"/>
                    <a:pt x="27292" y="21626"/>
                    <a:pt x="27197" y="21815"/>
                  </a:cubicBezTo>
                  <a:cubicBezTo>
                    <a:pt x="25235" y="27787"/>
                    <a:pt x="19651" y="31678"/>
                    <a:pt x="13508" y="31678"/>
                  </a:cubicBezTo>
                  <a:cubicBezTo>
                    <a:pt x="12851" y="31678"/>
                    <a:pt x="12187" y="31633"/>
                    <a:pt x="11521" y="31542"/>
                  </a:cubicBezTo>
                  <a:lnTo>
                    <a:pt x="9255" y="31259"/>
                  </a:lnTo>
                  <a:cubicBezTo>
                    <a:pt x="9066" y="31259"/>
                    <a:pt x="8783" y="31353"/>
                    <a:pt x="8688" y="31636"/>
                  </a:cubicBezTo>
                  <a:cubicBezTo>
                    <a:pt x="8594" y="31825"/>
                    <a:pt x="8594" y="32109"/>
                    <a:pt x="8783" y="32297"/>
                  </a:cubicBezTo>
                  <a:lnTo>
                    <a:pt x="20398" y="46935"/>
                  </a:lnTo>
                  <a:lnTo>
                    <a:pt x="16526" y="49957"/>
                  </a:lnTo>
                  <a:lnTo>
                    <a:pt x="1228" y="30598"/>
                  </a:lnTo>
                  <a:lnTo>
                    <a:pt x="1133" y="30598"/>
                  </a:lnTo>
                  <a:lnTo>
                    <a:pt x="1795" y="25404"/>
                  </a:lnTo>
                  <a:lnTo>
                    <a:pt x="11993" y="26726"/>
                  </a:lnTo>
                  <a:cubicBezTo>
                    <a:pt x="12435" y="26786"/>
                    <a:pt x="12874" y="26815"/>
                    <a:pt x="13308" y="26815"/>
                  </a:cubicBezTo>
                  <a:cubicBezTo>
                    <a:pt x="16966" y="26815"/>
                    <a:pt x="20305" y="24739"/>
                    <a:pt x="21909" y="21532"/>
                  </a:cubicBezTo>
                  <a:cubicBezTo>
                    <a:pt x="22003" y="21343"/>
                    <a:pt x="22003" y="21154"/>
                    <a:pt x="21909" y="20965"/>
                  </a:cubicBezTo>
                  <a:cubicBezTo>
                    <a:pt x="21815" y="20776"/>
                    <a:pt x="21720" y="20682"/>
                    <a:pt x="21531" y="20682"/>
                  </a:cubicBezTo>
                  <a:lnTo>
                    <a:pt x="2550" y="18132"/>
                  </a:lnTo>
                  <a:lnTo>
                    <a:pt x="3117" y="13316"/>
                  </a:lnTo>
                  <a:lnTo>
                    <a:pt x="22003" y="15771"/>
                  </a:lnTo>
                  <a:cubicBezTo>
                    <a:pt x="22192" y="15771"/>
                    <a:pt x="22476" y="15677"/>
                    <a:pt x="22570" y="15583"/>
                  </a:cubicBezTo>
                  <a:cubicBezTo>
                    <a:pt x="22664" y="15394"/>
                    <a:pt x="22759" y="15205"/>
                    <a:pt x="22664" y="15016"/>
                  </a:cubicBezTo>
                  <a:cubicBezTo>
                    <a:pt x="21720" y="11050"/>
                    <a:pt x="18320" y="7933"/>
                    <a:pt x="14260" y="7461"/>
                  </a:cubicBezTo>
                  <a:lnTo>
                    <a:pt x="3966" y="6139"/>
                  </a:lnTo>
                  <a:lnTo>
                    <a:pt x="4533" y="1229"/>
                  </a:lnTo>
                  <a:close/>
                  <a:moveTo>
                    <a:pt x="4061" y="1"/>
                  </a:moveTo>
                  <a:cubicBezTo>
                    <a:pt x="3872" y="1"/>
                    <a:pt x="3778" y="1"/>
                    <a:pt x="3589" y="95"/>
                  </a:cubicBezTo>
                  <a:cubicBezTo>
                    <a:pt x="3494" y="284"/>
                    <a:pt x="3400" y="379"/>
                    <a:pt x="3400" y="568"/>
                  </a:cubicBezTo>
                  <a:lnTo>
                    <a:pt x="2739" y="6611"/>
                  </a:lnTo>
                  <a:cubicBezTo>
                    <a:pt x="2739" y="6895"/>
                    <a:pt x="2928" y="7178"/>
                    <a:pt x="3211" y="7178"/>
                  </a:cubicBezTo>
                  <a:lnTo>
                    <a:pt x="14071" y="8594"/>
                  </a:lnTo>
                  <a:cubicBezTo>
                    <a:pt x="17471" y="9067"/>
                    <a:pt x="20209" y="11427"/>
                    <a:pt x="21342" y="14544"/>
                  </a:cubicBezTo>
                  <a:lnTo>
                    <a:pt x="2739" y="12089"/>
                  </a:lnTo>
                  <a:cubicBezTo>
                    <a:pt x="2550" y="12089"/>
                    <a:pt x="2361" y="12089"/>
                    <a:pt x="2267" y="12183"/>
                  </a:cubicBezTo>
                  <a:cubicBezTo>
                    <a:pt x="2172" y="12277"/>
                    <a:pt x="2078" y="12466"/>
                    <a:pt x="2078" y="12561"/>
                  </a:cubicBezTo>
                  <a:lnTo>
                    <a:pt x="1322" y="18604"/>
                  </a:lnTo>
                  <a:cubicBezTo>
                    <a:pt x="1322" y="18982"/>
                    <a:pt x="1511" y="19266"/>
                    <a:pt x="1889" y="19266"/>
                  </a:cubicBezTo>
                  <a:lnTo>
                    <a:pt x="20492" y="21721"/>
                  </a:lnTo>
                  <a:cubicBezTo>
                    <a:pt x="18966" y="24181"/>
                    <a:pt x="16144" y="25650"/>
                    <a:pt x="13190" y="25650"/>
                  </a:cubicBezTo>
                  <a:cubicBezTo>
                    <a:pt x="12855" y="25650"/>
                    <a:pt x="12519" y="25631"/>
                    <a:pt x="12182" y="25593"/>
                  </a:cubicBezTo>
                  <a:lnTo>
                    <a:pt x="1322" y="24176"/>
                  </a:lnTo>
                  <a:cubicBezTo>
                    <a:pt x="1295" y="24148"/>
                    <a:pt x="1259" y="24137"/>
                    <a:pt x="1220" y="24137"/>
                  </a:cubicBezTo>
                  <a:cubicBezTo>
                    <a:pt x="1125" y="24137"/>
                    <a:pt x="1011" y="24204"/>
                    <a:pt x="945" y="24271"/>
                  </a:cubicBezTo>
                  <a:cubicBezTo>
                    <a:pt x="756" y="24365"/>
                    <a:pt x="661" y="24459"/>
                    <a:pt x="661" y="24648"/>
                  </a:cubicBezTo>
                  <a:lnTo>
                    <a:pt x="0" y="30692"/>
                  </a:lnTo>
                  <a:cubicBezTo>
                    <a:pt x="0" y="30881"/>
                    <a:pt x="0" y="30975"/>
                    <a:pt x="95" y="31164"/>
                  </a:cubicBezTo>
                  <a:lnTo>
                    <a:pt x="16054" y="51090"/>
                  </a:lnTo>
                  <a:cubicBezTo>
                    <a:pt x="16148" y="51279"/>
                    <a:pt x="16337" y="51373"/>
                    <a:pt x="16432" y="51373"/>
                  </a:cubicBezTo>
                  <a:cubicBezTo>
                    <a:pt x="16621" y="51373"/>
                    <a:pt x="16715" y="51279"/>
                    <a:pt x="16810" y="51279"/>
                  </a:cubicBezTo>
                  <a:lnTo>
                    <a:pt x="21626" y="47501"/>
                  </a:lnTo>
                  <a:cubicBezTo>
                    <a:pt x="21720" y="47407"/>
                    <a:pt x="21815" y="47313"/>
                    <a:pt x="21815" y="47124"/>
                  </a:cubicBezTo>
                  <a:cubicBezTo>
                    <a:pt x="21909" y="46935"/>
                    <a:pt x="21815" y="46840"/>
                    <a:pt x="21720" y="46652"/>
                  </a:cubicBezTo>
                  <a:lnTo>
                    <a:pt x="10577" y="32675"/>
                  </a:lnTo>
                  <a:lnTo>
                    <a:pt x="11332" y="32770"/>
                  </a:lnTo>
                  <a:cubicBezTo>
                    <a:pt x="12018" y="32858"/>
                    <a:pt x="12701" y="32900"/>
                    <a:pt x="13377" y="32900"/>
                  </a:cubicBezTo>
                  <a:cubicBezTo>
                    <a:pt x="19960" y="32900"/>
                    <a:pt x="25915" y="28831"/>
                    <a:pt x="28142" y="22665"/>
                  </a:cubicBezTo>
                  <a:lnTo>
                    <a:pt x="32580" y="23232"/>
                  </a:lnTo>
                  <a:cubicBezTo>
                    <a:pt x="32635" y="23259"/>
                    <a:pt x="32691" y="23271"/>
                    <a:pt x="32744" y="23271"/>
                  </a:cubicBezTo>
                  <a:cubicBezTo>
                    <a:pt x="32871" y="23271"/>
                    <a:pt x="32985" y="23204"/>
                    <a:pt x="33052" y="23137"/>
                  </a:cubicBezTo>
                  <a:cubicBezTo>
                    <a:pt x="33147" y="23043"/>
                    <a:pt x="33241" y="22948"/>
                    <a:pt x="33241" y="22760"/>
                  </a:cubicBezTo>
                  <a:lnTo>
                    <a:pt x="33997" y="16716"/>
                  </a:lnTo>
                  <a:cubicBezTo>
                    <a:pt x="33997" y="16432"/>
                    <a:pt x="33808" y="16149"/>
                    <a:pt x="33430" y="16055"/>
                  </a:cubicBezTo>
                  <a:lnTo>
                    <a:pt x="28992" y="15488"/>
                  </a:lnTo>
                  <a:cubicBezTo>
                    <a:pt x="28803" y="13694"/>
                    <a:pt x="28236" y="11994"/>
                    <a:pt x="27481" y="10389"/>
                  </a:cubicBezTo>
                  <a:lnTo>
                    <a:pt x="27481" y="10389"/>
                  </a:lnTo>
                  <a:lnTo>
                    <a:pt x="33997" y="11239"/>
                  </a:lnTo>
                  <a:cubicBezTo>
                    <a:pt x="34185" y="11239"/>
                    <a:pt x="34280" y="11144"/>
                    <a:pt x="34469" y="11144"/>
                  </a:cubicBezTo>
                  <a:cubicBezTo>
                    <a:pt x="34563" y="10955"/>
                    <a:pt x="34658" y="10861"/>
                    <a:pt x="34658" y="10672"/>
                  </a:cubicBezTo>
                  <a:lnTo>
                    <a:pt x="35319" y="4628"/>
                  </a:lnTo>
                  <a:cubicBezTo>
                    <a:pt x="35413" y="4345"/>
                    <a:pt x="35130" y="4062"/>
                    <a:pt x="34846" y="4062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>
              <a:off x="1907125" y="4487650"/>
              <a:ext cx="1914675" cy="295150"/>
            </a:xfrm>
            <a:custGeom>
              <a:rect b="b" l="l" r="r" t="t"/>
              <a:pathLst>
                <a:path extrusionOk="0" h="11806" w="76587">
                  <a:moveTo>
                    <a:pt x="1" y="1"/>
                  </a:moveTo>
                  <a:lnTo>
                    <a:pt x="1" y="9633"/>
                  </a:lnTo>
                  <a:cubicBezTo>
                    <a:pt x="1" y="10861"/>
                    <a:pt x="17282" y="11805"/>
                    <a:pt x="38341" y="11805"/>
                  </a:cubicBezTo>
                  <a:cubicBezTo>
                    <a:pt x="59494" y="11805"/>
                    <a:pt x="76587" y="10861"/>
                    <a:pt x="76587" y="9633"/>
                  </a:cubicBezTo>
                  <a:lnTo>
                    <a:pt x="76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>
              <a:off x="1892950" y="4473500"/>
              <a:ext cx="1943025" cy="323450"/>
            </a:xfrm>
            <a:custGeom>
              <a:rect b="b" l="l" r="r" t="t"/>
              <a:pathLst>
                <a:path extrusionOk="0" h="12938" w="77721">
                  <a:moveTo>
                    <a:pt x="76493" y="1134"/>
                  </a:moveTo>
                  <a:lnTo>
                    <a:pt x="76493" y="9916"/>
                  </a:lnTo>
                  <a:cubicBezTo>
                    <a:pt x="74698" y="10860"/>
                    <a:pt x="59400" y="11710"/>
                    <a:pt x="38908" y="11710"/>
                  </a:cubicBezTo>
                  <a:cubicBezTo>
                    <a:pt x="18416" y="11710"/>
                    <a:pt x="3306" y="10860"/>
                    <a:pt x="1229" y="9916"/>
                  </a:cubicBezTo>
                  <a:lnTo>
                    <a:pt x="1229" y="1134"/>
                  </a:lnTo>
                  <a:lnTo>
                    <a:pt x="76493" y="1134"/>
                  </a:lnTo>
                  <a:close/>
                  <a:moveTo>
                    <a:pt x="568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10199"/>
                  </a:lnTo>
                  <a:cubicBezTo>
                    <a:pt x="1" y="11144"/>
                    <a:pt x="1" y="11710"/>
                    <a:pt x="11805" y="12371"/>
                  </a:cubicBezTo>
                  <a:cubicBezTo>
                    <a:pt x="18982" y="12938"/>
                    <a:pt x="28615" y="12938"/>
                    <a:pt x="38908" y="12938"/>
                  </a:cubicBezTo>
                  <a:cubicBezTo>
                    <a:pt x="49201" y="12938"/>
                    <a:pt x="58833" y="12938"/>
                    <a:pt x="66010" y="12371"/>
                  </a:cubicBezTo>
                  <a:cubicBezTo>
                    <a:pt x="77720" y="11710"/>
                    <a:pt x="77720" y="11144"/>
                    <a:pt x="77720" y="10199"/>
                  </a:cubicBezTo>
                  <a:lnTo>
                    <a:pt x="77720" y="567"/>
                  </a:lnTo>
                  <a:cubicBezTo>
                    <a:pt x="77720" y="284"/>
                    <a:pt x="77720" y="0"/>
                    <a:pt x="7715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>
              <a:off x="1907125" y="4435725"/>
              <a:ext cx="1914675" cy="110975"/>
            </a:xfrm>
            <a:custGeom>
              <a:rect b="b" l="l" r="r" t="t"/>
              <a:pathLst>
                <a:path extrusionOk="0" h="4439" w="76587">
                  <a:moveTo>
                    <a:pt x="38341" y="0"/>
                  </a:moveTo>
                  <a:cubicBezTo>
                    <a:pt x="17282" y="0"/>
                    <a:pt x="1" y="1228"/>
                    <a:pt x="1" y="2078"/>
                  </a:cubicBezTo>
                  <a:cubicBezTo>
                    <a:pt x="1" y="3306"/>
                    <a:pt x="17282" y="4439"/>
                    <a:pt x="38341" y="4439"/>
                  </a:cubicBezTo>
                  <a:cubicBezTo>
                    <a:pt x="59494" y="4439"/>
                    <a:pt x="76587" y="3306"/>
                    <a:pt x="76587" y="2078"/>
                  </a:cubicBezTo>
                  <a:cubicBezTo>
                    <a:pt x="76587" y="1228"/>
                    <a:pt x="59683" y="0"/>
                    <a:pt x="38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>
              <a:off x="1892950" y="4421550"/>
              <a:ext cx="1943025" cy="141675"/>
            </a:xfrm>
            <a:custGeom>
              <a:rect b="b" l="l" r="r" t="t"/>
              <a:pathLst>
                <a:path extrusionOk="0" h="5667" w="77721">
                  <a:moveTo>
                    <a:pt x="38908" y="1134"/>
                  </a:moveTo>
                  <a:cubicBezTo>
                    <a:pt x="57606" y="1134"/>
                    <a:pt x="71771" y="2078"/>
                    <a:pt x="75643" y="2645"/>
                  </a:cubicBezTo>
                  <a:cubicBezTo>
                    <a:pt x="71771" y="3589"/>
                    <a:pt x="57606" y="4439"/>
                    <a:pt x="38908" y="4439"/>
                  </a:cubicBezTo>
                  <a:cubicBezTo>
                    <a:pt x="20304" y="4439"/>
                    <a:pt x="6328" y="3589"/>
                    <a:pt x="2079" y="2645"/>
                  </a:cubicBezTo>
                  <a:cubicBezTo>
                    <a:pt x="6328" y="2078"/>
                    <a:pt x="20493" y="1134"/>
                    <a:pt x="38908" y="1134"/>
                  </a:cubicBezTo>
                  <a:close/>
                  <a:moveTo>
                    <a:pt x="38908" y="1"/>
                  </a:moveTo>
                  <a:cubicBezTo>
                    <a:pt x="28615" y="1"/>
                    <a:pt x="19077" y="284"/>
                    <a:pt x="11805" y="851"/>
                  </a:cubicBezTo>
                  <a:cubicBezTo>
                    <a:pt x="1" y="1417"/>
                    <a:pt x="1" y="2078"/>
                    <a:pt x="1" y="2645"/>
                  </a:cubicBezTo>
                  <a:cubicBezTo>
                    <a:pt x="1" y="3589"/>
                    <a:pt x="1" y="4156"/>
                    <a:pt x="11805" y="4723"/>
                  </a:cubicBezTo>
                  <a:cubicBezTo>
                    <a:pt x="18982" y="5384"/>
                    <a:pt x="28615" y="5667"/>
                    <a:pt x="38908" y="5667"/>
                  </a:cubicBezTo>
                  <a:cubicBezTo>
                    <a:pt x="49201" y="5667"/>
                    <a:pt x="58833" y="5384"/>
                    <a:pt x="66010" y="4723"/>
                  </a:cubicBezTo>
                  <a:cubicBezTo>
                    <a:pt x="77720" y="4156"/>
                    <a:pt x="77720" y="3589"/>
                    <a:pt x="77720" y="2645"/>
                  </a:cubicBezTo>
                  <a:cubicBezTo>
                    <a:pt x="77720" y="2078"/>
                    <a:pt x="77720" y="1417"/>
                    <a:pt x="66010" y="851"/>
                  </a:cubicBezTo>
                  <a:cubicBezTo>
                    <a:pt x="58833" y="284"/>
                    <a:pt x="49107" y="1"/>
                    <a:pt x="3890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>
              <a:off x="2133775" y="4449900"/>
              <a:ext cx="1470825" cy="68475"/>
            </a:xfrm>
            <a:custGeom>
              <a:rect b="b" l="l" r="r" t="t"/>
              <a:pathLst>
                <a:path extrusionOk="0" h="2739" w="58833">
                  <a:moveTo>
                    <a:pt x="29275" y="0"/>
                  </a:moveTo>
                  <a:cubicBezTo>
                    <a:pt x="13315" y="0"/>
                    <a:pt x="0" y="661"/>
                    <a:pt x="0" y="1511"/>
                  </a:cubicBezTo>
                  <a:cubicBezTo>
                    <a:pt x="0" y="2078"/>
                    <a:pt x="13315" y="2739"/>
                    <a:pt x="29275" y="2739"/>
                  </a:cubicBezTo>
                  <a:cubicBezTo>
                    <a:pt x="45234" y="2739"/>
                    <a:pt x="58833" y="2078"/>
                    <a:pt x="58833" y="1511"/>
                  </a:cubicBezTo>
                  <a:cubicBezTo>
                    <a:pt x="58833" y="661"/>
                    <a:pt x="45612" y="0"/>
                    <a:pt x="29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>
              <a:off x="2119600" y="4435725"/>
              <a:ext cx="1499175" cy="96825"/>
            </a:xfrm>
            <a:custGeom>
              <a:rect b="b" l="l" r="r" t="t"/>
              <a:pathLst>
                <a:path extrusionOk="0" h="3873" w="59967">
                  <a:moveTo>
                    <a:pt x="29842" y="1228"/>
                  </a:moveTo>
                  <a:cubicBezTo>
                    <a:pt x="42496" y="1228"/>
                    <a:pt x="52128" y="1511"/>
                    <a:pt x="56283" y="2078"/>
                  </a:cubicBezTo>
                  <a:cubicBezTo>
                    <a:pt x="52128" y="2361"/>
                    <a:pt x="42496" y="2645"/>
                    <a:pt x="29842" y="2645"/>
                  </a:cubicBezTo>
                  <a:cubicBezTo>
                    <a:pt x="17188" y="2645"/>
                    <a:pt x="7839" y="2361"/>
                    <a:pt x="3589" y="2078"/>
                  </a:cubicBezTo>
                  <a:cubicBezTo>
                    <a:pt x="7839" y="1511"/>
                    <a:pt x="17471" y="1228"/>
                    <a:pt x="29842" y="1228"/>
                  </a:cubicBezTo>
                  <a:close/>
                  <a:moveTo>
                    <a:pt x="29842" y="0"/>
                  </a:moveTo>
                  <a:cubicBezTo>
                    <a:pt x="22004" y="0"/>
                    <a:pt x="14732" y="284"/>
                    <a:pt x="9066" y="284"/>
                  </a:cubicBezTo>
                  <a:cubicBezTo>
                    <a:pt x="1" y="850"/>
                    <a:pt x="1" y="1228"/>
                    <a:pt x="1" y="2078"/>
                  </a:cubicBezTo>
                  <a:cubicBezTo>
                    <a:pt x="1" y="2645"/>
                    <a:pt x="1" y="3022"/>
                    <a:pt x="9066" y="3589"/>
                  </a:cubicBezTo>
                  <a:cubicBezTo>
                    <a:pt x="14732" y="3872"/>
                    <a:pt x="22004" y="3872"/>
                    <a:pt x="29842" y="3872"/>
                  </a:cubicBezTo>
                  <a:cubicBezTo>
                    <a:pt x="37774" y="3872"/>
                    <a:pt x="45235" y="3872"/>
                    <a:pt x="50617" y="3589"/>
                  </a:cubicBezTo>
                  <a:cubicBezTo>
                    <a:pt x="59966" y="3022"/>
                    <a:pt x="59966" y="2645"/>
                    <a:pt x="59966" y="2078"/>
                  </a:cubicBezTo>
                  <a:cubicBezTo>
                    <a:pt x="59966" y="1228"/>
                    <a:pt x="59966" y="850"/>
                    <a:pt x="50617" y="284"/>
                  </a:cubicBezTo>
                  <a:cubicBezTo>
                    <a:pt x="45235" y="284"/>
                    <a:pt x="37680" y="0"/>
                    <a:pt x="2984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>
              <a:off x="3715550" y="4501825"/>
              <a:ext cx="30700" cy="219575"/>
            </a:xfrm>
            <a:custGeom>
              <a:rect b="b" l="l" r="r" t="t"/>
              <a:pathLst>
                <a:path extrusionOk="0" h="8783" w="1228">
                  <a:moveTo>
                    <a:pt x="661" y="1"/>
                  </a:moveTo>
                  <a:cubicBezTo>
                    <a:pt x="378" y="1"/>
                    <a:pt x="0" y="378"/>
                    <a:pt x="0" y="662"/>
                  </a:cubicBezTo>
                  <a:lnTo>
                    <a:pt x="0" y="8216"/>
                  </a:lnTo>
                  <a:cubicBezTo>
                    <a:pt x="0" y="8500"/>
                    <a:pt x="378" y="8783"/>
                    <a:pt x="661" y="8783"/>
                  </a:cubicBezTo>
                  <a:cubicBezTo>
                    <a:pt x="944" y="8783"/>
                    <a:pt x="1228" y="8500"/>
                    <a:pt x="1228" y="8216"/>
                  </a:cubicBezTo>
                  <a:lnTo>
                    <a:pt x="1228" y="662"/>
                  </a:lnTo>
                  <a:cubicBezTo>
                    <a:pt x="1228" y="378"/>
                    <a:pt x="944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>
              <a:off x="3580975" y="4525425"/>
              <a:ext cx="30725" cy="226675"/>
            </a:xfrm>
            <a:custGeom>
              <a:rect b="b" l="l" r="r" t="t"/>
              <a:pathLst>
                <a:path extrusionOk="0" h="9067" w="1229">
                  <a:moveTo>
                    <a:pt x="661" y="1"/>
                  </a:moveTo>
                  <a:cubicBezTo>
                    <a:pt x="0" y="1"/>
                    <a:pt x="0" y="284"/>
                    <a:pt x="0" y="568"/>
                  </a:cubicBezTo>
                  <a:lnTo>
                    <a:pt x="0" y="8500"/>
                  </a:lnTo>
                  <a:cubicBezTo>
                    <a:pt x="0" y="8783"/>
                    <a:pt x="0" y="9067"/>
                    <a:pt x="661" y="9067"/>
                  </a:cubicBezTo>
                  <a:cubicBezTo>
                    <a:pt x="945" y="9067"/>
                    <a:pt x="1228" y="8783"/>
                    <a:pt x="1228" y="8500"/>
                  </a:cubicBezTo>
                  <a:lnTo>
                    <a:pt x="1228" y="568"/>
                  </a:lnTo>
                  <a:cubicBezTo>
                    <a:pt x="1228" y="284"/>
                    <a:pt x="945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>
              <a:off x="3370850" y="4525425"/>
              <a:ext cx="28350" cy="181825"/>
            </a:xfrm>
            <a:custGeom>
              <a:rect b="b" l="l" r="r" t="t"/>
              <a:pathLst>
                <a:path extrusionOk="0" h="7273" w="1134">
                  <a:moveTo>
                    <a:pt x="567" y="1"/>
                  </a:moveTo>
                  <a:cubicBezTo>
                    <a:pt x="284" y="1"/>
                    <a:pt x="1" y="284"/>
                    <a:pt x="1" y="568"/>
                  </a:cubicBezTo>
                  <a:lnTo>
                    <a:pt x="1" y="6706"/>
                  </a:lnTo>
                  <a:cubicBezTo>
                    <a:pt x="1" y="7272"/>
                    <a:pt x="284" y="7272"/>
                    <a:pt x="567" y="7272"/>
                  </a:cubicBezTo>
                  <a:cubicBezTo>
                    <a:pt x="851" y="7272"/>
                    <a:pt x="1134" y="7272"/>
                    <a:pt x="1134" y="6706"/>
                  </a:cubicBezTo>
                  <a:lnTo>
                    <a:pt x="1134" y="568"/>
                  </a:lnTo>
                  <a:cubicBezTo>
                    <a:pt x="1134" y="284"/>
                    <a:pt x="851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>
              <a:off x="3106450" y="4624600"/>
              <a:ext cx="30700" cy="165275"/>
            </a:xfrm>
            <a:custGeom>
              <a:rect b="b" l="l" r="r" t="t"/>
              <a:pathLst>
                <a:path extrusionOk="0" h="6611" w="1228">
                  <a:moveTo>
                    <a:pt x="567" y="0"/>
                  </a:moveTo>
                  <a:cubicBezTo>
                    <a:pt x="283" y="0"/>
                    <a:pt x="0" y="283"/>
                    <a:pt x="0" y="567"/>
                  </a:cubicBezTo>
                  <a:lnTo>
                    <a:pt x="0" y="5950"/>
                  </a:lnTo>
                  <a:cubicBezTo>
                    <a:pt x="0" y="6327"/>
                    <a:pt x="283" y="6611"/>
                    <a:pt x="567" y="6611"/>
                  </a:cubicBezTo>
                  <a:cubicBezTo>
                    <a:pt x="850" y="6611"/>
                    <a:pt x="1228" y="6327"/>
                    <a:pt x="1228" y="5950"/>
                  </a:cubicBezTo>
                  <a:lnTo>
                    <a:pt x="1228" y="567"/>
                  </a:lnTo>
                  <a:cubicBezTo>
                    <a:pt x="1228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>
              <a:off x="2820775" y="4610425"/>
              <a:ext cx="28350" cy="193625"/>
            </a:xfrm>
            <a:custGeom>
              <a:rect b="b" l="l" r="r" t="t"/>
              <a:pathLst>
                <a:path extrusionOk="0" h="7745" w="1134">
                  <a:moveTo>
                    <a:pt x="567" y="1"/>
                  </a:moveTo>
                  <a:cubicBezTo>
                    <a:pt x="1" y="1"/>
                    <a:pt x="1" y="284"/>
                    <a:pt x="1" y="567"/>
                  </a:cubicBezTo>
                  <a:lnTo>
                    <a:pt x="1" y="7178"/>
                  </a:lnTo>
                  <a:cubicBezTo>
                    <a:pt x="1" y="7461"/>
                    <a:pt x="1" y="7744"/>
                    <a:pt x="567" y="7744"/>
                  </a:cubicBezTo>
                  <a:cubicBezTo>
                    <a:pt x="850" y="7744"/>
                    <a:pt x="1134" y="7461"/>
                    <a:pt x="1134" y="7178"/>
                  </a:cubicBezTo>
                  <a:lnTo>
                    <a:pt x="1134" y="567"/>
                  </a:lnTo>
                  <a:cubicBezTo>
                    <a:pt x="1134" y="189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>
              <a:off x="1954350" y="4501825"/>
              <a:ext cx="30700" cy="115700"/>
            </a:xfrm>
            <a:custGeom>
              <a:rect b="b" l="l" r="r" t="t"/>
              <a:pathLst>
                <a:path extrusionOk="0" h="4628" w="1228">
                  <a:moveTo>
                    <a:pt x="661" y="1"/>
                  </a:moveTo>
                  <a:cubicBezTo>
                    <a:pt x="284" y="1"/>
                    <a:pt x="0" y="378"/>
                    <a:pt x="0" y="662"/>
                  </a:cubicBezTo>
                  <a:lnTo>
                    <a:pt x="0" y="3967"/>
                  </a:lnTo>
                  <a:cubicBezTo>
                    <a:pt x="0" y="4345"/>
                    <a:pt x="284" y="4628"/>
                    <a:pt x="661" y="4628"/>
                  </a:cubicBezTo>
                  <a:cubicBezTo>
                    <a:pt x="1228" y="4628"/>
                    <a:pt x="1228" y="4345"/>
                    <a:pt x="1228" y="3967"/>
                  </a:cubicBezTo>
                  <a:lnTo>
                    <a:pt x="1228" y="662"/>
                  </a:lnTo>
                  <a:cubicBezTo>
                    <a:pt x="1228" y="378"/>
                    <a:pt x="1228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37"/>
            <p:cNvSpPr/>
            <p:nvPr/>
          </p:nvSpPr>
          <p:spPr>
            <a:xfrm>
              <a:off x="2067675" y="4638750"/>
              <a:ext cx="30700" cy="127525"/>
            </a:xfrm>
            <a:custGeom>
              <a:rect b="b" l="l" r="r" t="t"/>
              <a:pathLst>
                <a:path extrusionOk="0" h="5101" w="1228">
                  <a:moveTo>
                    <a:pt x="567" y="1"/>
                  </a:moveTo>
                  <a:cubicBezTo>
                    <a:pt x="283" y="1"/>
                    <a:pt x="0" y="379"/>
                    <a:pt x="0" y="662"/>
                  </a:cubicBezTo>
                  <a:lnTo>
                    <a:pt x="0" y="4534"/>
                  </a:lnTo>
                  <a:cubicBezTo>
                    <a:pt x="0" y="4817"/>
                    <a:pt x="283" y="5100"/>
                    <a:pt x="567" y="5100"/>
                  </a:cubicBezTo>
                  <a:cubicBezTo>
                    <a:pt x="850" y="5100"/>
                    <a:pt x="1228" y="4817"/>
                    <a:pt x="1228" y="4534"/>
                  </a:cubicBezTo>
                  <a:lnTo>
                    <a:pt x="1228" y="662"/>
                  </a:lnTo>
                  <a:cubicBezTo>
                    <a:pt x="1228" y="379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37"/>
            <p:cNvSpPr/>
            <p:nvPr/>
          </p:nvSpPr>
          <p:spPr>
            <a:xfrm>
              <a:off x="2511500" y="4631675"/>
              <a:ext cx="28350" cy="151125"/>
            </a:xfrm>
            <a:custGeom>
              <a:rect b="b" l="l" r="r" t="t"/>
              <a:pathLst>
                <a:path extrusionOk="0" h="6045" w="1134">
                  <a:moveTo>
                    <a:pt x="567" y="0"/>
                  </a:moveTo>
                  <a:cubicBezTo>
                    <a:pt x="284" y="0"/>
                    <a:pt x="1" y="284"/>
                    <a:pt x="1" y="662"/>
                  </a:cubicBezTo>
                  <a:lnTo>
                    <a:pt x="1" y="5383"/>
                  </a:lnTo>
                  <a:cubicBezTo>
                    <a:pt x="1" y="5667"/>
                    <a:pt x="284" y="6044"/>
                    <a:pt x="567" y="6044"/>
                  </a:cubicBezTo>
                  <a:cubicBezTo>
                    <a:pt x="851" y="6044"/>
                    <a:pt x="1134" y="5667"/>
                    <a:pt x="1134" y="5383"/>
                  </a:cubicBezTo>
                  <a:lnTo>
                    <a:pt x="1134" y="662"/>
                  </a:lnTo>
                  <a:cubicBezTo>
                    <a:pt x="1134" y="284"/>
                    <a:pt x="851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970875" y="4246850"/>
              <a:ext cx="1912300" cy="292775"/>
            </a:xfrm>
            <a:custGeom>
              <a:rect b="b" l="l" r="r" t="t"/>
              <a:pathLst>
                <a:path extrusionOk="0" h="11711" w="76492">
                  <a:moveTo>
                    <a:pt x="0" y="1"/>
                  </a:moveTo>
                  <a:lnTo>
                    <a:pt x="0" y="9633"/>
                  </a:lnTo>
                  <a:cubicBezTo>
                    <a:pt x="0" y="10861"/>
                    <a:pt x="17093" y="11711"/>
                    <a:pt x="38246" y="11711"/>
                  </a:cubicBezTo>
                  <a:cubicBezTo>
                    <a:pt x="59305" y="11711"/>
                    <a:pt x="76492" y="10861"/>
                    <a:pt x="76492" y="9633"/>
                  </a:cubicBezTo>
                  <a:lnTo>
                    <a:pt x="76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951975" y="4230325"/>
              <a:ext cx="1945375" cy="325825"/>
            </a:xfrm>
            <a:custGeom>
              <a:rect b="b" l="l" r="r" t="t"/>
              <a:pathLst>
                <a:path extrusionOk="0" h="13033" w="77815">
                  <a:moveTo>
                    <a:pt x="76681" y="1228"/>
                  </a:moveTo>
                  <a:lnTo>
                    <a:pt x="76681" y="10011"/>
                  </a:lnTo>
                  <a:cubicBezTo>
                    <a:pt x="74793" y="10861"/>
                    <a:pt x="59400" y="11805"/>
                    <a:pt x="38908" y="11805"/>
                  </a:cubicBezTo>
                  <a:cubicBezTo>
                    <a:pt x="18510" y="11805"/>
                    <a:pt x="3400" y="10861"/>
                    <a:pt x="1323" y="10011"/>
                  </a:cubicBezTo>
                  <a:lnTo>
                    <a:pt x="1323" y="1228"/>
                  </a:lnTo>
                  <a:close/>
                  <a:moveTo>
                    <a:pt x="756" y="1"/>
                  </a:moveTo>
                  <a:cubicBezTo>
                    <a:pt x="379" y="1"/>
                    <a:pt x="1" y="378"/>
                    <a:pt x="1" y="662"/>
                  </a:cubicBezTo>
                  <a:lnTo>
                    <a:pt x="1" y="10294"/>
                  </a:lnTo>
                  <a:cubicBezTo>
                    <a:pt x="1" y="10861"/>
                    <a:pt x="1" y="11522"/>
                    <a:pt x="11805" y="12372"/>
                  </a:cubicBezTo>
                  <a:cubicBezTo>
                    <a:pt x="19077" y="12655"/>
                    <a:pt x="28709" y="13033"/>
                    <a:pt x="38908" y="13033"/>
                  </a:cubicBezTo>
                  <a:cubicBezTo>
                    <a:pt x="49201" y="13033"/>
                    <a:pt x="58833" y="12655"/>
                    <a:pt x="66105" y="12372"/>
                  </a:cubicBezTo>
                  <a:cubicBezTo>
                    <a:pt x="77815" y="11522"/>
                    <a:pt x="77815" y="10861"/>
                    <a:pt x="77815" y="10294"/>
                  </a:cubicBezTo>
                  <a:lnTo>
                    <a:pt x="77815" y="662"/>
                  </a:lnTo>
                  <a:cubicBezTo>
                    <a:pt x="77815" y="378"/>
                    <a:pt x="77531" y="1"/>
                    <a:pt x="77248" y="1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968500" y="4194925"/>
              <a:ext cx="1914675" cy="106250"/>
            </a:xfrm>
            <a:custGeom>
              <a:rect b="b" l="l" r="r" t="t"/>
              <a:pathLst>
                <a:path extrusionOk="0" h="4250" w="76587">
                  <a:moveTo>
                    <a:pt x="38247" y="0"/>
                  </a:moveTo>
                  <a:cubicBezTo>
                    <a:pt x="17188" y="0"/>
                    <a:pt x="1" y="850"/>
                    <a:pt x="1" y="2078"/>
                  </a:cubicBezTo>
                  <a:cubicBezTo>
                    <a:pt x="1" y="3305"/>
                    <a:pt x="17188" y="4250"/>
                    <a:pt x="38247" y="4250"/>
                  </a:cubicBezTo>
                  <a:cubicBezTo>
                    <a:pt x="59400" y="4250"/>
                    <a:pt x="76587" y="3305"/>
                    <a:pt x="76587" y="2078"/>
                  </a:cubicBezTo>
                  <a:cubicBezTo>
                    <a:pt x="76587" y="850"/>
                    <a:pt x="59400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951975" y="4178400"/>
              <a:ext cx="1945375" cy="136950"/>
            </a:xfrm>
            <a:custGeom>
              <a:rect b="b" l="l" r="r" t="t"/>
              <a:pathLst>
                <a:path extrusionOk="0" h="5478" w="77815">
                  <a:moveTo>
                    <a:pt x="38908" y="1228"/>
                  </a:moveTo>
                  <a:cubicBezTo>
                    <a:pt x="57606" y="1228"/>
                    <a:pt x="71771" y="1794"/>
                    <a:pt x="75643" y="2739"/>
                  </a:cubicBezTo>
                  <a:cubicBezTo>
                    <a:pt x="71771" y="3589"/>
                    <a:pt x="57606" y="4250"/>
                    <a:pt x="38908" y="4250"/>
                  </a:cubicBezTo>
                  <a:cubicBezTo>
                    <a:pt x="20304" y="4250"/>
                    <a:pt x="6422" y="3589"/>
                    <a:pt x="2173" y="2739"/>
                  </a:cubicBezTo>
                  <a:cubicBezTo>
                    <a:pt x="6422" y="1794"/>
                    <a:pt x="20587" y="1228"/>
                    <a:pt x="38908" y="1228"/>
                  </a:cubicBezTo>
                  <a:close/>
                  <a:moveTo>
                    <a:pt x="38908" y="0"/>
                  </a:moveTo>
                  <a:cubicBezTo>
                    <a:pt x="28709" y="0"/>
                    <a:pt x="19077" y="283"/>
                    <a:pt x="11805" y="661"/>
                  </a:cubicBezTo>
                  <a:cubicBezTo>
                    <a:pt x="1" y="1228"/>
                    <a:pt x="1" y="2078"/>
                    <a:pt x="1" y="2739"/>
                  </a:cubicBezTo>
                  <a:cubicBezTo>
                    <a:pt x="1" y="3305"/>
                    <a:pt x="1" y="4250"/>
                    <a:pt x="11805" y="4911"/>
                  </a:cubicBezTo>
                  <a:cubicBezTo>
                    <a:pt x="19077" y="5194"/>
                    <a:pt x="28709" y="5477"/>
                    <a:pt x="38908" y="5477"/>
                  </a:cubicBezTo>
                  <a:cubicBezTo>
                    <a:pt x="49201" y="5477"/>
                    <a:pt x="58833" y="5194"/>
                    <a:pt x="66105" y="4911"/>
                  </a:cubicBezTo>
                  <a:cubicBezTo>
                    <a:pt x="77815" y="4250"/>
                    <a:pt x="77815" y="3305"/>
                    <a:pt x="77815" y="2739"/>
                  </a:cubicBezTo>
                  <a:cubicBezTo>
                    <a:pt x="77815" y="2078"/>
                    <a:pt x="77815" y="1228"/>
                    <a:pt x="66105" y="661"/>
                  </a:cubicBezTo>
                  <a:cubicBezTo>
                    <a:pt x="58833" y="283"/>
                    <a:pt x="49201" y="0"/>
                    <a:pt x="3890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2195150" y="4202000"/>
              <a:ext cx="1468475" cy="75575"/>
            </a:xfrm>
            <a:custGeom>
              <a:rect b="b" l="l" r="r" t="t"/>
              <a:pathLst>
                <a:path extrusionOk="0" h="3023" w="58739">
                  <a:moveTo>
                    <a:pt x="29181" y="0"/>
                  </a:moveTo>
                  <a:cubicBezTo>
                    <a:pt x="12938" y="0"/>
                    <a:pt x="1" y="850"/>
                    <a:pt x="1" y="1511"/>
                  </a:cubicBezTo>
                  <a:cubicBezTo>
                    <a:pt x="1" y="2361"/>
                    <a:pt x="12938" y="3022"/>
                    <a:pt x="29181" y="3022"/>
                  </a:cubicBezTo>
                  <a:cubicBezTo>
                    <a:pt x="45518" y="3022"/>
                    <a:pt x="58739" y="2361"/>
                    <a:pt x="58739" y="1511"/>
                  </a:cubicBezTo>
                  <a:cubicBezTo>
                    <a:pt x="58739" y="850"/>
                    <a:pt x="45518" y="0"/>
                    <a:pt x="29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2178625" y="4185475"/>
              <a:ext cx="1501525" cy="108625"/>
            </a:xfrm>
            <a:custGeom>
              <a:rect b="b" l="l" r="r" t="t"/>
              <a:pathLst>
                <a:path extrusionOk="0" h="4345" w="60061">
                  <a:moveTo>
                    <a:pt x="29842" y="1228"/>
                  </a:moveTo>
                  <a:cubicBezTo>
                    <a:pt x="42496" y="1228"/>
                    <a:pt x="52128" y="1795"/>
                    <a:pt x="56378" y="2172"/>
                  </a:cubicBezTo>
                  <a:cubicBezTo>
                    <a:pt x="52128" y="2456"/>
                    <a:pt x="42496" y="3022"/>
                    <a:pt x="29842" y="3022"/>
                  </a:cubicBezTo>
                  <a:cubicBezTo>
                    <a:pt x="17188" y="3022"/>
                    <a:pt x="7933" y="2456"/>
                    <a:pt x="3306" y="2172"/>
                  </a:cubicBezTo>
                  <a:cubicBezTo>
                    <a:pt x="7933" y="1795"/>
                    <a:pt x="17471" y="1228"/>
                    <a:pt x="29842" y="1228"/>
                  </a:cubicBezTo>
                  <a:close/>
                  <a:moveTo>
                    <a:pt x="29842" y="0"/>
                  </a:moveTo>
                  <a:cubicBezTo>
                    <a:pt x="22098" y="0"/>
                    <a:pt x="14827" y="378"/>
                    <a:pt x="9066" y="661"/>
                  </a:cubicBezTo>
                  <a:cubicBezTo>
                    <a:pt x="0" y="945"/>
                    <a:pt x="0" y="1511"/>
                    <a:pt x="0" y="2172"/>
                  </a:cubicBezTo>
                  <a:cubicBezTo>
                    <a:pt x="0" y="2739"/>
                    <a:pt x="0" y="3306"/>
                    <a:pt x="9066" y="3683"/>
                  </a:cubicBezTo>
                  <a:cubicBezTo>
                    <a:pt x="14827" y="3967"/>
                    <a:pt x="22098" y="4344"/>
                    <a:pt x="29842" y="4344"/>
                  </a:cubicBezTo>
                  <a:cubicBezTo>
                    <a:pt x="37680" y="4344"/>
                    <a:pt x="45234" y="3967"/>
                    <a:pt x="50617" y="3683"/>
                  </a:cubicBezTo>
                  <a:cubicBezTo>
                    <a:pt x="60061" y="3306"/>
                    <a:pt x="60061" y="2739"/>
                    <a:pt x="60061" y="2172"/>
                  </a:cubicBezTo>
                  <a:cubicBezTo>
                    <a:pt x="60061" y="1511"/>
                    <a:pt x="60061" y="945"/>
                    <a:pt x="50617" y="661"/>
                  </a:cubicBezTo>
                  <a:cubicBezTo>
                    <a:pt x="45234" y="378"/>
                    <a:pt x="37680" y="0"/>
                    <a:pt x="2984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3776925" y="4261025"/>
              <a:ext cx="28350" cy="212500"/>
            </a:xfrm>
            <a:custGeom>
              <a:rect b="b" l="l" r="r" t="t"/>
              <a:pathLst>
                <a:path extrusionOk="0" h="8500" w="1134">
                  <a:moveTo>
                    <a:pt x="567" y="0"/>
                  </a:moveTo>
                  <a:cubicBezTo>
                    <a:pt x="189" y="0"/>
                    <a:pt x="0" y="189"/>
                    <a:pt x="0" y="661"/>
                  </a:cubicBezTo>
                  <a:lnTo>
                    <a:pt x="0" y="7838"/>
                  </a:lnTo>
                  <a:cubicBezTo>
                    <a:pt x="0" y="8216"/>
                    <a:pt x="0" y="8499"/>
                    <a:pt x="567" y="8499"/>
                  </a:cubicBezTo>
                  <a:cubicBezTo>
                    <a:pt x="850" y="8499"/>
                    <a:pt x="1134" y="8216"/>
                    <a:pt x="1134" y="7838"/>
                  </a:cubicBezTo>
                  <a:lnTo>
                    <a:pt x="1134" y="661"/>
                  </a:lnTo>
                  <a:cubicBezTo>
                    <a:pt x="1134" y="0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3635275" y="4277550"/>
              <a:ext cx="28350" cy="224300"/>
            </a:xfrm>
            <a:custGeom>
              <a:rect b="b" l="l" r="r" t="t"/>
              <a:pathLst>
                <a:path extrusionOk="0" h="8972" w="1134">
                  <a:moveTo>
                    <a:pt x="567" y="0"/>
                  </a:moveTo>
                  <a:cubicBezTo>
                    <a:pt x="284" y="0"/>
                    <a:pt x="0" y="284"/>
                    <a:pt x="0" y="661"/>
                  </a:cubicBezTo>
                  <a:lnTo>
                    <a:pt x="0" y="8405"/>
                  </a:lnTo>
                  <a:cubicBezTo>
                    <a:pt x="0" y="8688"/>
                    <a:pt x="284" y="8972"/>
                    <a:pt x="567" y="8972"/>
                  </a:cubicBezTo>
                  <a:cubicBezTo>
                    <a:pt x="1134" y="8972"/>
                    <a:pt x="1134" y="8688"/>
                    <a:pt x="1134" y="8405"/>
                  </a:cubicBezTo>
                  <a:lnTo>
                    <a:pt x="1134" y="661"/>
                  </a:lnTo>
                  <a:cubicBezTo>
                    <a:pt x="1134" y="284"/>
                    <a:pt x="113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3429875" y="4284625"/>
              <a:ext cx="30725" cy="181825"/>
            </a:xfrm>
            <a:custGeom>
              <a:rect b="b" l="l" r="r" t="t"/>
              <a:pathLst>
                <a:path extrusionOk="0" h="7273" w="1229">
                  <a:moveTo>
                    <a:pt x="567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6611"/>
                  </a:lnTo>
                  <a:cubicBezTo>
                    <a:pt x="1" y="6894"/>
                    <a:pt x="284" y="7272"/>
                    <a:pt x="567" y="7272"/>
                  </a:cubicBezTo>
                  <a:cubicBezTo>
                    <a:pt x="945" y="7272"/>
                    <a:pt x="1228" y="6894"/>
                    <a:pt x="1228" y="6611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3165450" y="4383775"/>
              <a:ext cx="30725" cy="155850"/>
            </a:xfrm>
            <a:custGeom>
              <a:rect b="b" l="l" r="r" t="t"/>
              <a:pathLst>
                <a:path extrusionOk="0" h="6234" w="1229">
                  <a:moveTo>
                    <a:pt x="662" y="1"/>
                  </a:moveTo>
                  <a:cubicBezTo>
                    <a:pt x="1" y="1"/>
                    <a:pt x="1" y="284"/>
                    <a:pt x="1" y="567"/>
                  </a:cubicBezTo>
                  <a:lnTo>
                    <a:pt x="1" y="5667"/>
                  </a:lnTo>
                  <a:cubicBezTo>
                    <a:pt x="1" y="5950"/>
                    <a:pt x="1" y="6234"/>
                    <a:pt x="662" y="6234"/>
                  </a:cubicBezTo>
                  <a:cubicBezTo>
                    <a:pt x="945" y="6234"/>
                    <a:pt x="1229" y="5950"/>
                    <a:pt x="1229" y="5667"/>
                  </a:cubicBezTo>
                  <a:lnTo>
                    <a:pt x="1229" y="567"/>
                  </a:lnTo>
                  <a:cubicBezTo>
                    <a:pt x="1229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2872725" y="4360175"/>
              <a:ext cx="30700" cy="195975"/>
            </a:xfrm>
            <a:custGeom>
              <a:rect b="b" l="l" r="r" t="t"/>
              <a:pathLst>
                <a:path extrusionOk="0" h="7839" w="1228">
                  <a:moveTo>
                    <a:pt x="567" y="1"/>
                  </a:moveTo>
                  <a:cubicBezTo>
                    <a:pt x="283" y="1"/>
                    <a:pt x="0" y="284"/>
                    <a:pt x="0" y="662"/>
                  </a:cubicBezTo>
                  <a:lnTo>
                    <a:pt x="0" y="7178"/>
                  </a:lnTo>
                  <a:cubicBezTo>
                    <a:pt x="0" y="7461"/>
                    <a:pt x="283" y="7839"/>
                    <a:pt x="567" y="7839"/>
                  </a:cubicBezTo>
                  <a:cubicBezTo>
                    <a:pt x="944" y="7839"/>
                    <a:pt x="1228" y="7461"/>
                    <a:pt x="1228" y="7178"/>
                  </a:cubicBezTo>
                  <a:lnTo>
                    <a:pt x="1228" y="662"/>
                  </a:lnTo>
                  <a:cubicBezTo>
                    <a:pt x="1228" y="284"/>
                    <a:pt x="944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2015725" y="4261025"/>
              <a:ext cx="28350" cy="115700"/>
            </a:xfrm>
            <a:custGeom>
              <a:rect b="b" l="l" r="r" t="t"/>
              <a:pathLst>
                <a:path extrusionOk="0" h="4628" w="1134">
                  <a:moveTo>
                    <a:pt x="567" y="0"/>
                  </a:moveTo>
                  <a:cubicBezTo>
                    <a:pt x="284" y="0"/>
                    <a:pt x="1" y="0"/>
                    <a:pt x="1" y="661"/>
                  </a:cubicBezTo>
                  <a:lnTo>
                    <a:pt x="1" y="3967"/>
                  </a:lnTo>
                  <a:cubicBezTo>
                    <a:pt x="1" y="4250"/>
                    <a:pt x="284" y="4628"/>
                    <a:pt x="567" y="4628"/>
                  </a:cubicBezTo>
                  <a:cubicBezTo>
                    <a:pt x="850" y="4628"/>
                    <a:pt x="1134" y="4250"/>
                    <a:pt x="1134" y="3967"/>
                  </a:cubicBezTo>
                  <a:lnTo>
                    <a:pt x="1134" y="661"/>
                  </a:lnTo>
                  <a:cubicBezTo>
                    <a:pt x="1134" y="0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2126675" y="4397950"/>
              <a:ext cx="30725" cy="127500"/>
            </a:xfrm>
            <a:custGeom>
              <a:rect b="b" l="l" r="r" t="t"/>
              <a:pathLst>
                <a:path extrusionOk="0" h="5100" w="1229">
                  <a:moveTo>
                    <a:pt x="662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4533"/>
                  </a:lnTo>
                  <a:cubicBezTo>
                    <a:pt x="1" y="4817"/>
                    <a:pt x="284" y="5100"/>
                    <a:pt x="662" y="5100"/>
                  </a:cubicBezTo>
                  <a:cubicBezTo>
                    <a:pt x="945" y="5100"/>
                    <a:pt x="1229" y="4817"/>
                    <a:pt x="1229" y="4533"/>
                  </a:cubicBezTo>
                  <a:lnTo>
                    <a:pt x="1229" y="567"/>
                  </a:lnTo>
                  <a:cubicBezTo>
                    <a:pt x="1229" y="284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2570525" y="4383775"/>
              <a:ext cx="30725" cy="148775"/>
            </a:xfrm>
            <a:custGeom>
              <a:rect b="b" l="l" r="r" t="t"/>
              <a:pathLst>
                <a:path extrusionOk="0" h="5951" w="1229">
                  <a:moveTo>
                    <a:pt x="662" y="1"/>
                  </a:moveTo>
                  <a:cubicBezTo>
                    <a:pt x="378" y="1"/>
                    <a:pt x="1" y="284"/>
                    <a:pt x="1" y="567"/>
                  </a:cubicBezTo>
                  <a:lnTo>
                    <a:pt x="1" y="5384"/>
                  </a:lnTo>
                  <a:cubicBezTo>
                    <a:pt x="1" y="5667"/>
                    <a:pt x="378" y="5950"/>
                    <a:pt x="662" y="5950"/>
                  </a:cubicBezTo>
                  <a:cubicBezTo>
                    <a:pt x="1039" y="5950"/>
                    <a:pt x="1228" y="5667"/>
                    <a:pt x="1228" y="5384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2006275" y="3998975"/>
              <a:ext cx="1914675" cy="292750"/>
            </a:xfrm>
            <a:custGeom>
              <a:rect b="b" l="l" r="r" t="t"/>
              <a:pathLst>
                <a:path extrusionOk="0" h="11710" w="76587">
                  <a:moveTo>
                    <a:pt x="1" y="0"/>
                  </a:moveTo>
                  <a:lnTo>
                    <a:pt x="1" y="9632"/>
                  </a:lnTo>
                  <a:cubicBezTo>
                    <a:pt x="1" y="10766"/>
                    <a:pt x="16905" y="11710"/>
                    <a:pt x="38341" y="11710"/>
                  </a:cubicBezTo>
                  <a:cubicBezTo>
                    <a:pt x="59683" y="11710"/>
                    <a:pt x="76587" y="10766"/>
                    <a:pt x="76587" y="9632"/>
                  </a:cubicBezTo>
                  <a:lnTo>
                    <a:pt x="765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992125" y="3982450"/>
              <a:ext cx="1943000" cy="323450"/>
            </a:xfrm>
            <a:custGeom>
              <a:rect b="b" l="l" r="r" t="t"/>
              <a:pathLst>
                <a:path extrusionOk="0" h="12938" w="77720">
                  <a:moveTo>
                    <a:pt x="76492" y="1228"/>
                  </a:moveTo>
                  <a:lnTo>
                    <a:pt x="76492" y="9916"/>
                  </a:lnTo>
                  <a:cubicBezTo>
                    <a:pt x="74320" y="10860"/>
                    <a:pt x="59305" y="11804"/>
                    <a:pt x="38907" y="11804"/>
                  </a:cubicBezTo>
                  <a:cubicBezTo>
                    <a:pt x="18415" y="11804"/>
                    <a:pt x="3022" y="10860"/>
                    <a:pt x="1228" y="9916"/>
                  </a:cubicBezTo>
                  <a:lnTo>
                    <a:pt x="1228" y="1228"/>
                  </a:lnTo>
                  <a:close/>
                  <a:moveTo>
                    <a:pt x="567" y="94"/>
                  </a:moveTo>
                  <a:cubicBezTo>
                    <a:pt x="284" y="94"/>
                    <a:pt x="0" y="378"/>
                    <a:pt x="0" y="661"/>
                  </a:cubicBezTo>
                  <a:lnTo>
                    <a:pt x="0" y="10293"/>
                  </a:lnTo>
                  <a:cubicBezTo>
                    <a:pt x="0" y="10860"/>
                    <a:pt x="0" y="11804"/>
                    <a:pt x="11804" y="12371"/>
                  </a:cubicBezTo>
                  <a:cubicBezTo>
                    <a:pt x="18981" y="12654"/>
                    <a:pt x="28614" y="12938"/>
                    <a:pt x="38907" y="12938"/>
                  </a:cubicBezTo>
                  <a:cubicBezTo>
                    <a:pt x="49106" y="12938"/>
                    <a:pt x="58738" y="12654"/>
                    <a:pt x="66010" y="12371"/>
                  </a:cubicBezTo>
                  <a:cubicBezTo>
                    <a:pt x="77720" y="11710"/>
                    <a:pt x="77720" y="10860"/>
                    <a:pt x="77720" y="10293"/>
                  </a:cubicBezTo>
                  <a:lnTo>
                    <a:pt x="77720" y="661"/>
                  </a:lnTo>
                  <a:cubicBezTo>
                    <a:pt x="77720" y="378"/>
                    <a:pt x="77436" y="0"/>
                    <a:pt x="7715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2006275" y="3944675"/>
              <a:ext cx="1914675" cy="106250"/>
            </a:xfrm>
            <a:custGeom>
              <a:rect b="b" l="l" r="r" t="t"/>
              <a:pathLst>
                <a:path extrusionOk="0" h="4250" w="76587">
                  <a:moveTo>
                    <a:pt x="38341" y="0"/>
                  </a:moveTo>
                  <a:cubicBezTo>
                    <a:pt x="16905" y="0"/>
                    <a:pt x="1" y="944"/>
                    <a:pt x="1" y="2172"/>
                  </a:cubicBezTo>
                  <a:cubicBezTo>
                    <a:pt x="1" y="3400"/>
                    <a:pt x="16905" y="4250"/>
                    <a:pt x="38341" y="4250"/>
                  </a:cubicBezTo>
                  <a:cubicBezTo>
                    <a:pt x="59683" y="4250"/>
                    <a:pt x="76587" y="3400"/>
                    <a:pt x="76587" y="2172"/>
                  </a:cubicBezTo>
                  <a:cubicBezTo>
                    <a:pt x="76587" y="944"/>
                    <a:pt x="59305" y="0"/>
                    <a:pt x="38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992125" y="3930500"/>
              <a:ext cx="1943000" cy="136950"/>
            </a:xfrm>
            <a:custGeom>
              <a:rect b="b" l="l" r="r" t="t"/>
              <a:pathLst>
                <a:path extrusionOk="0" h="5478" w="77720">
                  <a:moveTo>
                    <a:pt x="38907" y="1134"/>
                  </a:moveTo>
                  <a:cubicBezTo>
                    <a:pt x="57227" y="1134"/>
                    <a:pt x="71392" y="2172"/>
                    <a:pt x="75642" y="2739"/>
                  </a:cubicBezTo>
                  <a:cubicBezTo>
                    <a:pt x="71392" y="3589"/>
                    <a:pt x="57227" y="4250"/>
                    <a:pt x="38907" y="4250"/>
                  </a:cubicBezTo>
                  <a:cubicBezTo>
                    <a:pt x="20492" y="4250"/>
                    <a:pt x="6044" y="3589"/>
                    <a:pt x="2078" y="2739"/>
                  </a:cubicBezTo>
                  <a:cubicBezTo>
                    <a:pt x="6044" y="2078"/>
                    <a:pt x="20115" y="1134"/>
                    <a:pt x="38907" y="1134"/>
                  </a:cubicBezTo>
                  <a:close/>
                  <a:moveTo>
                    <a:pt x="38907" y="0"/>
                  </a:moveTo>
                  <a:cubicBezTo>
                    <a:pt x="28614" y="0"/>
                    <a:pt x="18981" y="284"/>
                    <a:pt x="11804" y="567"/>
                  </a:cubicBezTo>
                  <a:cubicBezTo>
                    <a:pt x="0" y="1134"/>
                    <a:pt x="0" y="2172"/>
                    <a:pt x="0" y="2739"/>
                  </a:cubicBezTo>
                  <a:cubicBezTo>
                    <a:pt x="0" y="3589"/>
                    <a:pt x="0" y="4250"/>
                    <a:pt x="11804" y="4817"/>
                  </a:cubicBezTo>
                  <a:cubicBezTo>
                    <a:pt x="18981" y="5478"/>
                    <a:pt x="28614" y="5478"/>
                    <a:pt x="38907" y="5478"/>
                  </a:cubicBezTo>
                  <a:cubicBezTo>
                    <a:pt x="49106" y="5478"/>
                    <a:pt x="58738" y="5478"/>
                    <a:pt x="66010" y="4817"/>
                  </a:cubicBezTo>
                  <a:cubicBezTo>
                    <a:pt x="77720" y="4250"/>
                    <a:pt x="77720" y="3589"/>
                    <a:pt x="77720" y="2739"/>
                  </a:cubicBezTo>
                  <a:cubicBezTo>
                    <a:pt x="77720" y="2078"/>
                    <a:pt x="77720" y="1134"/>
                    <a:pt x="66010" y="567"/>
                  </a:cubicBezTo>
                  <a:cubicBezTo>
                    <a:pt x="58738" y="284"/>
                    <a:pt x="49012" y="0"/>
                    <a:pt x="3890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2225850" y="3958825"/>
              <a:ext cx="1468475" cy="70850"/>
            </a:xfrm>
            <a:custGeom>
              <a:rect b="b" l="l" r="r" t="t"/>
              <a:pathLst>
                <a:path extrusionOk="0" h="2834" w="58739">
                  <a:moveTo>
                    <a:pt x="29558" y="1"/>
                  </a:moveTo>
                  <a:cubicBezTo>
                    <a:pt x="13221" y="1"/>
                    <a:pt x="0" y="662"/>
                    <a:pt x="0" y="1323"/>
                  </a:cubicBezTo>
                  <a:cubicBezTo>
                    <a:pt x="0" y="2173"/>
                    <a:pt x="13221" y="2834"/>
                    <a:pt x="29558" y="2834"/>
                  </a:cubicBezTo>
                  <a:cubicBezTo>
                    <a:pt x="45801" y="2834"/>
                    <a:pt x="58738" y="2173"/>
                    <a:pt x="58738" y="1228"/>
                  </a:cubicBezTo>
                  <a:cubicBezTo>
                    <a:pt x="58738" y="662"/>
                    <a:pt x="45801" y="1"/>
                    <a:pt x="295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2209325" y="3944675"/>
              <a:ext cx="1499150" cy="99175"/>
            </a:xfrm>
            <a:custGeom>
              <a:rect b="b" l="l" r="r" t="t"/>
              <a:pathLst>
                <a:path extrusionOk="0" h="3967" w="59966">
                  <a:moveTo>
                    <a:pt x="30219" y="1228"/>
                  </a:moveTo>
                  <a:cubicBezTo>
                    <a:pt x="42590" y="1228"/>
                    <a:pt x="52128" y="1605"/>
                    <a:pt x="56377" y="1889"/>
                  </a:cubicBezTo>
                  <a:cubicBezTo>
                    <a:pt x="52128" y="2455"/>
                    <a:pt x="42496" y="2739"/>
                    <a:pt x="30219" y="2739"/>
                  </a:cubicBezTo>
                  <a:cubicBezTo>
                    <a:pt x="17848" y="2739"/>
                    <a:pt x="7838" y="2455"/>
                    <a:pt x="3683" y="1889"/>
                  </a:cubicBezTo>
                  <a:cubicBezTo>
                    <a:pt x="7838" y="1605"/>
                    <a:pt x="17565" y="1228"/>
                    <a:pt x="30219" y="1228"/>
                  </a:cubicBezTo>
                  <a:close/>
                  <a:moveTo>
                    <a:pt x="30219" y="0"/>
                  </a:moveTo>
                  <a:cubicBezTo>
                    <a:pt x="22287" y="0"/>
                    <a:pt x="14826" y="0"/>
                    <a:pt x="9349" y="283"/>
                  </a:cubicBezTo>
                  <a:cubicBezTo>
                    <a:pt x="0" y="944"/>
                    <a:pt x="0" y="1228"/>
                    <a:pt x="0" y="1889"/>
                  </a:cubicBezTo>
                  <a:cubicBezTo>
                    <a:pt x="0" y="2739"/>
                    <a:pt x="0" y="3022"/>
                    <a:pt x="9349" y="3683"/>
                  </a:cubicBezTo>
                  <a:cubicBezTo>
                    <a:pt x="14826" y="3683"/>
                    <a:pt x="22287" y="3966"/>
                    <a:pt x="30219" y="3966"/>
                  </a:cubicBezTo>
                  <a:cubicBezTo>
                    <a:pt x="38057" y="3966"/>
                    <a:pt x="45234" y="3683"/>
                    <a:pt x="50900" y="3683"/>
                  </a:cubicBezTo>
                  <a:cubicBezTo>
                    <a:pt x="59966" y="3022"/>
                    <a:pt x="59966" y="2739"/>
                    <a:pt x="59966" y="1889"/>
                  </a:cubicBezTo>
                  <a:cubicBezTo>
                    <a:pt x="59966" y="1228"/>
                    <a:pt x="59966" y="944"/>
                    <a:pt x="50900" y="283"/>
                  </a:cubicBezTo>
                  <a:cubicBezTo>
                    <a:pt x="45234" y="0"/>
                    <a:pt x="37963" y="0"/>
                    <a:pt x="3021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3805250" y="4013125"/>
              <a:ext cx="30725" cy="217225"/>
            </a:xfrm>
            <a:custGeom>
              <a:rect b="b" l="l" r="r" t="t"/>
              <a:pathLst>
                <a:path extrusionOk="0" h="8689" w="1229">
                  <a:moveTo>
                    <a:pt x="662" y="1"/>
                  </a:moveTo>
                  <a:cubicBezTo>
                    <a:pt x="378" y="1"/>
                    <a:pt x="1" y="284"/>
                    <a:pt x="1" y="662"/>
                  </a:cubicBezTo>
                  <a:lnTo>
                    <a:pt x="1" y="8122"/>
                  </a:lnTo>
                  <a:cubicBezTo>
                    <a:pt x="1" y="8405"/>
                    <a:pt x="378" y="8689"/>
                    <a:pt x="662" y="8689"/>
                  </a:cubicBezTo>
                  <a:cubicBezTo>
                    <a:pt x="945" y="8689"/>
                    <a:pt x="1228" y="8405"/>
                    <a:pt x="1228" y="8122"/>
                  </a:cubicBezTo>
                  <a:lnTo>
                    <a:pt x="1228" y="662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3670675" y="4036750"/>
              <a:ext cx="30725" cy="217200"/>
            </a:xfrm>
            <a:custGeom>
              <a:rect b="b" l="l" r="r" t="t"/>
              <a:pathLst>
                <a:path extrusionOk="0" h="8688" w="1229">
                  <a:moveTo>
                    <a:pt x="662" y="0"/>
                  </a:moveTo>
                  <a:cubicBezTo>
                    <a:pt x="379" y="0"/>
                    <a:pt x="1" y="0"/>
                    <a:pt x="1" y="567"/>
                  </a:cubicBezTo>
                  <a:lnTo>
                    <a:pt x="1" y="8121"/>
                  </a:lnTo>
                  <a:cubicBezTo>
                    <a:pt x="1" y="8688"/>
                    <a:pt x="379" y="8688"/>
                    <a:pt x="662" y="8688"/>
                  </a:cubicBezTo>
                  <a:cubicBezTo>
                    <a:pt x="945" y="8688"/>
                    <a:pt x="1229" y="8688"/>
                    <a:pt x="1229" y="8121"/>
                  </a:cubicBezTo>
                  <a:lnTo>
                    <a:pt x="1229" y="567"/>
                  </a:lnTo>
                  <a:cubicBezTo>
                    <a:pt x="1229" y="0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3467650" y="4036750"/>
              <a:ext cx="30725" cy="179450"/>
            </a:xfrm>
            <a:custGeom>
              <a:rect b="b" l="l" r="r" t="t"/>
              <a:pathLst>
                <a:path extrusionOk="0" h="7178" w="1229">
                  <a:moveTo>
                    <a:pt x="567" y="0"/>
                  </a:moveTo>
                  <a:cubicBezTo>
                    <a:pt x="284" y="0"/>
                    <a:pt x="1" y="283"/>
                    <a:pt x="1" y="567"/>
                  </a:cubicBezTo>
                  <a:lnTo>
                    <a:pt x="1" y="6610"/>
                  </a:lnTo>
                  <a:cubicBezTo>
                    <a:pt x="1" y="6894"/>
                    <a:pt x="284" y="7177"/>
                    <a:pt x="567" y="7177"/>
                  </a:cubicBezTo>
                  <a:cubicBezTo>
                    <a:pt x="850" y="7177"/>
                    <a:pt x="1228" y="6894"/>
                    <a:pt x="1228" y="6610"/>
                  </a:cubicBezTo>
                  <a:lnTo>
                    <a:pt x="1228" y="567"/>
                  </a:lnTo>
                  <a:cubicBezTo>
                    <a:pt x="1228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3196150" y="4133525"/>
              <a:ext cx="30725" cy="167650"/>
            </a:xfrm>
            <a:custGeom>
              <a:rect b="b" l="l" r="r" t="t"/>
              <a:pathLst>
                <a:path extrusionOk="0" h="6706" w="1229">
                  <a:moveTo>
                    <a:pt x="567" y="1"/>
                  </a:moveTo>
                  <a:cubicBezTo>
                    <a:pt x="378" y="1"/>
                    <a:pt x="1" y="284"/>
                    <a:pt x="1" y="662"/>
                  </a:cubicBezTo>
                  <a:lnTo>
                    <a:pt x="1" y="6045"/>
                  </a:lnTo>
                  <a:cubicBezTo>
                    <a:pt x="1" y="6422"/>
                    <a:pt x="378" y="6706"/>
                    <a:pt x="567" y="6706"/>
                  </a:cubicBezTo>
                  <a:cubicBezTo>
                    <a:pt x="851" y="6706"/>
                    <a:pt x="1228" y="6422"/>
                    <a:pt x="1228" y="6045"/>
                  </a:cubicBezTo>
                  <a:lnTo>
                    <a:pt x="1228" y="662"/>
                  </a:lnTo>
                  <a:cubicBezTo>
                    <a:pt x="1228" y="284"/>
                    <a:pt x="851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2910500" y="4119375"/>
              <a:ext cx="30700" cy="193600"/>
            </a:xfrm>
            <a:custGeom>
              <a:rect b="b" l="l" r="r" t="t"/>
              <a:pathLst>
                <a:path extrusionOk="0" h="7744" w="1228">
                  <a:moveTo>
                    <a:pt x="567" y="0"/>
                  </a:moveTo>
                  <a:cubicBezTo>
                    <a:pt x="283" y="0"/>
                    <a:pt x="0" y="0"/>
                    <a:pt x="0" y="567"/>
                  </a:cubicBezTo>
                  <a:lnTo>
                    <a:pt x="0" y="7177"/>
                  </a:lnTo>
                  <a:cubicBezTo>
                    <a:pt x="0" y="7555"/>
                    <a:pt x="283" y="7744"/>
                    <a:pt x="567" y="7744"/>
                  </a:cubicBezTo>
                  <a:cubicBezTo>
                    <a:pt x="944" y="7744"/>
                    <a:pt x="1228" y="7461"/>
                    <a:pt x="1228" y="7177"/>
                  </a:cubicBezTo>
                  <a:lnTo>
                    <a:pt x="1228" y="567"/>
                  </a:lnTo>
                  <a:cubicBezTo>
                    <a:pt x="1228" y="0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2053500" y="4013125"/>
              <a:ext cx="28350" cy="113350"/>
            </a:xfrm>
            <a:custGeom>
              <a:rect b="b" l="l" r="r" t="t"/>
              <a:pathLst>
                <a:path extrusionOk="0" h="4534" w="1134">
                  <a:moveTo>
                    <a:pt x="567" y="1"/>
                  </a:moveTo>
                  <a:cubicBezTo>
                    <a:pt x="284" y="1"/>
                    <a:pt x="0" y="284"/>
                    <a:pt x="0" y="662"/>
                  </a:cubicBezTo>
                  <a:lnTo>
                    <a:pt x="0" y="3967"/>
                  </a:lnTo>
                  <a:cubicBezTo>
                    <a:pt x="0" y="4250"/>
                    <a:pt x="284" y="4534"/>
                    <a:pt x="567" y="4534"/>
                  </a:cubicBezTo>
                  <a:cubicBezTo>
                    <a:pt x="850" y="4534"/>
                    <a:pt x="1134" y="4250"/>
                    <a:pt x="1134" y="3967"/>
                  </a:cubicBezTo>
                  <a:lnTo>
                    <a:pt x="1134" y="662"/>
                  </a:lnTo>
                  <a:cubicBezTo>
                    <a:pt x="1134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2164450" y="4150050"/>
              <a:ext cx="30725" cy="127525"/>
            </a:xfrm>
            <a:custGeom>
              <a:rect b="b" l="l" r="r" t="t"/>
              <a:pathLst>
                <a:path extrusionOk="0" h="5101" w="1229">
                  <a:moveTo>
                    <a:pt x="567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4439"/>
                  </a:lnTo>
                  <a:cubicBezTo>
                    <a:pt x="1" y="4723"/>
                    <a:pt x="284" y="5100"/>
                    <a:pt x="567" y="5100"/>
                  </a:cubicBezTo>
                  <a:cubicBezTo>
                    <a:pt x="945" y="5100"/>
                    <a:pt x="1229" y="4723"/>
                    <a:pt x="1229" y="4439"/>
                  </a:cubicBezTo>
                  <a:lnTo>
                    <a:pt x="1229" y="567"/>
                  </a:lnTo>
                  <a:cubicBezTo>
                    <a:pt x="1229" y="284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2610650" y="4140625"/>
              <a:ext cx="30725" cy="144025"/>
            </a:xfrm>
            <a:custGeom>
              <a:rect b="b" l="l" r="r" t="t"/>
              <a:pathLst>
                <a:path extrusionOk="0" h="5761" w="1229">
                  <a:moveTo>
                    <a:pt x="568" y="0"/>
                  </a:moveTo>
                  <a:cubicBezTo>
                    <a:pt x="1" y="0"/>
                    <a:pt x="1" y="378"/>
                    <a:pt x="1" y="661"/>
                  </a:cubicBezTo>
                  <a:lnTo>
                    <a:pt x="1" y="5100"/>
                  </a:lnTo>
                  <a:cubicBezTo>
                    <a:pt x="1" y="5477"/>
                    <a:pt x="1" y="5761"/>
                    <a:pt x="568" y="5761"/>
                  </a:cubicBezTo>
                  <a:cubicBezTo>
                    <a:pt x="851" y="5761"/>
                    <a:pt x="1229" y="5477"/>
                    <a:pt x="1229" y="5100"/>
                  </a:cubicBezTo>
                  <a:lnTo>
                    <a:pt x="1229" y="661"/>
                  </a:lnTo>
                  <a:cubicBezTo>
                    <a:pt x="1229" y="378"/>
                    <a:pt x="851" y="0"/>
                    <a:pt x="56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970875" y="3758150"/>
              <a:ext cx="1912300" cy="292775"/>
            </a:xfrm>
            <a:custGeom>
              <a:rect b="b" l="l" r="r" t="t"/>
              <a:pathLst>
                <a:path extrusionOk="0" h="11711" w="76492">
                  <a:moveTo>
                    <a:pt x="0" y="1"/>
                  </a:moveTo>
                  <a:lnTo>
                    <a:pt x="0" y="9350"/>
                  </a:lnTo>
                  <a:cubicBezTo>
                    <a:pt x="0" y="10483"/>
                    <a:pt x="17093" y="11711"/>
                    <a:pt x="38246" y="11711"/>
                  </a:cubicBezTo>
                  <a:cubicBezTo>
                    <a:pt x="59305" y="11711"/>
                    <a:pt x="76492" y="10483"/>
                    <a:pt x="76492" y="9255"/>
                  </a:cubicBezTo>
                  <a:lnTo>
                    <a:pt x="76492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951975" y="3744000"/>
              <a:ext cx="1945375" cy="323450"/>
            </a:xfrm>
            <a:custGeom>
              <a:rect b="b" l="l" r="r" t="t"/>
              <a:pathLst>
                <a:path extrusionOk="0" h="12938" w="77815">
                  <a:moveTo>
                    <a:pt x="76681" y="1133"/>
                  </a:moveTo>
                  <a:lnTo>
                    <a:pt x="76681" y="9916"/>
                  </a:lnTo>
                  <a:cubicBezTo>
                    <a:pt x="74793" y="10766"/>
                    <a:pt x="59400" y="11710"/>
                    <a:pt x="38908" y="11710"/>
                  </a:cubicBezTo>
                  <a:cubicBezTo>
                    <a:pt x="18510" y="11710"/>
                    <a:pt x="3400" y="10766"/>
                    <a:pt x="1323" y="9916"/>
                  </a:cubicBezTo>
                  <a:lnTo>
                    <a:pt x="1323" y="1133"/>
                  </a:lnTo>
                  <a:close/>
                  <a:moveTo>
                    <a:pt x="756" y="0"/>
                  </a:moveTo>
                  <a:cubicBezTo>
                    <a:pt x="379" y="0"/>
                    <a:pt x="1" y="283"/>
                    <a:pt x="1" y="567"/>
                  </a:cubicBezTo>
                  <a:lnTo>
                    <a:pt x="1" y="9916"/>
                  </a:lnTo>
                  <a:cubicBezTo>
                    <a:pt x="1" y="10766"/>
                    <a:pt x="1" y="11427"/>
                    <a:pt x="11805" y="11993"/>
                  </a:cubicBezTo>
                  <a:cubicBezTo>
                    <a:pt x="19077" y="12654"/>
                    <a:pt x="28709" y="12938"/>
                    <a:pt x="38908" y="12938"/>
                  </a:cubicBezTo>
                  <a:cubicBezTo>
                    <a:pt x="49201" y="12938"/>
                    <a:pt x="58833" y="12560"/>
                    <a:pt x="66105" y="11993"/>
                  </a:cubicBezTo>
                  <a:cubicBezTo>
                    <a:pt x="77815" y="11427"/>
                    <a:pt x="77815" y="10766"/>
                    <a:pt x="77815" y="9916"/>
                  </a:cubicBezTo>
                  <a:lnTo>
                    <a:pt x="77815" y="567"/>
                  </a:lnTo>
                  <a:cubicBezTo>
                    <a:pt x="77815" y="283"/>
                    <a:pt x="77531" y="0"/>
                    <a:pt x="77248" y="0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968500" y="3706225"/>
              <a:ext cx="1914675" cy="103900"/>
            </a:xfrm>
            <a:custGeom>
              <a:rect b="b" l="l" r="r" t="t"/>
              <a:pathLst>
                <a:path extrusionOk="0" h="4156" w="76587">
                  <a:moveTo>
                    <a:pt x="38247" y="0"/>
                  </a:moveTo>
                  <a:cubicBezTo>
                    <a:pt x="17188" y="0"/>
                    <a:pt x="1" y="850"/>
                    <a:pt x="1" y="2078"/>
                  </a:cubicBezTo>
                  <a:cubicBezTo>
                    <a:pt x="1" y="3305"/>
                    <a:pt x="17188" y="4155"/>
                    <a:pt x="38247" y="4155"/>
                  </a:cubicBezTo>
                  <a:cubicBezTo>
                    <a:pt x="59400" y="4155"/>
                    <a:pt x="76587" y="3305"/>
                    <a:pt x="76587" y="2078"/>
                  </a:cubicBezTo>
                  <a:cubicBezTo>
                    <a:pt x="76587" y="850"/>
                    <a:pt x="59400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951975" y="3689700"/>
              <a:ext cx="1945375" cy="134575"/>
            </a:xfrm>
            <a:custGeom>
              <a:rect b="b" l="l" r="r" t="t"/>
              <a:pathLst>
                <a:path extrusionOk="0" h="5383" w="77815">
                  <a:moveTo>
                    <a:pt x="38908" y="1228"/>
                  </a:moveTo>
                  <a:cubicBezTo>
                    <a:pt x="57606" y="1228"/>
                    <a:pt x="71771" y="1794"/>
                    <a:pt x="75643" y="2739"/>
                  </a:cubicBezTo>
                  <a:cubicBezTo>
                    <a:pt x="71771" y="3305"/>
                    <a:pt x="57606" y="4250"/>
                    <a:pt x="38908" y="4250"/>
                  </a:cubicBezTo>
                  <a:cubicBezTo>
                    <a:pt x="20304" y="4250"/>
                    <a:pt x="6422" y="3305"/>
                    <a:pt x="2173" y="2739"/>
                  </a:cubicBezTo>
                  <a:cubicBezTo>
                    <a:pt x="6422" y="1794"/>
                    <a:pt x="20587" y="1228"/>
                    <a:pt x="38908" y="1228"/>
                  </a:cubicBezTo>
                  <a:close/>
                  <a:moveTo>
                    <a:pt x="38908" y="0"/>
                  </a:moveTo>
                  <a:cubicBezTo>
                    <a:pt x="28709" y="0"/>
                    <a:pt x="19077" y="0"/>
                    <a:pt x="11805" y="661"/>
                  </a:cubicBezTo>
                  <a:cubicBezTo>
                    <a:pt x="1" y="1228"/>
                    <a:pt x="1" y="1794"/>
                    <a:pt x="1" y="2739"/>
                  </a:cubicBezTo>
                  <a:cubicBezTo>
                    <a:pt x="1" y="3305"/>
                    <a:pt x="1" y="4250"/>
                    <a:pt x="11805" y="4816"/>
                  </a:cubicBezTo>
                  <a:cubicBezTo>
                    <a:pt x="19077" y="5100"/>
                    <a:pt x="28709" y="5383"/>
                    <a:pt x="38908" y="5383"/>
                  </a:cubicBezTo>
                  <a:cubicBezTo>
                    <a:pt x="49201" y="5383"/>
                    <a:pt x="58833" y="5100"/>
                    <a:pt x="66105" y="4816"/>
                  </a:cubicBezTo>
                  <a:cubicBezTo>
                    <a:pt x="77815" y="4250"/>
                    <a:pt x="77815" y="3305"/>
                    <a:pt x="77815" y="2739"/>
                  </a:cubicBezTo>
                  <a:cubicBezTo>
                    <a:pt x="77815" y="1794"/>
                    <a:pt x="77815" y="1228"/>
                    <a:pt x="66105" y="661"/>
                  </a:cubicBezTo>
                  <a:cubicBezTo>
                    <a:pt x="58833" y="0"/>
                    <a:pt x="49201" y="0"/>
                    <a:pt x="3890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2195150" y="3713300"/>
              <a:ext cx="1468475" cy="66125"/>
            </a:xfrm>
            <a:custGeom>
              <a:rect b="b" l="l" r="r" t="t"/>
              <a:pathLst>
                <a:path extrusionOk="0" h="2645" w="58739">
                  <a:moveTo>
                    <a:pt x="29181" y="0"/>
                  </a:moveTo>
                  <a:cubicBezTo>
                    <a:pt x="12938" y="0"/>
                    <a:pt x="1" y="567"/>
                    <a:pt x="1" y="1511"/>
                  </a:cubicBezTo>
                  <a:cubicBezTo>
                    <a:pt x="1" y="2078"/>
                    <a:pt x="12938" y="2645"/>
                    <a:pt x="29181" y="2645"/>
                  </a:cubicBezTo>
                  <a:cubicBezTo>
                    <a:pt x="45518" y="2645"/>
                    <a:pt x="58739" y="2078"/>
                    <a:pt x="58739" y="1511"/>
                  </a:cubicBezTo>
                  <a:cubicBezTo>
                    <a:pt x="58739" y="567"/>
                    <a:pt x="45518" y="0"/>
                    <a:pt x="29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2178625" y="3699125"/>
              <a:ext cx="1501525" cy="96825"/>
            </a:xfrm>
            <a:custGeom>
              <a:rect b="b" l="l" r="r" t="t"/>
              <a:pathLst>
                <a:path extrusionOk="0" h="3873" w="60061">
                  <a:moveTo>
                    <a:pt x="29842" y="1134"/>
                  </a:moveTo>
                  <a:cubicBezTo>
                    <a:pt x="42496" y="1134"/>
                    <a:pt x="52128" y="1417"/>
                    <a:pt x="56378" y="2078"/>
                  </a:cubicBezTo>
                  <a:cubicBezTo>
                    <a:pt x="52128" y="2362"/>
                    <a:pt x="42496" y="2645"/>
                    <a:pt x="29842" y="2645"/>
                  </a:cubicBezTo>
                  <a:cubicBezTo>
                    <a:pt x="17188" y="2645"/>
                    <a:pt x="7933" y="2362"/>
                    <a:pt x="3306" y="2078"/>
                  </a:cubicBezTo>
                  <a:cubicBezTo>
                    <a:pt x="7933" y="1417"/>
                    <a:pt x="17471" y="1134"/>
                    <a:pt x="29842" y="1134"/>
                  </a:cubicBezTo>
                  <a:close/>
                  <a:moveTo>
                    <a:pt x="29842" y="1"/>
                  </a:moveTo>
                  <a:cubicBezTo>
                    <a:pt x="22098" y="1"/>
                    <a:pt x="14827" y="190"/>
                    <a:pt x="9066" y="567"/>
                  </a:cubicBezTo>
                  <a:cubicBezTo>
                    <a:pt x="0" y="851"/>
                    <a:pt x="0" y="1417"/>
                    <a:pt x="0" y="2078"/>
                  </a:cubicBezTo>
                  <a:cubicBezTo>
                    <a:pt x="0" y="2645"/>
                    <a:pt x="0" y="3212"/>
                    <a:pt x="9066" y="3589"/>
                  </a:cubicBezTo>
                  <a:cubicBezTo>
                    <a:pt x="14827" y="3873"/>
                    <a:pt x="22098" y="3873"/>
                    <a:pt x="29842" y="3873"/>
                  </a:cubicBezTo>
                  <a:cubicBezTo>
                    <a:pt x="37680" y="3873"/>
                    <a:pt x="45234" y="3873"/>
                    <a:pt x="50617" y="3589"/>
                  </a:cubicBezTo>
                  <a:cubicBezTo>
                    <a:pt x="60061" y="3212"/>
                    <a:pt x="60061" y="2645"/>
                    <a:pt x="60061" y="2078"/>
                  </a:cubicBezTo>
                  <a:cubicBezTo>
                    <a:pt x="60061" y="1417"/>
                    <a:pt x="60061" y="851"/>
                    <a:pt x="50617" y="567"/>
                  </a:cubicBezTo>
                  <a:cubicBezTo>
                    <a:pt x="45234" y="284"/>
                    <a:pt x="37680" y="1"/>
                    <a:pt x="2984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3776925" y="3765250"/>
              <a:ext cx="28350" cy="219575"/>
            </a:xfrm>
            <a:custGeom>
              <a:rect b="b" l="l" r="r" t="t"/>
              <a:pathLst>
                <a:path extrusionOk="0" h="8783" w="1134">
                  <a:moveTo>
                    <a:pt x="567" y="0"/>
                  </a:moveTo>
                  <a:cubicBezTo>
                    <a:pt x="0" y="0"/>
                    <a:pt x="0" y="283"/>
                    <a:pt x="0" y="567"/>
                  </a:cubicBezTo>
                  <a:lnTo>
                    <a:pt x="0" y="8121"/>
                  </a:lnTo>
                  <a:cubicBezTo>
                    <a:pt x="0" y="8405"/>
                    <a:pt x="0" y="8782"/>
                    <a:pt x="567" y="8782"/>
                  </a:cubicBezTo>
                  <a:cubicBezTo>
                    <a:pt x="850" y="8782"/>
                    <a:pt x="1134" y="8405"/>
                    <a:pt x="1134" y="8121"/>
                  </a:cubicBezTo>
                  <a:lnTo>
                    <a:pt x="1134" y="567"/>
                  </a:lnTo>
                  <a:cubicBezTo>
                    <a:pt x="1134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3635275" y="3788850"/>
              <a:ext cx="28350" cy="224300"/>
            </a:xfrm>
            <a:custGeom>
              <a:rect b="b" l="l" r="r" t="t"/>
              <a:pathLst>
                <a:path extrusionOk="0" h="8972" w="1134">
                  <a:moveTo>
                    <a:pt x="567" y="0"/>
                  </a:moveTo>
                  <a:cubicBezTo>
                    <a:pt x="284" y="0"/>
                    <a:pt x="0" y="284"/>
                    <a:pt x="0" y="567"/>
                  </a:cubicBezTo>
                  <a:lnTo>
                    <a:pt x="0" y="8405"/>
                  </a:lnTo>
                  <a:cubicBezTo>
                    <a:pt x="0" y="8594"/>
                    <a:pt x="284" y="8972"/>
                    <a:pt x="567" y="8972"/>
                  </a:cubicBezTo>
                  <a:cubicBezTo>
                    <a:pt x="1134" y="8972"/>
                    <a:pt x="1134" y="8594"/>
                    <a:pt x="1134" y="8405"/>
                  </a:cubicBezTo>
                  <a:lnTo>
                    <a:pt x="1134" y="567"/>
                  </a:lnTo>
                  <a:cubicBezTo>
                    <a:pt x="1134" y="284"/>
                    <a:pt x="113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3429875" y="3795925"/>
              <a:ext cx="30725" cy="179450"/>
            </a:xfrm>
            <a:custGeom>
              <a:rect b="b" l="l" r="r" t="t"/>
              <a:pathLst>
                <a:path extrusionOk="0" h="7178" w="1229">
                  <a:moveTo>
                    <a:pt x="567" y="1"/>
                  </a:moveTo>
                  <a:cubicBezTo>
                    <a:pt x="284" y="1"/>
                    <a:pt x="1" y="1"/>
                    <a:pt x="1" y="567"/>
                  </a:cubicBezTo>
                  <a:lnTo>
                    <a:pt x="1" y="6517"/>
                  </a:lnTo>
                  <a:cubicBezTo>
                    <a:pt x="1" y="6894"/>
                    <a:pt x="284" y="7178"/>
                    <a:pt x="567" y="7178"/>
                  </a:cubicBezTo>
                  <a:cubicBezTo>
                    <a:pt x="945" y="7178"/>
                    <a:pt x="1228" y="6894"/>
                    <a:pt x="1228" y="6517"/>
                  </a:cubicBezTo>
                  <a:lnTo>
                    <a:pt x="1228" y="567"/>
                  </a:lnTo>
                  <a:cubicBezTo>
                    <a:pt x="1228" y="1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3165450" y="3892725"/>
              <a:ext cx="30725" cy="158200"/>
            </a:xfrm>
            <a:custGeom>
              <a:rect b="b" l="l" r="r" t="t"/>
              <a:pathLst>
                <a:path extrusionOk="0" h="6328" w="1229">
                  <a:moveTo>
                    <a:pt x="662" y="1"/>
                  </a:moveTo>
                  <a:cubicBezTo>
                    <a:pt x="284" y="1"/>
                    <a:pt x="1" y="189"/>
                    <a:pt x="1" y="567"/>
                  </a:cubicBezTo>
                  <a:lnTo>
                    <a:pt x="1" y="5761"/>
                  </a:lnTo>
                  <a:cubicBezTo>
                    <a:pt x="1" y="6044"/>
                    <a:pt x="1" y="6328"/>
                    <a:pt x="662" y="6328"/>
                  </a:cubicBezTo>
                  <a:cubicBezTo>
                    <a:pt x="945" y="6328"/>
                    <a:pt x="1229" y="6044"/>
                    <a:pt x="1229" y="5761"/>
                  </a:cubicBezTo>
                  <a:lnTo>
                    <a:pt x="1229" y="567"/>
                  </a:lnTo>
                  <a:cubicBezTo>
                    <a:pt x="1229" y="1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2872725" y="3869125"/>
              <a:ext cx="30700" cy="198325"/>
            </a:xfrm>
            <a:custGeom>
              <a:rect b="b" l="l" r="r" t="t"/>
              <a:pathLst>
                <a:path extrusionOk="0" h="7933" w="1228">
                  <a:moveTo>
                    <a:pt x="567" y="0"/>
                  </a:moveTo>
                  <a:cubicBezTo>
                    <a:pt x="283" y="0"/>
                    <a:pt x="0" y="378"/>
                    <a:pt x="0" y="661"/>
                  </a:cubicBezTo>
                  <a:lnTo>
                    <a:pt x="0" y="7272"/>
                  </a:lnTo>
                  <a:cubicBezTo>
                    <a:pt x="0" y="7555"/>
                    <a:pt x="283" y="7933"/>
                    <a:pt x="567" y="7933"/>
                  </a:cubicBezTo>
                  <a:cubicBezTo>
                    <a:pt x="944" y="7933"/>
                    <a:pt x="1228" y="7555"/>
                    <a:pt x="1228" y="7272"/>
                  </a:cubicBezTo>
                  <a:lnTo>
                    <a:pt x="1228" y="661"/>
                  </a:lnTo>
                  <a:cubicBezTo>
                    <a:pt x="1228" y="378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2015725" y="3765250"/>
              <a:ext cx="28350" cy="113325"/>
            </a:xfrm>
            <a:custGeom>
              <a:rect b="b" l="l" r="r" t="t"/>
              <a:pathLst>
                <a:path extrusionOk="0" h="4533" w="1134">
                  <a:moveTo>
                    <a:pt x="567" y="0"/>
                  </a:moveTo>
                  <a:cubicBezTo>
                    <a:pt x="284" y="0"/>
                    <a:pt x="1" y="283"/>
                    <a:pt x="1" y="567"/>
                  </a:cubicBezTo>
                  <a:lnTo>
                    <a:pt x="1" y="3872"/>
                  </a:lnTo>
                  <a:cubicBezTo>
                    <a:pt x="1" y="4155"/>
                    <a:pt x="284" y="4533"/>
                    <a:pt x="567" y="4533"/>
                  </a:cubicBezTo>
                  <a:cubicBezTo>
                    <a:pt x="850" y="4533"/>
                    <a:pt x="1134" y="4155"/>
                    <a:pt x="1134" y="3872"/>
                  </a:cubicBezTo>
                  <a:lnTo>
                    <a:pt x="1134" y="567"/>
                  </a:lnTo>
                  <a:cubicBezTo>
                    <a:pt x="1134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2126675" y="3899800"/>
              <a:ext cx="30725" cy="129875"/>
            </a:xfrm>
            <a:custGeom>
              <a:rect b="b" l="l" r="r" t="t"/>
              <a:pathLst>
                <a:path extrusionOk="0" h="5195" w="1229">
                  <a:moveTo>
                    <a:pt x="662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4534"/>
                  </a:lnTo>
                  <a:cubicBezTo>
                    <a:pt x="1" y="5195"/>
                    <a:pt x="284" y="5195"/>
                    <a:pt x="662" y="5195"/>
                  </a:cubicBezTo>
                  <a:cubicBezTo>
                    <a:pt x="945" y="5195"/>
                    <a:pt x="1229" y="5195"/>
                    <a:pt x="1229" y="4534"/>
                  </a:cubicBezTo>
                  <a:lnTo>
                    <a:pt x="1229" y="567"/>
                  </a:lnTo>
                  <a:cubicBezTo>
                    <a:pt x="1229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37"/>
            <p:cNvSpPr/>
            <p:nvPr/>
          </p:nvSpPr>
          <p:spPr>
            <a:xfrm>
              <a:off x="2570525" y="3892725"/>
              <a:ext cx="30725" cy="151125"/>
            </a:xfrm>
            <a:custGeom>
              <a:rect b="b" l="l" r="r" t="t"/>
              <a:pathLst>
                <a:path extrusionOk="0" h="6045" w="1229">
                  <a:moveTo>
                    <a:pt x="662" y="1"/>
                  </a:moveTo>
                  <a:cubicBezTo>
                    <a:pt x="378" y="1"/>
                    <a:pt x="1" y="284"/>
                    <a:pt x="1" y="567"/>
                  </a:cubicBezTo>
                  <a:lnTo>
                    <a:pt x="1" y="5478"/>
                  </a:lnTo>
                  <a:cubicBezTo>
                    <a:pt x="1" y="5761"/>
                    <a:pt x="378" y="6044"/>
                    <a:pt x="662" y="6044"/>
                  </a:cubicBezTo>
                  <a:cubicBezTo>
                    <a:pt x="1039" y="6044"/>
                    <a:pt x="1228" y="5761"/>
                    <a:pt x="1228" y="5478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37"/>
            <p:cNvSpPr/>
            <p:nvPr/>
          </p:nvSpPr>
          <p:spPr>
            <a:xfrm>
              <a:off x="2022800" y="3507900"/>
              <a:ext cx="1912325" cy="295125"/>
            </a:xfrm>
            <a:custGeom>
              <a:rect b="b" l="l" r="r" t="t"/>
              <a:pathLst>
                <a:path extrusionOk="0" h="11805" w="76493">
                  <a:moveTo>
                    <a:pt x="1" y="1"/>
                  </a:moveTo>
                  <a:lnTo>
                    <a:pt x="1" y="9727"/>
                  </a:lnTo>
                  <a:cubicBezTo>
                    <a:pt x="1" y="10861"/>
                    <a:pt x="17093" y="11805"/>
                    <a:pt x="38247" y="11805"/>
                  </a:cubicBezTo>
                  <a:cubicBezTo>
                    <a:pt x="59306" y="11805"/>
                    <a:pt x="76493" y="10861"/>
                    <a:pt x="76493" y="9727"/>
                  </a:cubicBezTo>
                  <a:lnTo>
                    <a:pt x="764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2006275" y="3493750"/>
              <a:ext cx="1945375" cy="323450"/>
            </a:xfrm>
            <a:custGeom>
              <a:rect b="b" l="l" r="r" t="t"/>
              <a:pathLst>
                <a:path extrusionOk="0" h="12938" w="77815">
                  <a:moveTo>
                    <a:pt x="76587" y="1228"/>
                  </a:moveTo>
                  <a:lnTo>
                    <a:pt x="76587" y="10010"/>
                  </a:lnTo>
                  <a:cubicBezTo>
                    <a:pt x="74793" y="10860"/>
                    <a:pt x="59305" y="11804"/>
                    <a:pt x="38908" y="11804"/>
                  </a:cubicBezTo>
                  <a:cubicBezTo>
                    <a:pt x="18415" y="11804"/>
                    <a:pt x="3306" y="10860"/>
                    <a:pt x="1228" y="10010"/>
                  </a:cubicBezTo>
                  <a:lnTo>
                    <a:pt x="1228" y="1228"/>
                  </a:lnTo>
                  <a:close/>
                  <a:moveTo>
                    <a:pt x="662" y="0"/>
                  </a:moveTo>
                  <a:cubicBezTo>
                    <a:pt x="379" y="0"/>
                    <a:pt x="1" y="283"/>
                    <a:pt x="1" y="567"/>
                  </a:cubicBezTo>
                  <a:lnTo>
                    <a:pt x="1" y="10293"/>
                  </a:lnTo>
                  <a:cubicBezTo>
                    <a:pt x="1" y="10860"/>
                    <a:pt x="1" y="11804"/>
                    <a:pt x="11805" y="12371"/>
                  </a:cubicBezTo>
                  <a:cubicBezTo>
                    <a:pt x="18982" y="12654"/>
                    <a:pt x="28614" y="12938"/>
                    <a:pt x="38908" y="12938"/>
                  </a:cubicBezTo>
                  <a:cubicBezTo>
                    <a:pt x="49201" y="12938"/>
                    <a:pt x="58739" y="12654"/>
                    <a:pt x="66010" y="12371"/>
                  </a:cubicBezTo>
                  <a:cubicBezTo>
                    <a:pt x="77815" y="11804"/>
                    <a:pt x="77815" y="10860"/>
                    <a:pt x="77815" y="10293"/>
                  </a:cubicBezTo>
                  <a:lnTo>
                    <a:pt x="77815" y="567"/>
                  </a:lnTo>
                  <a:cubicBezTo>
                    <a:pt x="77815" y="283"/>
                    <a:pt x="77437" y="0"/>
                    <a:pt x="77154" y="0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2022800" y="3455975"/>
              <a:ext cx="1912325" cy="106250"/>
            </a:xfrm>
            <a:custGeom>
              <a:rect b="b" l="l" r="r" t="t"/>
              <a:pathLst>
                <a:path extrusionOk="0" h="4250" w="76493">
                  <a:moveTo>
                    <a:pt x="38247" y="0"/>
                  </a:moveTo>
                  <a:cubicBezTo>
                    <a:pt x="17093" y="0"/>
                    <a:pt x="1" y="944"/>
                    <a:pt x="1" y="2078"/>
                  </a:cubicBezTo>
                  <a:cubicBezTo>
                    <a:pt x="1" y="3305"/>
                    <a:pt x="17093" y="4250"/>
                    <a:pt x="38247" y="4250"/>
                  </a:cubicBezTo>
                  <a:cubicBezTo>
                    <a:pt x="59306" y="4250"/>
                    <a:pt x="76493" y="3305"/>
                    <a:pt x="76493" y="2078"/>
                  </a:cubicBezTo>
                  <a:cubicBezTo>
                    <a:pt x="76493" y="944"/>
                    <a:pt x="59306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2006275" y="3441800"/>
              <a:ext cx="1943025" cy="134600"/>
            </a:xfrm>
            <a:custGeom>
              <a:rect b="b" l="l" r="r" t="t"/>
              <a:pathLst>
                <a:path extrusionOk="0" h="5384" w="77721">
                  <a:moveTo>
                    <a:pt x="38908" y="1228"/>
                  </a:moveTo>
                  <a:cubicBezTo>
                    <a:pt x="57511" y="1228"/>
                    <a:pt x="71676" y="2078"/>
                    <a:pt x="75643" y="2645"/>
                  </a:cubicBezTo>
                  <a:cubicBezTo>
                    <a:pt x="71676" y="3589"/>
                    <a:pt x="57511" y="4156"/>
                    <a:pt x="38908" y="4156"/>
                  </a:cubicBezTo>
                  <a:cubicBezTo>
                    <a:pt x="20304" y="4156"/>
                    <a:pt x="6328" y="3589"/>
                    <a:pt x="2173" y="2645"/>
                  </a:cubicBezTo>
                  <a:cubicBezTo>
                    <a:pt x="6328" y="2078"/>
                    <a:pt x="20493" y="1228"/>
                    <a:pt x="38908" y="1228"/>
                  </a:cubicBezTo>
                  <a:close/>
                  <a:moveTo>
                    <a:pt x="38908" y="1"/>
                  </a:moveTo>
                  <a:cubicBezTo>
                    <a:pt x="28614" y="1"/>
                    <a:pt x="18982" y="284"/>
                    <a:pt x="11805" y="567"/>
                  </a:cubicBezTo>
                  <a:cubicBezTo>
                    <a:pt x="1" y="1228"/>
                    <a:pt x="1" y="2078"/>
                    <a:pt x="1" y="2645"/>
                  </a:cubicBezTo>
                  <a:cubicBezTo>
                    <a:pt x="1" y="3306"/>
                    <a:pt x="1" y="4156"/>
                    <a:pt x="11805" y="4817"/>
                  </a:cubicBezTo>
                  <a:cubicBezTo>
                    <a:pt x="18982" y="5100"/>
                    <a:pt x="28614" y="5383"/>
                    <a:pt x="38908" y="5383"/>
                  </a:cubicBezTo>
                  <a:cubicBezTo>
                    <a:pt x="49201" y="5383"/>
                    <a:pt x="58739" y="5100"/>
                    <a:pt x="66010" y="4817"/>
                  </a:cubicBezTo>
                  <a:cubicBezTo>
                    <a:pt x="77720" y="4156"/>
                    <a:pt x="77720" y="3306"/>
                    <a:pt x="77720" y="2645"/>
                  </a:cubicBezTo>
                  <a:cubicBezTo>
                    <a:pt x="77720" y="2078"/>
                    <a:pt x="77720" y="1228"/>
                    <a:pt x="66010" y="567"/>
                  </a:cubicBezTo>
                  <a:cubicBezTo>
                    <a:pt x="58739" y="284"/>
                    <a:pt x="49107" y="1"/>
                    <a:pt x="3890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2247100" y="3472500"/>
              <a:ext cx="1468475" cy="66125"/>
            </a:xfrm>
            <a:custGeom>
              <a:rect b="b" l="l" r="r" t="t"/>
              <a:pathLst>
                <a:path extrusionOk="0" h="2645" w="58739">
                  <a:moveTo>
                    <a:pt x="29275" y="0"/>
                  </a:moveTo>
                  <a:cubicBezTo>
                    <a:pt x="12938" y="0"/>
                    <a:pt x="0" y="567"/>
                    <a:pt x="0" y="1133"/>
                  </a:cubicBezTo>
                  <a:cubicBezTo>
                    <a:pt x="0" y="2078"/>
                    <a:pt x="12938" y="2644"/>
                    <a:pt x="29275" y="2644"/>
                  </a:cubicBezTo>
                  <a:cubicBezTo>
                    <a:pt x="45612" y="2644"/>
                    <a:pt x="58738" y="2078"/>
                    <a:pt x="58738" y="1133"/>
                  </a:cubicBezTo>
                  <a:cubicBezTo>
                    <a:pt x="58738" y="567"/>
                    <a:pt x="45517" y="0"/>
                    <a:pt x="29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2232925" y="3455975"/>
              <a:ext cx="1499175" cy="96800"/>
            </a:xfrm>
            <a:custGeom>
              <a:rect b="b" l="l" r="r" t="t"/>
              <a:pathLst>
                <a:path extrusionOk="0" h="3872" w="59967">
                  <a:moveTo>
                    <a:pt x="29842" y="1228"/>
                  </a:moveTo>
                  <a:cubicBezTo>
                    <a:pt x="42496" y="1228"/>
                    <a:pt x="52128" y="1511"/>
                    <a:pt x="56378" y="1794"/>
                  </a:cubicBezTo>
                  <a:cubicBezTo>
                    <a:pt x="52128" y="2455"/>
                    <a:pt x="42496" y="2739"/>
                    <a:pt x="29842" y="2739"/>
                  </a:cubicBezTo>
                  <a:cubicBezTo>
                    <a:pt x="17188" y="2739"/>
                    <a:pt x="7839" y="2455"/>
                    <a:pt x="3306" y="1794"/>
                  </a:cubicBezTo>
                  <a:cubicBezTo>
                    <a:pt x="7839" y="1511"/>
                    <a:pt x="17471" y="1228"/>
                    <a:pt x="29842" y="1228"/>
                  </a:cubicBezTo>
                  <a:close/>
                  <a:moveTo>
                    <a:pt x="29842" y="0"/>
                  </a:moveTo>
                  <a:cubicBezTo>
                    <a:pt x="22004" y="0"/>
                    <a:pt x="14827" y="0"/>
                    <a:pt x="9066" y="283"/>
                  </a:cubicBezTo>
                  <a:cubicBezTo>
                    <a:pt x="0" y="661"/>
                    <a:pt x="0" y="1228"/>
                    <a:pt x="0" y="1794"/>
                  </a:cubicBezTo>
                  <a:cubicBezTo>
                    <a:pt x="0" y="2455"/>
                    <a:pt x="0" y="3022"/>
                    <a:pt x="9066" y="3305"/>
                  </a:cubicBezTo>
                  <a:cubicBezTo>
                    <a:pt x="14827" y="3589"/>
                    <a:pt x="22004" y="3872"/>
                    <a:pt x="29842" y="3872"/>
                  </a:cubicBezTo>
                  <a:cubicBezTo>
                    <a:pt x="37680" y="3872"/>
                    <a:pt x="45234" y="3589"/>
                    <a:pt x="50617" y="3305"/>
                  </a:cubicBezTo>
                  <a:cubicBezTo>
                    <a:pt x="59966" y="3022"/>
                    <a:pt x="59966" y="2455"/>
                    <a:pt x="59966" y="1794"/>
                  </a:cubicBezTo>
                  <a:cubicBezTo>
                    <a:pt x="59966" y="1228"/>
                    <a:pt x="59966" y="661"/>
                    <a:pt x="50617" y="283"/>
                  </a:cubicBezTo>
                  <a:cubicBezTo>
                    <a:pt x="45234" y="0"/>
                    <a:pt x="37585" y="0"/>
                    <a:pt x="2984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3828850" y="3524425"/>
              <a:ext cx="30725" cy="210150"/>
            </a:xfrm>
            <a:custGeom>
              <a:rect b="b" l="l" r="r" t="t"/>
              <a:pathLst>
                <a:path extrusionOk="0" h="8406" w="1229">
                  <a:moveTo>
                    <a:pt x="568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7839"/>
                  </a:lnTo>
                  <a:cubicBezTo>
                    <a:pt x="1" y="8122"/>
                    <a:pt x="284" y="8405"/>
                    <a:pt x="568" y="8405"/>
                  </a:cubicBezTo>
                  <a:cubicBezTo>
                    <a:pt x="851" y="8405"/>
                    <a:pt x="1229" y="8122"/>
                    <a:pt x="1229" y="7839"/>
                  </a:cubicBezTo>
                  <a:lnTo>
                    <a:pt x="1229" y="567"/>
                  </a:lnTo>
                  <a:cubicBezTo>
                    <a:pt x="1229" y="284"/>
                    <a:pt x="851" y="1"/>
                    <a:pt x="5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3687200" y="3538600"/>
              <a:ext cx="28375" cy="226675"/>
            </a:xfrm>
            <a:custGeom>
              <a:rect b="b" l="l" r="r" t="t"/>
              <a:pathLst>
                <a:path extrusionOk="0" h="9067" w="1135">
                  <a:moveTo>
                    <a:pt x="568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8499"/>
                  </a:lnTo>
                  <a:cubicBezTo>
                    <a:pt x="1" y="8783"/>
                    <a:pt x="284" y="9066"/>
                    <a:pt x="568" y="9066"/>
                  </a:cubicBezTo>
                  <a:cubicBezTo>
                    <a:pt x="1134" y="9066"/>
                    <a:pt x="1134" y="8783"/>
                    <a:pt x="1134" y="8499"/>
                  </a:cubicBezTo>
                  <a:lnTo>
                    <a:pt x="1134" y="567"/>
                  </a:lnTo>
                  <a:cubicBezTo>
                    <a:pt x="1134" y="284"/>
                    <a:pt x="1134" y="0"/>
                    <a:pt x="56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3481825" y="3545675"/>
              <a:ext cx="33075" cy="181825"/>
            </a:xfrm>
            <a:custGeom>
              <a:rect b="b" l="l" r="r" t="t"/>
              <a:pathLst>
                <a:path extrusionOk="0" h="7273" w="1323">
                  <a:moveTo>
                    <a:pt x="661" y="1"/>
                  </a:moveTo>
                  <a:cubicBezTo>
                    <a:pt x="283" y="1"/>
                    <a:pt x="0" y="284"/>
                    <a:pt x="0" y="662"/>
                  </a:cubicBezTo>
                  <a:lnTo>
                    <a:pt x="0" y="6705"/>
                  </a:lnTo>
                  <a:cubicBezTo>
                    <a:pt x="0" y="6989"/>
                    <a:pt x="283" y="7272"/>
                    <a:pt x="661" y="7272"/>
                  </a:cubicBezTo>
                  <a:cubicBezTo>
                    <a:pt x="945" y="7272"/>
                    <a:pt x="1322" y="6989"/>
                    <a:pt x="1322" y="6705"/>
                  </a:cubicBezTo>
                  <a:lnTo>
                    <a:pt x="1322" y="662"/>
                  </a:lnTo>
                  <a:cubicBezTo>
                    <a:pt x="1322" y="284"/>
                    <a:pt x="945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3219750" y="3644825"/>
              <a:ext cx="30725" cy="158200"/>
            </a:xfrm>
            <a:custGeom>
              <a:rect b="b" l="l" r="r" t="t"/>
              <a:pathLst>
                <a:path extrusionOk="0" h="6328" w="1229">
                  <a:moveTo>
                    <a:pt x="568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5761"/>
                  </a:lnTo>
                  <a:cubicBezTo>
                    <a:pt x="1" y="6328"/>
                    <a:pt x="284" y="6328"/>
                    <a:pt x="568" y="6328"/>
                  </a:cubicBezTo>
                  <a:cubicBezTo>
                    <a:pt x="851" y="6328"/>
                    <a:pt x="1229" y="6328"/>
                    <a:pt x="1229" y="5761"/>
                  </a:cubicBezTo>
                  <a:lnTo>
                    <a:pt x="1229" y="567"/>
                  </a:lnTo>
                  <a:cubicBezTo>
                    <a:pt x="1229" y="284"/>
                    <a:pt x="851" y="1"/>
                    <a:pt x="5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2927025" y="3621225"/>
              <a:ext cx="30700" cy="195975"/>
            </a:xfrm>
            <a:custGeom>
              <a:rect b="b" l="l" r="r" t="t"/>
              <a:pathLst>
                <a:path extrusionOk="0" h="7839" w="1228">
                  <a:moveTo>
                    <a:pt x="567" y="1"/>
                  </a:moveTo>
                  <a:cubicBezTo>
                    <a:pt x="283" y="1"/>
                    <a:pt x="0" y="378"/>
                    <a:pt x="0" y="662"/>
                  </a:cubicBezTo>
                  <a:lnTo>
                    <a:pt x="0" y="7272"/>
                  </a:lnTo>
                  <a:cubicBezTo>
                    <a:pt x="0" y="7555"/>
                    <a:pt x="283" y="7839"/>
                    <a:pt x="567" y="7839"/>
                  </a:cubicBezTo>
                  <a:cubicBezTo>
                    <a:pt x="1228" y="7839"/>
                    <a:pt x="1228" y="7555"/>
                    <a:pt x="1228" y="7272"/>
                  </a:cubicBezTo>
                  <a:lnTo>
                    <a:pt x="1228" y="662"/>
                  </a:lnTo>
                  <a:cubicBezTo>
                    <a:pt x="1228" y="378"/>
                    <a:pt x="1228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2067675" y="3524425"/>
              <a:ext cx="30700" cy="111000"/>
            </a:xfrm>
            <a:custGeom>
              <a:rect b="b" l="l" r="r" t="t"/>
              <a:pathLst>
                <a:path extrusionOk="0" h="4440" w="1228">
                  <a:moveTo>
                    <a:pt x="567" y="1"/>
                  </a:moveTo>
                  <a:cubicBezTo>
                    <a:pt x="283" y="1"/>
                    <a:pt x="0" y="284"/>
                    <a:pt x="0" y="567"/>
                  </a:cubicBezTo>
                  <a:lnTo>
                    <a:pt x="0" y="3873"/>
                  </a:lnTo>
                  <a:cubicBezTo>
                    <a:pt x="0" y="4156"/>
                    <a:pt x="283" y="4439"/>
                    <a:pt x="567" y="4439"/>
                  </a:cubicBezTo>
                  <a:cubicBezTo>
                    <a:pt x="850" y="4439"/>
                    <a:pt x="1228" y="4156"/>
                    <a:pt x="1228" y="3873"/>
                  </a:cubicBezTo>
                  <a:lnTo>
                    <a:pt x="1228" y="567"/>
                  </a:lnTo>
                  <a:cubicBezTo>
                    <a:pt x="1228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2178625" y="3659000"/>
              <a:ext cx="30725" cy="129875"/>
            </a:xfrm>
            <a:custGeom>
              <a:rect b="b" l="l" r="r" t="t"/>
              <a:pathLst>
                <a:path extrusionOk="0" h="5195" w="1229">
                  <a:moveTo>
                    <a:pt x="662" y="0"/>
                  </a:moveTo>
                  <a:cubicBezTo>
                    <a:pt x="378" y="0"/>
                    <a:pt x="0" y="284"/>
                    <a:pt x="0" y="662"/>
                  </a:cubicBezTo>
                  <a:lnTo>
                    <a:pt x="0" y="4533"/>
                  </a:lnTo>
                  <a:cubicBezTo>
                    <a:pt x="0" y="4817"/>
                    <a:pt x="378" y="5194"/>
                    <a:pt x="662" y="5194"/>
                  </a:cubicBezTo>
                  <a:cubicBezTo>
                    <a:pt x="945" y="5194"/>
                    <a:pt x="1228" y="4817"/>
                    <a:pt x="1228" y="4533"/>
                  </a:cubicBezTo>
                  <a:lnTo>
                    <a:pt x="1228" y="662"/>
                  </a:lnTo>
                  <a:cubicBezTo>
                    <a:pt x="1228" y="284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2624825" y="3651925"/>
              <a:ext cx="30725" cy="144025"/>
            </a:xfrm>
            <a:custGeom>
              <a:rect b="b" l="l" r="r" t="t"/>
              <a:pathLst>
                <a:path extrusionOk="0" h="5761" w="1229">
                  <a:moveTo>
                    <a:pt x="662" y="0"/>
                  </a:moveTo>
                  <a:cubicBezTo>
                    <a:pt x="284" y="0"/>
                    <a:pt x="1" y="0"/>
                    <a:pt x="1" y="567"/>
                  </a:cubicBezTo>
                  <a:lnTo>
                    <a:pt x="1" y="5100"/>
                  </a:lnTo>
                  <a:cubicBezTo>
                    <a:pt x="1" y="5477"/>
                    <a:pt x="284" y="5761"/>
                    <a:pt x="662" y="5761"/>
                  </a:cubicBezTo>
                  <a:cubicBezTo>
                    <a:pt x="945" y="5761"/>
                    <a:pt x="1228" y="5477"/>
                    <a:pt x="1228" y="5100"/>
                  </a:cubicBezTo>
                  <a:lnTo>
                    <a:pt x="1228" y="567"/>
                  </a:lnTo>
                  <a:cubicBezTo>
                    <a:pt x="1228" y="0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1900050" y="3267100"/>
              <a:ext cx="1914675" cy="285675"/>
            </a:xfrm>
            <a:custGeom>
              <a:rect b="b" l="l" r="r" t="t"/>
              <a:pathLst>
                <a:path extrusionOk="0" h="11427" w="76587">
                  <a:moveTo>
                    <a:pt x="0" y="0"/>
                  </a:moveTo>
                  <a:lnTo>
                    <a:pt x="0" y="9349"/>
                  </a:lnTo>
                  <a:cubicBezTo>
                    <a:pt x="0" y="10577"/>
                    <a:pt x="16904" y="11427"/>
                    <a:pt x="38246" y="11427"/>
                  </a:cubicBezTo>
                  <a:cubicBezTo>
                    <a:pt x="59588" y="11427"/>
                    <a:pt x="76586" y="10577"/>
                    <a:pt x="76586" y="9349"/>
                  </a:cubicBezTo>
                  <a:lnTo>
                    <a:pt x="76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1885875" y="3252925"/>
              <a:ext cx="1943000" cy="316375"/>
            </a:xfrm>
            <a:custGeom>
              <a:rect b="b" l="l" r="r" t="t"/>
              <a:pathLst>
                <a:path extrusionOk="0" h="12655" w="77720">
                  <a:moveTo>
                    <a:pt x="76492" y="1134"/>
                  </a:moveTo>
                  <a:lnTo>
                    <a:pt x="76492" y="9633"/>
                  </a:lnTo>
                  <a:cubicBezTo>
                    <a:pt x="74415" y="10577"/>
                    <a:pt x="59400" y="11427"/>
                    <a:pt x="38813" y="11427"/>
                  </a:cubicBezTo>
                  <a:cubicBezTo>
                    <a:pt x="18321" y="11427"/>
                    <a:pt x="3023" y="10577"/>
                    <a:pt x="1228" y="9633"/>
                  </a:cubicBezTo>
                  <a:lnTo>
                    <a:pt x="1228" y="1134"/>
                  </a:lnTo>
                  <a:close/>
                  <a:moveTo>
                    <a:pt x="567" y="1"/>
                  </a:moveTo>
                  <a:cubicBezTo>
                    <a:pt x="190" y="1"/>
                    <a:pt x="1" y="190"/>
                    <a:pt x="1" y="567"/>
                  </a:cubicBezTo>
                  <a:lnTo>
                    <a:pt x="1" y="9916"/>
                  </a:lnTo>
                  <a:cubicBezTo>
                    <a:pt x="1" y="10861"/>
                    <a:pt x="1" y="11427"/>
                    <a:pt x="11710" y="11994"/>
                  </a:cubicBezTo>
                  <a:cubicBezTo>
                    <a:pt x="18982" y="12655"/>
                    <a:pt x="28709" y="12655"/>
                    <a:pt x="38813" y="12655"/>
                  </a:cubicBezTo>
                  <a:cubicBezTo>
                    <a:pt x="49012" y="12655"/>
                    <a:pt x="58455" y="12655"/>
                    <a:pt x="65632" y="11994"/>
                  </a:cubicBezTo>
                  <a:cubicBezTo>
                    <a:pt x="77720" y="11427"/>
                    <a:pt x="77720" y="10861"/>
                    <a:pt x="77720" y="9916"/>
                  </a:cubicBezTo>
                  <a:lnTo>
                    <a:pt x="77720" y="567"/>
                  </a:lnTo>
                  <a:cubicBezTo>
                    <a:pt x="77720" y="1"/>
                    <a:pt x="77437" y="1"/>
                    <a:pt x="7715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37"/>
            <p:cNvSpPr/>
            <p:nvPr/>
          </p:nvSpPr>
          <p:spPr>
            <a:xfrm>
              <a:off x="1900050" y="3208075"/>
              <a:ext cx="1914675" cy="113350"/>
            </a:xfrm>
            <a:custGeom>
              <a:rect b="b" l="l" r="r" t="t"/>
              <a:pathLst>
                <a:path extrusionOk="0" h="4534" w="76587">
                  <a:moveTo>
                    <a:pt x="38246" y="1"/>
                  </a:moveTo>
                  <a:cubicBezTo>
                    <a:pt x="16904" y="1"/>
                    <a:pt x="0" y="1134"/>
                    <a:pt x="0" y="2361"/>
                  </a:cubicBezTo>
                  <a:cubicBezTo>
                    <a:pt x="0" y="3306"/>
                    <a:pt x="16904" y="4533"/>
                    <a:pt x="38246" y="4533"/>
                  </a:cubicBezTo>
                  <a:cubicBezTo>
                    <a:pt x="59588" y="4533"/>
                    <a:pt x="76586" y="3306"/>
                    <a:pt x="76586" y="2361"/>
                  </a:cubicBezTo>
                  <a:cubicBezTo>
                    <a:pt x="76586" y="1134"/>
                    <a:pt x="59399" y="1"/>
                    <a:pt x="382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37"/>
            <p:cNvSpPr/>
            <p:nvPr/>
          </p:nvSpPr>
          <p:spPr>
            <a:xfrm>
              <a:off x="1885875" y="3191550"/>
              <a:ext cx="1943000" cy="144025"/>
            </a:xfrm>
            <a:custGeom>
              <a:rect b="b" l="l" r="r" t="t"/>
              <a:pathLst>
                <a:path extrusionOk="0" h="5761" w="77720">
                  <a:moveTo>
                    <a:pt x="38813" y="1228"/>
                  </a:moveTo>
                  <a:cubicBezTo>
                    <a:pt x="57322" y="1228"/>
                    <a:pt x="71393" y="2172"/>
                    <a:pt x="75642" y="3022"/>
                  </a:cubicBezTo>
                  <a:cubicBezTo>
                    <a:pt x="71393" y="3589"/>
                    <a:pt x="57322" y="4533"/>
                    <a:pt x="38813" y="4533"/>
                  </a:cubicBezTo>
                  <a:cubicBezTo>
                    <a:pt x="20398" y="4533"/>
                    <a:pt x="6044" y="3589"/>
                    <a:pt x="2078" y="3022"/>
                  </a:cubicBezTo>
                  <a:cubicBezTo>
                    <a:pt x="6044" y="2172"/>
                    <a:pt x="20210" y="1228"/>
                    <a:pt x="38813" y="1228"/>
                  </a:cubicBezTo>
                  <a:close/>
                  <a:moveTo>
                    <a:pt x="38813" y="0"/>
                  </a:moveTo>
                  <a:cubicBezTo>
                    <a:pt x="28709" y="0"/>
                    <a:pt x="18982" y="378"/>
                    <a:pt x="11710" y="945"/>
                  </a:cubicBezTo>
                  <a:cubicBezTo>
                    <a:pt x="1" y="1511"/>
                    <a:pt x="1" y="2172"/>
                    <a:pt x="1" y="3022"/>
                  </a:cubicBezTo>
                  <a:cubicBezTo>
                    <a:pt x="1" y="3589"/>
                    <a:pt x="1" y="4250"/>
                    <a:pt x="11710" y="5194"/>
                  </a:cubicBezTo>
                  <a:cubicBezTo>
                    <a:pt x="18982" y="5478"/>
                    <a:pt x="28709" y="5761"/>
                    <a:pt x="38813" y="5761"/>
                  </a:cubicBezTo>
                  <a:cubicBezTo>
                    <a:pt x="49012" y="5761"/>
                    <a:pt x="58455" y="5478"/>
                    <a:pt x="65632" y="5194"/>
                  </a:cubicBezTo>
                  <a:cubicBezTo>
                    <a:pt x="77720" y="4250"/>
                    <a:pt x="77720" y="3589"/>
                    <a:pt x="77720" y="3022"/>
                  </a:cubicBezTo>
                  <a:cubicBezTo>
                    <a:pt x="77720" y="2172"/>
                    <a:pt x="77720" y="1511"/>
                    <a:pt x="65632" y="945"/>
                  </a:cubicBezTo>
                  <a:cubicBezTo>
                    <a:pt x="58455" y="378"/>
                    <a:pt x="49106" y="0"/>
                    <a:pt x="3881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37"/>
            <p:cNvSpPr/>
            <p:nvPr/>
          </p:nvSpPr>
          <p:spPr>
            <a:xfrm>
              <a:off x="2119600" y="3222250"/>
              <a:ext cx="1468475" cy="68475"/>
            </a:xfrm>
            <a:custGeom>
              <a:rect b="b" l="l" r="r" t="t"/>
              <a:pathLst>
                <a:path extrusionOk="0" h="2739" w="58739">
                  <a:moveTo>
                    <a:pt x="29464" y="0"/>
                  </a:moveTo>
                  <a:cubicBezTo>
                    <a:pt x="13221" y="0"/>
                    <a:pt x="1" y="567"/>
                    <a:pt x="1" y="1511"/>
                  </a:cubicBezTo>
                  <a:cubicBezTo>
                    <a:pt x="1" y="2078"/>
                    <a:pt x="13221" y="2739"/>
                    <a:pt x="29464" y="2739"/>
                  </a:cubicBezTo>
                  <a:cubicBezTo>
                    <a:pt x="45801" y="2739"/>
                    <a:pt x="58739" y="2078"/>
                    <a:pt x="58739" y="1511"/>
                  </a:cubicBezTo>
                  <a:cubicBezTo>
                    <a:pt x="58739" y="567"/>
                    <a:pt x="45518" y="0"/>
                    <a:pt x="294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37"/>
            <p:cNvSpPr/>
            <p:nvPr/>
          </p:nvSpPr>
          <p:spPr>
            <a:xfrm>
              <a:off x="2105450" y="3208075"/>
              <a:ext cx="1499150" cy="96825"/>
            </a:xfrm>
            <a:custGeom>
              <a:rect b="b" l="l" r="r" t="t"/>
              <a:pathLst>
                <a:path extrusionOk="0" h="3873" w="59966">
                  <a:moveTo>
                    <a:pt x="30030" y="1134"/>
                  </a:moveTo>
                  <a:cubicBezTo>
                    <a:pt x="42401" y="1134"/>
                    <a:pt x="52128" y="1511"/>
                    <a:pt x="56283" y="2078"/>
                  </a:cubicBezTo>
                  <a:cubicBezTo>
                    <a:pt x="52128" y="2361"/>
                    <a:pt x="42401" y="2645"/>
                    <a:pt x="30030" y="2645"/>
                  </a:cubicBezTo>
                  <a:cubicBezTo>
                    <a:pt x="17754" y="2645"/>
                    <a:pt x="7838" y="2361"/>
                    <a:pt x="3589" y="2078"/>
                  </a:cubicBezTo>
                  <a:cubicBezTo>
                    <a:pt x="7838" y="1511"/>
                    <a:pt x="17470" y="1134"/>
                    <a:pt x="30030" y="1134"/>
                  </a:cubicBezTo>
                  <a:close/>
                  <a:moveTo>
                    <a:pt x="30030" y="1"/>
                  </a:moveTo>
                  <a:cubicBezTo>
                    <a:pt x="22003" y="1"/>
                    <a:pt x="14732" y="284"/>
                    <a:pt x="9066" y="284"/>
                  </a:cubicBezTo>
                  <a:cubicBezTo>
                    <a:pt x="0" y="850"/>
                    <a:pt x="0" y="1134"/>
                    <a:pt x="0" y="2078"/>
                  </a:cubicBezTo>
                  <a:cubicBezTo>
                    <a:pt x="0" y="2645"/>
                    <a:pt x="0" y="2928"/>
                    <a:pt x="9066" y="3589"/>
                  </a:cubicBezTo>
                  <a:cubicBezTo>
                    <a:pt x="14732" y="3872"/>
                    <a:pt x="22003" y="3872"/>
                    <a:pt x="30030" y="3872"/>
                  </a:cubicBezTo>
                  <a:cubicBezTo>
                    <a:pt x="38151" y="3872"/>
                    <a:pt x="45140" y="3872"/>
                    <a:pt x="50900" y="3589"/>
                  </a:cubicBezTo>
                  <a:cubicBezTo>
                    <a:pt x="59966" y="2928"/>
                    <a:pt x="59966" y="2645"/>
                    <a:pt x="59966" y="2078"/>
                  </a:cubicBezTo>
                  <a:cubicBezTo>
                    <a:pt x="59966" y="1134"/>
                    <a:pt x="59966" y="850"/>
                    <a:pt x="50900" y="284"/>
                  </a:cubicBezTo>
                  <a:cubicBezTo>
                    <a:pt x="45140" y="284"/>
                    <a:pt x="37963" y="1"/>
                    <a:pt x="3003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37"/>
            <p:cNvSpPr/>
            <p:nvPr/>
          </p:nvSpPr>
          <p:spPr>
            <a:xfrm>
              <a:off x="3701375" y="3274175"/>
              <a:ext cx="30725" cy="219600"/>
            </a:xfrm>
            <a:custGeom>
              <a:rect b="b" l="l" r="r" t="t"/>
              <a:pathLst>
                <a:path extrusionOk="0" h="8784" w="1229">
                  <a:moveTo>
                    <a:pt x="567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8216"/>
                  </a:lnTo>
                  <a:cubicBezTo>
                    <a:pt x="1" y="8500"/>
                    <a:pt x="284" y="8783"/>
                    <a:pt x="567" y="8783"/>
                  </a:cubicBezTo>
                  <a:cubicBezTo>
                    <a:pt x="945" y="8783"/>
                    <a:pt x="1228" y="8500"/>
                    <a:pt x="1228" y="8216"/>
                  </a:cubicBezTo>
                  <a:lnTo>
                    <a:pt x="1228" y="662"/>
                  </a:lnTo>
                  <a:cubicBezTo>
                    <a:pt x="1228" y="284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37"/>
            <p:cNvSpPr/>
            <p:nvPr/>
          </p:nvSpPr>
          <p:spPr>
            <a:xfrm>
              <a:off x="3566800" y="3297800"/>
              <a:ext cx="30725" cy="226650"/>
            </a:xfrm>
            <a:custGeom>
              <a:rect b="b" l="l" r="r" t="t"/>
              <a:pathLst>
                <a:path extrusionOk="0" h="9066" w="1229">
                  <a:moveTo>
                    <a:pt x="567" y="0"/>
                  </a:moveTo>
                  <a:cubicBezTo>
                    <a:pt x="284" y="0"/>
                    <a:pt x="1" y="283"/>
                    <a:pt x="1" y="661"/>
                  </a:cubicBezTo>
                  <a:lnTo>
                    <a:pt x="1" y="8405"/>
                  </a:lnTo>
                  <a:cubicBezTo>
                    <a:pt x="1" y="8782"/>
                    <a:pt x="284" y="9066"/>
                    <a:pt x="567" y="9066"/>
                  </a:cubicBezTo>
                  <a:cubicBezTo>
                    <a:pt x="945" y="9066"/>
                    <a:pt x="1228" y="8782"/>
                    <a:pt x="1228" y="8405"/>
                  </a:cubicBezTo>
                  <a:lnTo>
                    <a:pt x="1228" y="661"/>
                  </a:lnTo>
                  <a:cubicBezTo>
                    <a:pt x="1228" y="283"/>
                    <a:pt x="945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37"/>
            <p:cNvSpPr/>
            <p:nvPr/>
          </p:nvSpPr>
          <p:spPr>
            <a:xfrm>
              <a:off x="3363775" y="3297800"/>
              <a:ext cx="28350" cy="181800"/>
            </a:xfrm>
            <a:custGeom>
              <a:rect b="b" l="l" r="r" t="t"/>
              <a:pathLst>
                <a:path extrusionOk="0" h="7272" w="1134">
                  <a:moveTo>
                    <a:pt x="567" y="0"/>
                  </a:moveTo>
                  <a:cubicBezTo>
                    <a:pt x="0" y="0"/>
                    <a:pt x="0" y="283"/>
                    <a:pt x="0" y="661"/>
                  </a:cubicBezTo>
                  <a:lnTo>
                    <a:pt x="0" y="6610"/>
                  </a:lnTo>
                  <a:cubicBezTo>
                    <a:pt x="0" y="6988"/>
                    <a:pt x="189" y="7271"/>
                    <a:pt x="567" y="7271"/>
                  </a:cubicBezTo>
                  <a:cubicBezTo>
                    <a:pt x="850" y="7271"/>
                    <a:pt x="1134" y="7271"/>
                    <a:pt x="1134" y="6610"/>
                  </a:cubicBezTo>
                  <a:lnTo>
                    <a:pt x="1134" y="661"/>
                  </a:lnTo>
                  <a:cubicBezTo>
                    <a:pt x="1134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37"/>
            <p:cNvSpPr/>
            <p:nvPr/>
          </p:nvSpPr>
          <p:spPr>
            <a:xfrm>
              <a:off x="3092275" y="3396950"/>
              <a:ext cx="28350" cy="165275"/>
            </a:xfrm>
            <a:custGeom>
              <a:rect b="b" l="l" r="r" t="t"/>
              <a:pathLst>
                <a:path extrusionOk="0" h="6611" w="1134">
                  <a:moveTo>
                    <a:pt x="567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5950"/>
                  </a:lnTo>
                  <a:cubicBezTo>
                    <a:pt x="1" y="6233"/>
                    <a:pt x="284" y="6611"/>
                    <a:pt x="567" y="6611"/>
                  </a:cubicBezTo>
                  <a:cubicBezTo>
                    <a:pt x="850" y="6611"/>
                    <a:pt x="1134" y="6233"/>
                    <a:pt x="1134" y="5950"/>
                  </a:cubicBezTo>
                  <a:lnTo>
                    <a:pt x="1134" y="567"/>
                  </a:lnTo>
                  <a:cubicBezTo>
                    <a:pt x="1134" y="284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37"/>
            <p:cNvSpPr/>
            <p:nvPr/>
          </p:nvSpPr>
          <p:spPr>
            <a:xfrm>
              <a:off x="2804250" y="3382775"/>
              <a:ext cx="30725" cy="193625"/>
            </a:xfrm>
            <a:custGeom>
              <a:rect b="b" l="l" r="r" t="t"/>
              <a:pathLst>
                <a:path extrusionOk="0" h="7745" w="1229">
                  <a:moveTo>
                    <a:pt x="662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7178"/>
                  </a:lnTo>
                  <a:cubicBezTo>
                    <a:pt x="1" y="7461"/>
                    <a:pt x="284" y="7744"/>
                    <a:pt x="662" y="7744"/>
                  </a:cubicBezTo>
                  <a:cubicBezTo>
                    <a:pt x="945" y="7744"/>
                    <a:pt x="1228" y="7461"/>
                    <a:pt x="1228" y="7178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37"/>
            <p:cNvSpPr/>
            <p:nvPr/>
          </p:nvSpPr>
          <p:spPr>
            <a:xfrm>
              <a:off x="1944900" y="3274175"/>
              <a:ext cx="33075" cy="115700"/>
            </a:xfrm>
            <a:custGeom>
              <a:rect b="b" l="l" r="r" t="t"/>
              <a:pathLst>
                <a:path extrusionOk="0" h="4628" w="1323">
                  <a:moveTo>
                    <a:pt x="662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3967"/>
                  </a:lnTo>
                  <a:cubicBezTo>
                    <a:pt x="1" y="4345"/>
                    <a:pt x="284" y="4628"/>
                    <a:pt x="662" y="4628"/>
                  </a:cubicBezTo>
                  <a:cubicBezTo>
                    <a:pt x="1039" y="4628"/>
                    <a:pt x="1323" y="4345"/>
                    <a:pt x="1323" y="3967"/>
                  </a:cubicBezTo>
                  <a:lnTo>
                    <a:pt x="1323" y="662"/>
                  </a:lnTo>
                  <a:cubicBezTo>
                    <a:pt x="1323" y="284"/>
                    <a:pt x="1039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37"/>
            <p:cNvSpPr/>
            <p:nvPr/>
          </p:nvSpPr>
          <p:spPr>
            <a:xfrm>
              <a:off x="2060575" y="3411100"/>
              <a:ext cx="28350" cy="127525"/>
            </a:xfrm>
            <a:custGeom>
              <a:rect b="b" l="l" r="r" t="t"/>
              <a:pathLst>
                <a:path extrusionOk="0" h="5101" w="1134">
                  <a:moveTo>
                    <a:pt x="567" y="1"/>
                  </a:moveTo>
                  <a:cubicBezTo>
                    <a:pt x="1" y="1"/>
                    <a:pt x="1" y="284"/>
                    <a:pt x="1" y="662"/>
                  </a:cubicBezTo>
                  <a:lnTo>
                    <a:pt x="1" y="4534"/>
                  </a:lnTo>
                  <a:cubicBezTo>
                    <a:pt x="1" y="4817"/>
                    <a:pt x="1" y="5100"/>
                    <a:pt x="567" y="5100"/>
                  </a:cubicBezTo>
                  <a:cubicBezTo>
                    <a:pt x="851" y="5100"/>
                    <a:pt x="1134" y="4817"/>
                    <a:pt x="1134" y="4534"/>
                  </a:cubicBezTo>
                  <a:lnTo>
                    <a:pt x="1134" y="662"/>
                  </a:lnTo>
                  <a:cubicBezTo>
                    <a:pt x="1134" y="284"/>
                    <a:pt x="851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37"/>
            <p:cNvSpPr/>
            <p:nvPr/>
          </p:nvSpPr>
          <p:spPr>
            <a:xfrm>
              <a:off x="2504425" y="3404025"/>
              <a:ext cx="30725" cy="148750"/>
            </a:xfrm>
            <a:custGeom>
              <a:rect b="b" l="l" r="r" t="t"/>
              <a:pathLst>
                <a:path extrusionOk="0" h="5950" w="1229">
                  <a:moveTo>
                    <a:pt x="567" y="1"/>
                  </a:moveTo>
                  <a:cubicBezTo>
                    <a:pt x="0" y="1"/>
                    <a:pt x="0" y="284"/>
                    <a:pt x="0" y="567"/>
                  </a:cubicBezTo>
                  <a:lnTo>
                    <a:pt x="0" y="5383"/>
                  </a:lnTo>
                  <a:cubicBezTo>
                    <a:pt x="0" y="5667"/>
                    <a:pt x="0" y="5950"/>
                    <a:pt x="567" y="5950"/>
                  </a:cubicBezTo>
                  <a:cubicBezTo>
                    <a:pt x="850" y="5950"/>
                    <a:pt x="1228" y="5667"/>
                    <a:pt x="1228" y="5383"/>
                  </a:cubicBezTo>
                  <a:lnTo>
                    <a:pt x="1228" y="567"/>
                  </a:lnTo>
                  <a:cubicBezTo>
                    <a:pt x="1228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37"/>
            <p:cNvSpPr/>
            <p:nvPr/>
          </p:nvSpPr>
          <p:spPr>
            <a:xfrm>
              <a:off x="3687200" y="4487650"/>
              <a:ext cx="1912325" cy="295150"/>
            </a:xfrm>
            <a:custGeom>
              <a:rect b="b" l="l" r="r" t="t"/>
              <a:pathLst>
                <a:path extrusionOk="0" h="11806" w="76493">
                  <a:moveTo>
                    <a:pt x="1" y="1"/>
                  </a:moveTo>
                  <a:lnTo>
                    <a:pt x="1" y="9633"/>
                  </a:lnTo>
                  <a:cubicBezTo>
                    <a:pt x="1" y="10861"/>
                    <a:pt x="17094" y="11805"/>
                    <a:pt x="38247" y="11805"/>
                  </a:cubicBezTo>
                  <a:cubicBezTo>
                    <a:pt x="59400" y="11805"/>
                    <a:pt x="76493" y="10861"/>
                    <a:pt x="76493" y="9633"/>
                  </a:cubicBezTo>
                  <a:lnTo>
                    <a:pt x="764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37"/>
            <p:cNvSpPr/>
            <p:nvPr/>
          </p:nvSpPr>
          <p:spPr>
            <a:xfrm>
              <a:off x="3670675" y="4473500"/>
              <a:ext cx="1943025" cy="323450"/>
            </a:xfrm>
            <a:custGeom>
              <a:rect b="b" l="l" r="r" t="t"/>
              <a:pathLst>
                <a:path extrusionOk="0" h="12938" w="77721">
                  <a:moveTo>
                    <a:pt x="76587" y="1134"/>
                  </a:moveTo>
                  <a:lnTo>
                    <a:pt x="76587" y="9916"/>
                  </a:lnTo>
                  <a:cubicBezTo>
                    <a:pt x="74509" y="10860"/>
                    <a:pt x="59400" y="11710"/>
                    <a:pt x="38908" y="11710"/>
                  </a:cubicBezTo>
                  <a:cubicBezTo>
                    <a:pt x="18416" y="11710"/>
                    <a:pt x="3306" y="10860"/>
                    <a:pt x="1229" y="9916"/>
                  </a:cubicBezTo>
                  <a:lnTo>
                    <a:pt x="1229" y="1134"/>
                  </a:lnTo>
                  <a:close/>
                  <a:moveTo>
                    <a:pt x="662" y="0"/>
                  </a:moveTo>
                  <a:cubicBezTo>
                    <a:pt x="379" y="0"/>
                    <a:pt x="1" y="284"/>
                    <a:pt x="1" y="567"/>
                  </a:cubicBezTo>
                  <a:lnTo>
                    <a:pt x="1" y="10199"/>
                  </a:lnTo>
                  <a:cubicBezTo>
                    <a:pt x="1" y="11144"/>
                    <a:pt x="1" y="11710"/>
                    <a:pt x="11805" y="12371"/>
                  </a:cubicBezTo>
                  <a:cubicBezTo>
                    <a:pt x="18982" y="12938"/>
                    <a:pt x="28614" y="12938"/>
                    <a:pt x="38908" y="12938"/>
                  </a:cubicBezTo>
                  <a:cubicBezTo>
                    <a:pt x="49107" y="12938"/>
                    <a:pt x="58739" y="12938"/>
                    <a:pt x="66010" y="12371"/>
                  </a:cubicBezTo>
                  <a:cubicBezTo>
                    <a:pt x="77720" y="11710"/>
                    <a:pt x="77720" y="11144"/>
                    <a:pt x="77720" y="10199"/>
                  </a:cubicBezTo>
                  <a:lnTo>
                    <a:pt x="77720" y="567"/>
                  </a:lnTo>
                  <a:cubicBezTo>
                    <a:pt x="77720" y="284"/>
                    <a:pt x="77437" y="0"/>
                    <a:pt x="77154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37"/>
            <p:cNvSpPr/>
            <p:nvPr/>
          </p:nvSpPr>
          <p:spPr>
            <a:xfrm>
              <a:off x="3687200" y="4435725"/>
              <a:ext cx="1912325" cy="110975"/>
            </a:xfrm>
            <a:custGeom>
              <a:rect b="b" l="l" r="r" t="t"/>
              <a:pathLst>
                <a:path extrusionOk="0" h="4439" w="76493">
                  <a:moveTo>
                    <a:pt x="38247" y="0"/>
                  </a:moveTo>
                  <a:cubicBezTo>
                    <a:pt x="17094" y="0"/>
                    <a:pt x="1" y="1228"/>
                    <a:pt x="1" y="2078"/>
                  </a:cubicBezTo>
                  <a:cubicBezTo>
                    <a:pt x="1" y="3306"/>
                    <a:pt x="17094" y="4439"/>
                    <a:pt x="38247" y="4439"/>
                  </a:cubicBezTo>
                  <a:cubicBezTo>
                    <a:pt x="59400" y="4439"/>
                    <a:pt x="76493" y="3306"/>
                    <a:pt x="76493" y="2078"/>
                  </a:cubicBezTo>
                  <a:cubicBezTo>
                    <a:pt x="76493" y="1228"/>
                    <a:pt x="59306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37"/>
            <p:cNvSpPr/>
            <p:nvPr/>
          </p:nvSpPr>
          <p:spPr>
            <a:xfrm>
              <a:off x="3670675" y="4421550"/>
              <a:ext cx="1943025" cy="141675"/>
            </a:xfrm>
            <a:custGeom>
              <a:rect b="b" l="l" r="r" t="t"/>
              <a:pathLst>
                <a:path extrusionOk="0" h="5667" w="77721">
                  <a:moveTo>
                    <a:pt x="38908" y="1134"/>
                  </a:moveTo>
                  <a:cubicBezTo>
                    <a:pt x="57511" y="1134"/>
                    <a:pt x="71771" y="2078"/>
                    <a:pt x="75643" y="2645"/>
                  </a:cubicBezTo>
                  <a:cubicBezTo>
                    <a:pt x="71771" y="3589"/>
                    <a:pt x="57511" y="4439"/>
                    <a:pt x="38908" y="4439"/>
                  </a:cubicBezTo>
                  <a:cubicBezTo>
                    <a:pt x="20210" y="4439"/>
                    <a:pt x="6045" y="3589"/>
                    <a:pt x="2173" y="2645"/>
                  </a:cubicBezTo>
                  <a:cubicBezTo>
                    <a:pt x="6045" y="2078"/>
                    <a:pt x="20493" y="1134"/>
                    <a:pt x="38908" y="1134"/>
                  </a:cubicBezTo>
                  <a:close/>
                  <a:moveTo>
                    <a:pt x="38908" y="1"/>
                  </a:moveTo>
                  <a:cubicBezTo>
                    <a:pt x="28614" y="1"/>
                    <a:pt x="18982" y="284"/>
                    <a:pt x="11805" y="851"/>
                  </a:cubicBezTo>
                  <a:cubicBezTo>
                    <a:pt x="1" y="1417"/>
                    <a:pt x="1" y="2078"/>
                    <a:pt x="1" y="2645"/>
                  </a:cubicBezTo>
                  <a:cubicBezTo>
                    <a:pt x="1" y="3589"/>
                    <a:pt x="1" y="4156"/>
                    <a:pt x="11805" y="4723"/>
                  </a:cubicBezTo>
                  <a:cubicBezTo>
                    <a:pt x="18982" y="5384"/>
                    <a:pt x="28614" y="5667"/>
                    <a:pt x="38908" y="5667"/>
                  </a:cubicBezTo>
                  <a:cubicBezTo>
                    <a:pt x="49107" y="5667"/>
                    <a:pt x="58739" y="5384"/>
                    <a:pt x="66010" y="4723"/>
                  </a:cubicBezTo>
                  <a:cubicBezTo>
                    <a:pt x="77720" y="4156"/>
                    <a:pt x="77720" y="3589"/>
                    <a:pt x="77720" y="2645"/>
                  </a:cubicBezTo>
                  <a:cubicBezTo>
                    <a:pt x="77720" y="2078"/>
                    <a:pt x="77720" y="1417"/>
                    <a:pt x="66010" y="851"/>
                  </a:cubicBezTo>
                  <a:cubicBezTo>
                    <a:pt x="58739" y="284"/>
                    <a:pt x="49201" y="1"/>
                    <a:pt x="3890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37"/>
            <p:cNvSpPr/>
            <p:nvPr/>
          </p:nvSpPr>
          <p:spPr>
            <a:xfrm>
              <a:off x="3904400" y="4449900"/>
              <a:ext cx="1475575" cy="68475"/>
            </a:xfrm>
            <a:custGeom>
              <a:rect b="b" l="l" r="r" t="t"/>
              <a:pathLst>
                <a:path extrusionOk="0" h="2739" w="59023">
                  <a:moveTo>
                    <a:pt x="29559" y="0"/>
                  </a:moveTo>
                  <a:cubicBezTo>
                    <a:pt x="13316" y="0"/>
                    <a:pt x="1" y="661"/>
                    <a:pt x="1" y="1511"/>
                  </a:cubicBezTo>
                  <a:cubicBezTo>
                    <a:pt x="1" y="2078"/>
                    <a:pt x="13316" y="2739"/>
                    <a:pt x="29559" y="2739"/>
                  </a:cubicBezTo>
                  <a:cubicBezTo>
                    <a:pt x="45801" y="2739"/>
                    <a:pt x="59022" y="2078"/>
                    <a:pt x="59022" y="1511"/>
                  </a:cubicBezTo>
                  <a:cubicBezTo>
                    <a:pt x="59022" y="661"/>
                    <a:pt x="45801" y="0"/>
                    <a:pt x="29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37"/>
            <p:cNvSpPr/>
            <p:nvPr/>
          </p:nvSpPr>
          <p:spPr>
            <a:xfrm>
              <a:off x="3890250" y="4435725"/>
              <a:ext cx="1506250" cy="96825"/>
            </a:xfrm>
            <a:custGeom>
              <a:rect b="b" l="l" r="r" t="t"/>
              <a:pathLst>
                <a:path extrusionOk="0" h="3873" w="60250">
                  <a:moveTo>
                    <a:pt x="30125" y="1228"/>
                  </a:moveTo>
                  <a:cubicBezTo>
                    <a:pt x="42779" y="1228"/>
                    <a:pt x="52128" y="1511"/>
                    <a:pt x="56661" y="2078"/>
                  </a:cubicBezTo>
                  <a:cubicBezTo>
                    <a:pt x="52128" y="2361"/>
                    <a:pt x="42779" y="2645"/>
                    <a:pt x="30125" y="2645"/>
                  </a:cubicBezTo>
                  <a:cubicBezTo>
                    <a:pt x="17471" y="2645"/>
                    <a:pt x="8122" y="2361"/>
                    <a:pt x="3589" y="2078"/>
                  </a:cubicBezTo>
                  <a:cubicBezTo>
                    <a:pt x="8122" y="1511"/>
                    <a:pt x="17471" y="1228"/>
                    <a:pt x="30125" y="1228"/>
                  </a:cubicBezTo>
                  <a:close/>
                  <a:moveTo>
                    <a:pt x="30125" y="0"/>
                  </a:moveTo>
                  <a:cubicBezTo>
                    <a:pt x="22287" y="0"/>
                    <a:pt x="14732" y="284"/>
                    <a:pt x="9349" y="284"/>
                  </a:cubicBezTo>
                  <a:cubicBezTo>
                    <a:pt x="0" y="850"/>
                    <a:pt x="0" y="1228"/>
                    <a:pt x="0" y="2078"/>
                  </a:cubicBezTo>
                  <a:cubicBezTo>
                    <a:pt x="0" y="2645"/>
                    <a:pt x="0" y="3022"/>
                    <a:pt x="9349" y="3589"/>
                  </a:cubicBezTo>
                  <a:cubicBezTo>
                    <a:pt x="14732" y="3872"/>
                    <a:pt x="22287" y="3872"/>
                    <a:pt x="30125" y="3872"/>
                  </a:cubicBezTo>
                  <a:cubicBezTo>
                    <a:pt x="37868" y="3872"/>
                    <a:pt x="45423" y="3872"/>
                    <a:pt x="50900" y="3589"/>
                  </a:cubicBezTo>
                  <a:cubicBezTo>
                    <a:pt x="60249" y="3022"/>
                    <a:pt x="60249" y="2645"/>
                    <a:pt x="60249" y="2078"/>
                  </a:cubicBezTo>
                  <a:cubicBezTo>
                    <a:pt x="60249" y="1228"/>
                    <a:pt x="60249" y="850"/>
                    <a:pt x="50900" y="284"/>
                  </a:cubicBezTo>
                  <a:cubicBezTo>
                    <a:pt x="45423" y="284"/>
                    <a:pt x="37963" y="0"/>
                    <a:pt x="3012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37"/>
            <p:cNvSpPr/>
            <p:nvPr/>
          </p:nvSpPr>
          <p:spPr>
            <a:xfrm>
              <a:off x="5488550" y="4501825"/>
              <a:ext cx="28350" cy="219575"/>
            </a:xfrm>
            <a:custGeom>
              <a:rect b="b" l="l" r="r" t="t"/>
              <a:pathLst>
                <a:path extrusionOk="0" h="8783" w="1134">
                  <a:moveTo>
                    <a:pt x="567" y="1"/>
                  </a:moveTo>
                  <a:cubicBezTo>
                    <a:pt x="283" y="1"/>
                    <a:pt x="0" y="378"/>
                    <a:pt x="0" y="662"/>
                  </a:cubicBezTo>
                  <a:lnTo>
                    <a:pt x="0" y="8216"/>
                  </a:lnTo>
                  <a:cubicBezTo>
                    <a:pt x="0" y="8500"/>
                    <a:pt x="283" y="8783"/>
                    <a:pt x="567" y="8783"/>
                  </a:cubicBezTo>
                  <a:cubicBezTo>
                    <a:pt x="850" y="8783"/>
                    <a:pt x="1133" y="8500"/>
                    <a:pt x="1133" y="8216"/>
                  </a:cubicBezTo>
                  <a:lnTo>
                    <a:pt x="1133" y="662"/>
                  </a:lnTo>
                  <a:cubicBezTo>
                    <a:pt x="1133" y="378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37"/>
            <p:cNvSpPr/>
            <p:nvPr/>
          </p:nvSpPr>
          <p:spPr>
            <a:xfrm>
              <a:off x="5351625" y="4525425"/>
              <a:ext cx="28350" cy="226675"/>
            </a:xfrm>
            <a:custGeom>
              <a:rect b="b" l="l" r="r" t="t"/>
              <a:pathLst>
                <a:path extrusionOk="0" h="9067" w="1134">
                  <a:moveTo>
                    <a:pt x="567" y="1"/>
                  </a:moveTo>
                  <a:cubicBezTo>
                    <a:pt x="283" y="1"/>
                    <a:pt x="0" y="284"/>
                    <a:pt x="0" y="568"/>
                  </a:cubicBezTo>
                  <a:lnTo>
                    <a:pt x="0" y="8500"/>
                  </a:lnTo>
                  <a:cubicBezTo>
                    <a:pt x="0" y="8783"/>
                    <a:pt x="283" y="9067"/>
                    <a:pt x="567" y="9067"/>
                  </a:cubicBezTo>
                  <a:cubicBezTo>
                    <a:pt x="850" y="9067"/>
                    <a:pt x="1133" y="8783"/>
                    <a:pt x="1133" y="8500"/>
                  </a:cubicBezTo>
                  <a:lnTo>
                    <a:pt x="1133" y="568"/>
                  </a:lnTo>
                  <a:cubicBezTo>
                    <a:pt x="1133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37"/>
            <p:cNvSpPr/>
            <p:nvPr/>
          </p:nvSpPr>
          <p:spPr>
            <a:xfrm>
              <a:off x="5148575" y="4525425"/>
              <a:ext cx="30725" cy="181825"/>
            </a:xfrm>
            <a:custGeom>
              <a:rect b="b" l="l" r="r" t="t"/>
              <a:pathLst>
                <a:path extrusionOk="0" h="7273" w="1229">
                  <a:moveTo>
                    <a:pt x="567" y="1"/>
                  </a:moveTo>
                  <a:cubicBezTo>
                    <a:pt x="284" y="1"/>
                    <a:pt x="1" y="284"/>
                    <a:pt x="1" y="568"/>
                  </a:cubicBezTo>
                  <a:lnTo>
                    <a:pt x="1" y="6706"/>
                  </a:lnTo>
                  <a:cubicBezTo>
                    <a:pt x="1" y="7272"/>
                    <a:pt x="284" y="7272"/>
                    <a:pt x="567" y="7272"/>
                  </a:cubicBezTo>
                  <a:cubicBezTo>
                    <a:pt x="945" y="7272"/>
                    <a:pt x="1228" y="7272"/>
                    <a:pt x="1228" y="6706"/>
                  </a:cubicBezTo>
                  <a:lnTo>
                    <a:pt x="1228" y="568"/>
                  </a:lnTo>
                  <a:cubicBezTo>
                    <a:pt x="1228" y="284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37"/>
            <p:cNvSpPr/>
            <p:nvPr/>
          </p:nvSpPr>
          <p:spPr>
            <a:xfrm>
              <a:off x="4877075" y="4624600"/>
              <a:ext cx="30725" cy="165275"/>
            </a:xfrm>
            <a:custGeom>
              <a:rect b="b" l="l" r="r" t="t"/>
              <a:pathLst>
                <a:path extrusionOk="0" h="6611" w="1229">
                  <a:moveTo>
                    <a:pt x="567" y="0"/>
                  </a:moveTo>
                  <a:cubicBezTo>
                    <a:pt x="284" y="0"/>
                    <a:pt x="1" y="283"/>
                    <a:pt x="1" y="567"/>
                  </a:cubicBezTo>
                  <a:lnTo>
                    <a:pt x="1" y="5950"/>
                  </a:lnTo>
                  <a:cubicBezTo>
                    <a:pt x="1" y="6327"/>
                    <a:pt x="284" y="6611"/>
                    <a:pt x="567" y="6611"/>
                  </a:cubicBezTo>
                  <a:cubicBezTo>
                    <a:pt x="945" y="6611"/>
                    <a:pt x="1228" y="6327"/>
                    <a:pt x="1228" y="5950"/>
                  </a:cubicBezTo>
                  <a:lnTo>
                    <a:pt x="1228" y="567"/>
                  </a:lnTo>
                  <a:cubicBezTo>
                    <a:pt x="1228" y="283"/>
                    <a:pt x="945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37"/>
            <p:cNvSpPr/>
            <p:nvPr/>
          </p:nvSpPr>
          <p:spPr>
            <a:xfrm>
              <a:off x="4591425" y="4610425"/>
              <a:ext cx="28350" cy="193625"/>
            </a:xfrm>
            <a:custGeom>
              <a:rect b="b" l="l" r="r" t="t"/>
              <a:pathLst>
                <a:path extrusionOk="0" h="7745" w="1134">
                  <a:moveTo>
                    <a:pt x="567" y="1"/>
                  </a:moveTo>
                  <a:cubicBezTo>
                    <a:pt x="284" y="1"/>
                    <a:pt x="0" y="284"/>
                    <a:pt x="0" y="567"/>
                  </a:cubicBezTo>
                  <a:lnTo>
                    <a:pt x="0" y="7178"/>
                  </a:lnTo>
                  <a:cubicBezTo>
                    <a:pt x="0" y="7461"/>
                    <a:pt x="284" y="7744"/>
                    <a:pt x="567" y="7744"/>
                  </a:cubicBezTo>
                  <a:cubicBezTo>
                    <a:pt x="850" y="7744"/>
                    <a:pt x="1133" y="7461"/>
                    <a:pt x="1133" y="7178"/>
                  </a:cubicBezTo>
                  <a:lnTo>
                    <a:pt x="1133" y="567"/>
                  </a:lnTo>
                  <a:cubicBezTo>
                    <a:pt x="1133" y="189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37"/>
            <p:cNvSpPr/>
            <p:nvPr/>
          </p:nvSpPr>
          <p:spPr>
            <a:xfrm>
              <a:off x="3732075" y="4501825"/>
              <a:ext cx="28350" cy="115700"/>
            </a:xfrm>
            <a:custGeom>
              <a:rect b="b" l="l" r="r" t="t"/>
              <a:pathLst>
                <a:path extrusionOk="0" h="4628" w="1134">
                  <a:moveTo>
                    <a:pt x="567" y="1"/>
                  </a:moveTo>
                  <a:cubicBezTo>
                    <a:pt x="283" y="1"/>
                    <a:pt x="0" y="378"/>
                    <a:pt x="0" y="662"/>
                  </a:cubicBezTo>
                  <a:lnTo>
                    <a:pt x="0" y="3967"/>
                  </a:lnTo>
                  <a:cubicBezTo>
                    <a:pt x="0" y="4345"/>
                    <a:pt x="283" y="4628"/>
                    <a:pt x="567" y="4628"/>
                  </a:cubicBezTo>
                  <a:cubicBezTo>
                    <a:pt x="850" y="4628"/>
                    <a:pt x="1133" y="4345"/>
                    <a:pt x="1133" y="3967"/>
                  </a:cubicBezTo>
                  <a:lnTo>
                    <a:pt x="1133" y="662"/>
                  </a:lnTo>
                  <a:cubicBezTo>
                    <a:pt x="1133" y="378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37"/>
            <p:cNvSpPr/>
            <p:nvPr/>
          </p:nvSpPr>
          <p:spPr>
            <a:xfrm>
              <a:off x="3843025" y="4638750"/>
              <a:ext cx="33075" cy="127525"/>
            </a:xfrm>
            <a:custGeom>
              <a:rect b="b" l="l" r="r" t="t"/>
              <a:pathLst>
                <a:path extrusionOk="0" h="5101" w="1323">
                  <a:moveTo>
                    <a:pt x="662" y="1"/>
                  </a:moveTo>
                  <a:cubicBezTo>
                    <a:pt x="284" y="1"/>
                    <a:pt x="1" y="379"/>
                    <a:pt x="1" y="662"/>
                  </a:cubicBezTo>
                  <a:lnTo>
                    <a:pt x="1" y="4534"/>
                  </a:lnTo>
                  <a:cubicBezTo>
                    <a:pt x="1" y="4817"/>
                    <a:pt x="284" y="5100"/>
                    <a:pt x="662" y="5100"/>
                  </a:cubicBezTo>
                  <a:cubicBezTo>
                    <a:pt x="1039" y="5100"/>
                    <a:pt x="1323" y="4817"/>
                    <a:pt x="1323" y="4534"/>
                  </a:cubicBezTo>
                  <a:lnTo>
                    <a:pt x="1323" y="662"/>
                  </a:lnTo>
                  <a:cubicBezTo>
                    <a:pt x="1323" y="379"/>
                    <a:pt x="1039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37"/>
            <p:cNvSpPr/>
            <p:nvPr/>
          </p:nvSpPr>
          <p:spPr>
            <a:xfrm>
              <a:off x="4289225" y="4631675"/>
              <a:ext cx="30725" cy="151125"/>
            </a:xfrm>
            <a:custGeom>
              <a:rect b="b" l="l" r="r" t="t"/>
              <a:pathLst>
                <a:path extrusionOk="0" h="6045" w="1229">
                  <a:moveTo>
                    <a:pt x="567" y="0"/>
                  </a:moveTo>
                  <a:cubicBezTo>
                    <a:pt x="284" y="0"/>
                    <a:pt x="1" y="284"/>
                    <a:pt x="1" y="662"/>
                  </a:cubicBezTo>
                  <a:lnTo>
                    <a:pt x="1" y="5383"/>
                  </a:lnTo>
                  <a:cubicBezTo>
                    <a:pt x="1" y="5667"/>
                    <a:pt x="284" y="6044"/>
                    <a:pt x="567" y="6044"/>
                  </a:cubicBezTo>
                  <a:cubicBezTo>
                    <a:pt x="945" y="6044"/>
                    <a:pt x="1228" y="5667"/>
                    <a:pt x="1228" y="5383"/>
                  </a:cubicBezTo>
                  <a:lnTo>
                    <a:pt x="1228" y="662"/>
                  </a:lnTo>
                  <a:cubicBezTo>
                    <a:pt x="1228" y="284"/>
                    <a:pt x="945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37"/>
            <p:cNvSpPr/>
            <p:nvPr/>
          </p:nvSpPr>
          <p:spPr>
            <a:xfrm>
              <a:off x="3746225" y="4246850"/>
              <a:ext cx="1912325" cy="292775"/>
            </a:xfrm>
            <a:custGeom>
              <a:rect b="b" l="l" r="r" t="t"/>
              <a:pathLst>
                <a:path extrusionOk="0" h="11711" w="76493">
                  <a:moveTo>
                    <a:pt x="1" y="1"/>
                  </a:moveTo>
                  <a:lnTo>
                    <a:pt x="1" y="9633"/>
                  </a:lnTo>
                  <a:cubicBezTo>
                    <a:pt x="1" y="10861"/>
                    <a:pt x="17188" y="11711"/>
                    <a:pt x="38247" y="11711"/>
                  </a:cubicBezTo>
                  <a:cubicBezTo>
                    <a:pt x="59305" y="11711"/>
                    <a:pt x="76492" y="10861"/>
                    <a:pt x="76492" y="9633"/>
                  </a:cubicBezTo>
                  <a:lnTo>
                    <a:pt x="76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37"/>
            <p:cNvSpPr/>
            <p:nvPr/>
          </p:nvSpPr>
          <p:spPr>
            <a:xfrm>
              <a:off x="3732075" y="4230325"/>
              <a:ext cx="1943000" cy="325825"/>
            </a:xfrm>
            <a:custGeom>
              <a:rect b="b" l="l" r="r" t="t"/>
              <a:pathLst>
                <a:path extrusionOk="0" h="13033" w="77720">
                  <a:moveTo>
                    <a:pt x="76492" y="1228"/>
                  </a:moveTo>
                  <a:lnTo>
                    <a:pt x="76492" y="10011"/>
                  </a:lnTo>
                  <a:cubicBezTo>
                    <a:pt x="74414" y="10861"/>
                    <a:pt x="59399" y="11805"/>
                    <a:pt x="38813" y="11805"/>
                  </a:cubicBezTo>
                  <a:cubicBezTo>
                    <a:pt x="18320" y="11805"/>
                    <a:pt x="2928" y="10861"/>
                    <a:pt x="1133" y="10011"/>
                  </a:cubicBezTo>
                  <a:lnTo>
                    <a:pt x="1133" y="1228"/>
                  </a:lnTo>
                  <a:close/>
                  <a:moveTo>
                    <a:pt x="567" y="1"/>
                  </a:moveTo>
                  <a:cubicBezTo>
                    <a:pt x="283" y="1"/>
                    <a:pt x="0" y="378"/>
                    <a:pt x="0" y="662"/>
                  </a:cubicBezTo>
                  <a:lnTo>
                    <a:pt x="0" y="10294"/>
                  </a:lnTo>
                  <a:cubicBezTo>
                    <a:pt x="0" y="10861"/>
                    <a:pt x="0" y="11522"/>
                    <a:pt x="11710" y="12372"/>
                  </a:cubicBezTo>
                  <a:cubicBezTo>
                    <a:pt x="18981" y="12655"/>
                    <a:pt x="28614" y="13033"/>
                    <a:pt x="38813" y="13033"/>
                  </a:cubicBezTo>
                  <a:cubicBezTo>
                    <a:pt x="49012" y="13033"/>
                    <a:pt x="58738" y="12655"/>
                    <a:pt x="65915" y="12372"/>
                  </a:cubicBezTo>
                  <a:cubicBezTo>
                    <a:pt x="77719" y="11522"/>
                    <a:pt x="77719" y="10861"/>
                    <a:pt x="77719" y="10294"/>
                  </a:cubicBezTo>
                  <a:lnTo>
                    <a:pt x="77719" y="662"/>
                  </a:lnTo>
                  <a:cubicBezTo>
                    <a:pt x="77719" y="378"/>
                    <a:pt x="77436" y="1"/>
                    <a:pt x="7705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37"/>
            <p:cNvSpPr/>
            <p:nvPr/>
          </p:nvSpPr>
          <p:spPr>
            <a:xfrm>
              <a:off x="3746225" y="4194925"/>
              <a:ext cx="1912325" cy="106250"/>
            </a:xfrm>
            <a:custGeom>
              <a:rect b="b" l="l" r="r" t="t"/>
              <a:pathLst>
                <a:path extrusionOk="0" h="4250" w="76493">
                  <a:moveTo>
                    <a:pt x="38247" y="0"/>
                  </a:moveTo>
                  <a:cubicBezTo>
                    <a:pt x="17188" y="0"/>
                    <a:pt x="1" y="850"/>
                    <a:pt x="1" y="2078"/>
                  </a:cubicBezTo>
                  <a:cubicBezTo>
                    <a:pt x="1" y="3305"/>
                    <a:pt x="17188" y="4250"/>
                    <a:pt x="38247" y="4250"/>
                  </a:cubicBezTo>
                  <a:cubicBezTo>
                    <a:pt x="59305" y="4250"/>
                    <a:pt x="76492" y="3305"/>
                    <a:pt x="76492" y="2078"/>
                  </a:cubicBezTo>
                  <a:cubicBezTo>
                    <a:pt x="76492" y="850"/>
                    <a:pt x="59400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37"/>
            <p:cNvSpPr/>
            <p:nvPr/>
          </p:nvSpPr>
          <p:spPr>
            <a:xfrm>
              <a:off x="3732075" y="4178400"/>
              <a:ext cx="1943000" cy="136950"/>
            </a:xfrm>
            <a:custGeom>
              <a:rect b="b" l="l" r="r" t="t"/>
              <a:pathLst>
                <a:path extrusionOk="0" h="5478" w="77720">
                  <a:moveTo>
                    <a:pt x="38813" y="1228"/>
                  </a:moveTo>
                  <a:cubicBezTo>
                    <a:pt x="57227" y="1228"/>
                    <a:pt x="71676" y="1794"/>
                    <a:pt x="75642" y="2739"/>
                  </a:cubicBezTo>
                  <a:cubicBezTo>
                    <a:pt x="71676" y="3589"/>
                    <a:pt x="57227" y="4250"/>
                    <a:pt x="38813" y="4250"/>
                  </a:cubicBezTo>
                  <a:cubicBezTo>
                    <a:pt x="20492" y="4250"/>
                    <a:pt x="6044" y="3589"/>
                    <a:pt x="2078" y="2739"/>
                  </a:cubicBezTo>
                  <a:cubicBezTo>
                    <a:pt x="6044" y="1794"/>
                    <a:pt x="20209" y="1228"/>
                    <a:pt x="38813" y="1228"/>
                  </a:cubicBezTo>
                  <a:close/>
                  <a:moveTo>
                    <a:pt x="38813" y="0"/>
                  </a:moveTo>
                  <a:cubicBezTo>
                    <a:pt x="28614" y="0"/>
                    <a:pt x="18981" y="283"/>
                    <a:pt x="11710" y="661"/>
                  </a:cubicBezTo>
                  <a:cubicBezTo>
                    <a:pt x="0" y="1228"/>
                    <a:pt x="0" y="2078"/>
                    <a:pt x="0" y="2739"/>
                  </a:cubicBezTo>
                  <a:cubicBezTo>
                    <a:pt x="0" y="3305"/>
                    <a:pt x="0" y="4250"/>
                    <a:pt x="11710" y="4911"/>
                  </a:cubicBezTo>
                  <a:cubicBezTo>
                    <a:pt x="18887" y="5194"/>
                    <a:pt x="28614" y="5477"/>
                    <a:pt x="38813" y="5477"/>
                  </a:cubicBezTo>
                  <a:cubicBezTo>
                    <a:pt x="49012" y="5477"/>
                    <a:pt x="58738" y="5194"/>
                    <a:pt x="65915" y="4911"/>
                  </a:cubicBezTo>
                  <a:cubicBezTo>
                    <a:pt x="77719" y="4250"/>
                    <a:pt x="77719" y="3305"/>
                    <a:pt x="77719" y="2739"/>
                  </a:cubicBezTo>
                  <a:cubicBezTo>
                    <a:pt x="77719" y="2078"/>
                    <a:pt x="77719" y="1228"/>
                    <a:pt x="65915" y="661"/>
                  </a:cubicBezTo>
                  <a:cubicBezTo>
                    <a:pt x="58738" y="283"/>
                    <a:pt x="49106" y="0"/>
                    <a:pt x="3881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37"/>
            <p:cNvSpPr/>
            <p:nvPr/>
          </p:nvSpPr>
          <p:spPr>
            <a:xfrm>
              <a:off x="3965800" y="4202000"/>
              <a:ext cx="1466100" cy="75575"/>
            </a:xfrm>
            <a:custGeom>
              <a:rect b="b" l="l" r="r" t="t"/>
              <a:pathLst>
                <a:path extrusionOk="0" h="3023" w="58644">
                  <a:moveTo>
                    <a:pt x="29464" y="0"/>
                  </a:moveTo>
                  <a:cubicBezTo>
                    <a:pt x="13221" y="0"/>
                    <a:pt x="0" y="850"/>
                    <a:pt x="0" y="1511"/>
                  </a:cubicBezTo>
                  <a:cubicBezTo>
                    <a:pt x="0" y="2361"/>
                    <a:pt x="13221" y="3022"/>
                    <a:pt x="29464" y="3022"/>
                  </a:cubicBezTo>
                  <a:cubicBezTo>
                    <a:pt x="45801" y="3022"/>
                    <a:pt x="58644" y="2361"/>
                    <a:pt x="58644" y="1511"/>
                  </a:cubicBezTo>
                  <a:cubicBezTo>
                    <a:pt x="58644" y="850"/>
                    <a:pt x="45801" y="0"/>
                    <a:pt x="294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37"/>
            <p:cNvSpPr/>
            <p:nvPr/>
          </p:nvSpPr>
          <p:spPr>
            <a:xfrm>
              <a:off x="3951625" y="4185475"/>
              <a:ext cx="1496800" cy="108625"/>
            </a:xfrm>
            <a:custGeom>
              <a:rect b="b" l="l" r="r" t="t"/>
              <a:pathLst>
                <a:path extrusionOk="0" h="4345" w="59872">
                  <a:moveTo>
                    <a:pt x="30031" y="1228"/>
                  </a:moveTo>
                  <a:cubicBezTo>
                    <a:pt x="42401" y="1228"/>
                    <a:pt x="52034" y="1795"/>
                    <a:pt x="56567" y="2172"/>
                  </a:cubicBezTo>
                  <a:cubicBezTo>
                    <a:pt x="52034" y="2456"/>
                    <a:pt x="42401" y="3022"/>
                    <a:pt x="30031" y="3022"/>
                  </a:cubicBezTo>
                  <a:cubicBezTo>
                    <a:pt x="17660" y="3022"/>
                    <a:pt x="8027" y="2456"/>
                    <a:pt x="3589" y="2172"/>
                  </a:cubicBezTo>
                  <a:cubicBezTo>
                    <a:pt x="8027" y="1795"/>
                    <a:pt x="17376" y="1228"/>
                    <a:pt x="30031" y="1228"/>
                  </a:cubicBezTo>
                  <a:close/>
                  <a:moveTo>
                    <a:pt x="30031" y="0"/>
                  </a:moveTo>
                  <a:cubicBezTo>
                    <a:pt x="22193" y="0"/>
                    <a:pt x="14732" y="378"/>
                    <a:pt x="9350" y="661"/>
                  </a:cubicBezTo>
                  <a:cubicBezTo>
                    <a:pt x="1" y="945"/>
                    <a:pt x="1" y="1511"/>
                    <a:pt x="1" y="2172"/>
                  </a:cubicBezTo>
                  <a:cubicBezTo>
                    <a:pt x="1" y="2739"/>
                    <a:pt x="1" y="3306"/>
                    <a:pt x="9350" y="3683"/>
                  </a:cubicBezTo>
                  <a:cubicBezTo>
                    <a:pt x="14732" y="3967"/>
                    <a:pt x="22193" y="4344"/>
                    <a:pt x="30031" y="4344"/>
                  </a:cubicBezTo>
                  <a:cubicBezTo>
                    <a:pt x="37869" y="4344"/>
                    <a:pt x="45140" y="3967"/>
                    <a:pt x="50901" y="3683"/>
                  </a:cubicBezTo>
                  <a:cubicBezTo>
                    <a:pt x="59872" y="3306"/>
                    <a:pt x="59872" y="2739"/>
                    <a:pt x="59872" y="2172"/>
                  </a:cubicBezTo>
                  <a:cubicBezTo>
                    <a:pt x="59872" y="1511"/>
                    <a:pt x="59872" y="945"/>
                    <a:pt x="50901" y="661"/>
                  </a:cubicBezTo>
                  <a:cubicBezTo>
                    <a:pt x="45140" y="378"/>
                    <a:pt x="37963" y="0"/>
                    <a:pt x="3003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37"/>
            <p:cNvSpPr/>
            <p:nvPr/>
          </p:nvSpPr>
          <p:spPr>
            <a:xfrm>
              <a:off x="5547575" y="4261025"/>
              <a:ext cx="30700" cy="212500"/>
            </a:xfrm>
            <a:custGeom>
              <a:rect b="b" l="l" r="r" t="t"/>
              <a:pathLst>
                <a:path extrusionOk="0" h="8500" w="1228">
                  <a:moveTo>
                    <a:pt x="567" y="0"/>
                  </a:moveTo>
                  <a:cubicBezTo>
                    <a:pt x="283" y="0"/>
                    <a:pt x="0" y="0"/>
                    <a:pt x="0" y="661"/>
                  </a:cubicBezTo>
                  <a:lnTo>
                    <a:pt x="0" y="7838"/>
                  </a:lnTo>
                  <a:cubicBezTo>
                    <a:pt x="0" y="8216"/>
                    <a:pt x="283" y="8499"/>
                    <a:pt x="567" y="8499"/>
                  </a:cubicBezTo>
                  <a:cubicBezTo>
                    <a:pt x="850" y="8499"/>
                    <a:pt x="1228" y="8216"/>
                    <a:pt x="1228" y="7838"/>
                  </a:cubicBezTo>
                  <a:lnTo>
                    <a:pt x="1228" y="661"/>
                  </a:lnTo>
                  <a:cubicBezTo>
                    <a:pt x="1228" y="0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37"/>
            <p:cNvSpPr/>
            <p:nvPr/>
          </p:nvSpPr>
          <p:spPr>
            <a:xfrm>
              <a:off x="5410625" y="4277550"/>
              <a:ext cx="30725" cy="224300"/>
            </a:xfrm>
            <a:custGeom>
              <a:rect b="b" l="l" r="r" t="t"/>
              <a:pathLst>
                <a:path extrusionOk="0" h="8972" w="1229">
                  <a:moveTo>
                    <a:pt x="567" y="0"/>
                  </a:moveTo>
                  <a:cubicBezTo>
                    <a:pt x="284" y="0"/>
                    <a:pt x="1" y="284"/>
                    <a:pt x="1" y="661"/>
                  </a:cubicBezTo>
                  <a:lnTo>
                    <a:pt x="1" y="8405"/>
                  </a:lnTo>
                  <a:cubicBezTo>
                    <a:pt x="1" y="8688"/>
                    <a:pt x="284" y="8972"/>
                    <a:pt x="567" y="8972"/>
                  </a:cubicBezTo>
                  <a:cubicBezTo>
                    <a:pt x="851" y="8972"/>
                    <a:pt x="1229" y="8688"/>
                    <a:pt x="1229" y="8405"/>
                  </a:cubicBezTo>
                  <a:lnTo>
                    <a:pt x="1229" y="661"/>
                  </a:lnTo>
                  <a:cubicBezTo>
                    <a:pt x="1229" y="284"/>
                    <a:pt x="851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37"/>
            <p:cNvSpPr/>
            <p:nvPr/>
          </p:nvSpPr>
          <p:spPr>
            <a:xfrm>
              <a:off x="5207600" y="4284625"/>
              <a:ext cx="30725" cy="181825"/>
            </a:xfrm>
            <a:custGeom>
              <a:rect b="b" l="l" r="r" t="t"/>
              <a:pathLst>
                <a:path extrusionOk="0" h="7273" w="1229">
                  <a:moveTo>
                    <a:pt x="662" y="1"/>
                  </a:moveTo>
                  <a:cubicBezTo>
                    <a:pt x="378" y="1"/>
                    <a:pt x="1" y="284"/>
                    <a:pt x="1" y="567"/>
                  </a:cubicBezTo>
                  <a:lnTo>
                    <a:pt x="1" y="6611"/>
                  </a:lnTo>
                  <a:cubicBezTo>
                    <a:pt x="1" y="6894"/>
                    <a:pt x="378" y="7272"/>
                    <a:pt x="662" y="7272"/>
                  </a:cubicBezTo>
                  <a:cubicBezTo>
                    <a:pt x="945" y="7272"/>
                    <a:pt x="1228" y="6894"/>
                    <a:pt x="1228" y="6611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37"/>
            <p:cNvSpPr/>
            <p:nvPr/>
          </p:nvSpPr>
          <p:spPr>
            <a:xfrm>
              <a:off x="4936100" y="4383775"/>
              <a:ext cx="30725" cy="155850"/>
            </a:xfrm>
            <a:custGeom>
              <a:rect b="b" l="l" r="r" t="t"/>
              <a:pathLst>
                <a:path extrusionOk="0" h="6234" w="1229">
                  <a:moveTo>
                    <a:pt x="662" y="1"/>
                  </a:moveTo>
                  <a:cubicBezTo>
                    <a:pt x="378" y="1"/>
                    <a:pt x="1" y="284"/>
                    <a:pt x="1" y="567"/>
                  </a:cubicBezTo>
                  <a:lnTo>
                    <a:pt x="1" y="5667"/>
                  </a:lnTo>
                  <a:cubicBezTo>
                    <a:pt x="1" y="5950"/>
                    <a:pt x="378" y="6234"/>
                    <a:pt x="662" y="6234"/>
                  </a:cubicBezTo>
                  <a:cubicBezTo>
                    <a:pt x="945" y="6234"/>
                    <a:pt x="1228" y="5950"/>
                    <a:pt x="1228" y="5667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37"/>
            <p:cNvSpPr/>
            <p:nvPr/>
          </p:nvSpPr>
          <p:spPr>
            <a:xfrm>
              <a:off x="4650450" y="4360175"/>
              <a:ext cx="30700" cy="195975"/>
            </a:xfrm>
            <a:custGeom>
              <a:rect b="b" l="l" r="r" t="t"/>
              <a:pathLst>
                <a:path extrusionOk="0" h="7839" w="1228">
                  <a:moveTo>
                    <a:pt x="567" y="1"/>
                  </a:moveTo>
                  <a:cubicBezTo>
                    <a:pt x="283" y="1"/>
                    <a:pt x="0" y="284"/>
                    <a:pt x="0" y="662"/>
                  </a:cubicBezTo>
                  <a:lnTo>
                    <a:pt x="0" y="7178"/>
                  </a:lnTo>
                  <a:cubicBezTo>
                    <a:pt x="0" y="7461"/>
                    <a:pt x="283" y="7839"/>
                    <a:pt x="567" y="7839"/>
                  </a:cubicBezTo>
                  <a:cubicBezTo>
                    <a:pt x="944" y="7839"/>
                    <a:pt x="1228" y="7461"/>
                    <a:pt x="1228" y="7178"/>
                  </a:cubicBezTo>
                  <a:lnTo>
                    <a:pt x="1228" y="662"/>
                  </a:lnTo>
                  <a:cubicBezTo>
                    <a:pt x="1228" y="284"/>
                    <a:pt x="944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37"/>
            <p:cNvSpPr/>
            <p:nvPr/>
          </p:nvSpPr>
          <p:spPr>
            <a:xfrm>
              <a:off x="3791100" y="4261025"/>
              <a:ext cx="30700" cy="115700"/>
            </a:xfrm>
            <a:custGeom>
              <a:rect b="b" l="l" r="r" t="t"/>
              <a:pathLst>
                <a:path extrusionOk="0" h="4628" w="1228">
                  <a:moveTo>
                    <a:pt x="567" y="0"/>
                  </a:moveTo>
                  <a:cubicBezTo>
                    <a:pt x="283" y="0"/>
                    <a:pt x="0" y="0"/>
                    <a:pt x="0" y="661"/>
                  </a:cubicBezTo>
                  <a:lnTo>
                    <a:pt x="0" y="3967"/>
                  </a:lnTo>
                  <a:cubicBezTo>
                    <a:pt x="0" y="4250"/>
                    <a:pt x="283" y="4628"/>
                    <a:pt x="567" y="4628"/>
                  </a:cubicBezTo>
                  <a:cubicBezTo>
                    <a:pt x="944" y="4628"/>
                    <a:pt x="1228" y="4250"/>
                    <a:pt x="1228" y="3967"/>
                  </a:cubicBezTo>
                  <a:lnTo>
                    <a:pt x="1228" y="661"/>
                  </a:lnTo>
                  <a:cubicBezTo>
                    <a:pt x="1228" y="0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37"/>
            <p:cNvSpPr/>
            <p:nvPr/>
          </p:nvSpPr>
          <p:spPr>
            <a:xfrm>
              <a:off x="3904400" y="4397950"/>
              <a:ext cx="30725" cy="127500"/>
            </a:xfrm>
            <a:custGeom>
              <a:rect b="b" l="l" r="r" t="t"/>
              <a:pathLst>
                <a:path extrusionOk="0" h="5100" w="1229">
                  <a:moveTo>
                    <a:pt x="662" y="0"/>
                  </a:moveTo>
                  <a:cubicBezTo>
                    <a:pt x="379" y="0"/>
                    <a:pt x="1" y="284"/>
                    <a:pt x="1" y="567"/>
                  </a:cubicBezTo>
                  <a:lnTo>
                    <a:pt x="1" y="4533"/>
                  </a:lnTo>
                  <a:cubicBezTo>
                    <a:pt x="1" y="4817"/>
                    <a:pt x="379" y="5100"/>
                    <a:pt x="662" y="5100"/>
                  </a:cubicBezTo>
                  <a:cubicBezTo>
                    <a:pt x="945" y="5100"/>
                    <a:pt x="1229" y="4817"/>
                    <a:pt x="1229" y="4533"/>
                  </a:cubicBezTo>
                  <a:lnTo>
                    <a:pt x="1229" y="567"/>
                  </a:lnTo>
                  <a:cubicBezTo>
                    <a:pt x="1229" y="284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37"/>
            <p:cNvSpPr/>
            <p:nvPr/>
          </p:nvSpPr>
          <p:spPr>
            <a:xfrm>
              <a:off x="4348250" y="4383775"/>
              <a:ext cx="30725" cy="148775"/>
            </a:xfrm>
            <a:custGeom>
              <a:rect b="b" l="l" r="r" t="t"/>
              <a:pathLst>
                <a:path extrusionOk="0" h="5951" w="1229">
                  <a:moveTo>
                    <a:pt x="662" y="1"/>
                  </a:moveTo>
                  <a:cubicBezTo>
                    <a:pt x="378" y="1"/>
                    <a:pt x="0" y="284"/>
                    <a:pt x="0" y="567"/>
                  </a:cubicBezTo>
                  <a:lnTo>
                    <a:pt x="0" y="5384"/>
                  </a:lnTo>
                  <a:cubicBezTo>
                    <a:pt x="0" y="5667"/>
                    <a:pt x="378" y="5950"/>
                    <a:pt x="662" y="5950"/>
                  </a:cubicBezTo>
                  <a:cubicBezTo>
                    <a:pt x="945" y="5950"/>
                    <a:pt x="1228" y="5667"/>
                    <a:pt x="1228" y="5384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37"/>
            <p:cNvSpPr/>
            <p:nvPr/>
          </p:nvSpPr>
          <p:spPr>
            <a:xfrm>
              <a:off x="3776925" y="3998975"/>
              <a:ext cx="1912325" cy="292750"/>
            </a:xfrm>
            <a:custGeom>
              <a:rect b="b" l="l" r="r" t="t"/>
              <a:pathLst>
                <a:path extrusionOk="0" h="11710" w="76493">
                  <a:moveTo>
                    <a:pt x="0" y="0"/>
                  </a:moveTo>
                  <a:lnTo>
                    <a:pt x="0" y="9632"/>
                  </a:lnTo>
                  <a:cubicBezTo>
                    <a:pt x="0" y="10766"/>
                    <a:pt x="17187" y="11710"/>
                    <a:pt x="38246" y="11710"/>
                  </a:cubicBezTo>
                  <a:cubicBezTo>
                    <a:pt x="59400" y="11710"/>
                    <a:pt x="76492" y="10766"/>
                    <a:pt x="76492" y="9632"/>
                  </a:cubicBezTo>
                  <a:lnTo>
                    <a:pt x="764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37"/>
            <p:cNvSpPr/>
            <p:nvPr/>
          </p:nvSpPr>
          <p:spPr>
            <a:xfrm>
              <a:off x="3760400" y="3982450"/>
              <a:ext cx="1943000" cy="323450"/>
            </a:xfrm>
            <a:custGeom>
              <a:rect b="b" l="l" r="r" t="t"/>
              <a:pathLst>
                <a:path extrusionOk="0" h="12938" w="77720">
                  <a:moveTo>
                    <a:pt x="76586" y="1228"/>
                  </a:moveTo>
                  <a:lnTo>
                    <a:pt x="76586" y="9916"/>
                  </a:lnTo>
                  <a:cubicBezTo>
                    <a:pt x="74792" y="10860"/>
                    <a:pt x="59399" y="11804"/>
                    <a:pt x="38907" y="11804"/>
                  </a:cubicBezTo>
                  <a:cubicBezTo>
                    <a:pt x="18415" y="11804"/>
                    <a:pt x="3306" y="10860"/>
                    <a:pt x="1228" y="9916"/>
                  </a:cubicBezTo>
                  <a:lnTo>
                    <a:pt x="1228" y="1228"/>
                  </a:lnTo>
                  <a:close/>
                  <a:moveTo>
                    <a:pt x="661" y="94"/>
                  </a:moveTo>
                  <a:cubicBezTo>
                    <a:pt x="378" y="94"/>
                    <a:pt x="0" y="378"/>
                    <a:pt x="0" y="661"/>
                  </a:cubicBezTo>
                  <a:lnTo>
                    <a:pt x="0" y="10293"/>
                  </a:lnTo>
                  <a:cubicBezTo>
                    <a:pt x="0" y="10860"/>
                    <a:pt x="0" y="11804"/>
                    <a:pt x="11805" y="12371"/>
                  </a:cubicBezTo>
                  <a:cubicBezTo>
                    <a:pt x="19076" y="12654"/>
                    <a:pt x="28708" y="12938"/>
                    <a:pt x="38907" y="12938"/>
                  </a:cubicBezTo>
                  <a:cubicBezTo>
                    <a:pt x="49201" y="12938"/>
                    <a:pt x="58833" y="12654"/>
                    <a:pt x="66104" y="12371"/>
                  </a:cubicBezTo>
                  <a:cubicBezTo>
                    <a:pt x="77720" y="11710"/>
                    <a:pt x="77720" y="10860"/>
                    <a:pt x="77720" y="10293"/>
                  </a:cubicBezTo>
                  <a:lnTo>
                    <a:pt x="77720" y="661"/>
                  </a:lnTo>
                  <a:cubicBezTo>
                    <a:pt x="77720" y="378"/>
                    <a:pt x="77436" y="0"/>
                    <a:pt x="7715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37"/>
            <p:cNvSpPr/>
            <p:nvPr/>
          </p:nvSpPr>
          <p:spPr>
            <a:xfrm>
              <a:off x="3776925" y="3944675"/>
              <a:ext cx="1912325" cy="106250"/>
            </a:xfrm>
            <a:custGeom>
              <a:rect b="b" l="l" r="r" t="t"/>
              <a:pathLst>
                <a:path extrusionOk="0" h="4250" w="76493">
                  <a:moveTo>
                    <a:pt x="38246" y="0"/>
                  </a:moveTo>
                  <a:cubicBezTo>
                    <a:pt x="17187" y="0"/>
                    <a:pt x="0" y="944"/>
                    <a:pt x="0" y="2172"/>
                  </a:cubicBezTo>
                  <a:cubicBezTo>
                    <a:pt x="0" y="3400"/>
                    <a:pt x="17187" y="4250"/>
                    <a:pt x="38246" y="4250"/>
                  </a:cubicBezTo>
                  <a:cubicBezTo>
                    <a:pt x="59400" y="4250"/>
                    <a:pt x="76492" y="3400"/>
                    <a:pt x="76492" y="2172"/>
                  </a:cubicBezTo>
                  <a:cubicBezTo>
                    <a:pt x="76492" y="944"/>
                    <a:pt x="59400" y="0"/>
                    <a:pt x="38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37"/>
            <p:cNvSpPr/>
            <p:nvPr/>
          </p:nvSpPr>
          <p:spPr>
            <a:xfrm>
              <a:off x="3760400" y="3930500"/>
              <a:ext cx="1943000" cy="136950"/>
            </a:xfrm>
            <a:custGeom>
              <a:rect b="b" l="l" r="r" t="t"/>
              <a:pathLst>
                <a:path extrusionOk="0" h="5478" w="77720">
                  <a:moveTo>
                    <a:pt x="38907" y="1134"/>
                  </a:moveTo>
                  <a:cubicBezTo>
                    <a:pt x="57605" y="1134"/>
                    <a:pt x="71770" y="2172"/>
                    <a:pt x="75642" y="2739"/>
                  </a:cubicBezTo>
                  <a:cubicBezTo>
                    <a:pt x="71770" y="3589"/>
                    <a:pt x="57605" y="4250"/>
                    <a:pt x="38907" y="4250"/>
                  </a:cubicBezTo>
                  <a:cubicBezTo>
                    <a:pt x="20209" y="4250"/>
                    <a:pt x="6422" y="3589"/>
                    <a:pt x="2172" y="2739"/>
                  </a:cubicBezTo>
                  <a:cubicBezTo>
                    <a:pt x="6422" y="2078"/>
                    <a:pt x="20587" y="1134"/>
                    <a:pt x="38907" y="1134"/>
                  </a:cubicBezTo>
                  <a:close/>
                  <a:moveTo>
                    <a:pt x="38907" y="0"/>
                  </a:moveTo>
                  <a:cubicBezTo>
                    <a:pt x="28708" y="0"/>
                    <a:pt x="19076" y="284"/>
                    <a:pt x="11805" y="567"/>
                  </a:cubicBezTo>
                  <a:cubicBezTo>
                    <a:pt x="0" y="1134"/>
                    <a:pt x="0" y="2172"/>
                    <a:pt x="0" y="2739"/>
                  </a:cubicBezTo>
                  <a:cubicBezTo>
                    <a:pt x="0" y="3589"/>
                    <a:pt x="0" y="4250"/>
                    <a:pt x="11805" y="4817"/>
                  </a:cubicBezTo>
                  <a:cubicBezTo>
                    <a:pt x="19076" y="5478"/>
                    <a:pt x="28708" y="5478"/>
                    <a:pt x="38907" y="5478"/>
                  </a:cubicBezTo>
                  <a:cubicBezTo>
                    <a:pt x="49201" y="5478"/>
                    <a:pt x="58833" y="5478"/>
                    <a:pt x="66104" y="4817"/>
                  </a:cubicBezTo>
                  <a:cubicBezTo>
                    <a:pt x="77720" y="4250"/>
                    <a:pt x="77720" y="3589"/>
                    <a:pt x="77720" y="2739"/>
                  </a:cubicBezTo>
                  <a:cubicBezTo>
                    <a:pt x="77720" y="2078"/>
                    <a:pt x="77720" y="1134"/>
                    <a:pt x="66104" y="567"/>
                  </a:cubicBezTo>
                  <a:cubicBezTo>
                    <a:pt x="58833" y="284"/>
                    <a:pt x="49201" y="0"/>
                    <a:pt x="3890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37"/>
            <p:cNvSpPr/>
            <p:nvPr/>
          </p:nvSpPr>
          <p:spPr>
            <a:xfrm>
              <a:off x="4003575" y="3958825"/>
              <a:ext cx="1468475" cy="70850"/>
            </a:xfrm>
            <a:custGeom>
              <a:rect b="b" l="l" r="r" t="t"/>
              <a:pathLst>
                <a:path extrusionOk="0" h="2834" w="58739">
                  <a:moveTo>
                    <a:pt x="29180" y="1"/>
                  </a:moveTo>
                  <a:cubicBezTo>
                    <a:pt x="12938" y="1"/>
                    <a:pt x="0" y="662"/>
                    <a:pt x="0" y="1323"/>
                  </a:cubicBezTo>
                  <a:cubicBezTo>
                    <a:pt x="0" y="2173"/>
                    <a:pt x="12938" y="2834"/>
                    <a:pt x="29180" y="2834"/>
                  </a:cubicBezTo>
                  <a:cubicBezTo>
                    <a:pt x="45423" y="2834"/>
                    <a:pt x="58738" y="2173"/>
                    <a:pt x="58738" y="1228"/>
                  </a:cubicBezTo>
                  <a:cubicBezTo>
                    <a:pt x="58738" y="662"/>
                    <a:pt x="45423" y="1"/>
                    <a:pt x="29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37"/>
            <p:cNvSpPr/>
            <p:nvPr/>
          </p:nvSpPr>
          <p:spPr>
            <a:xfrm>
              <a:off x="3987050" y="3944675"/>
              <a:ext cx="1499150" cy="99175"/>
            </a:xfrm>
            <a:custGeom>
              <a:rect b="b" l="l" r="r" t="t"/>
              <a:pathLst>
                <a:path extrusionOk="0" h="3967" w="59966">
                  <a:moveTo>
                    <a:pt x="29841" y="1228"/>
                  </a:moveTo>
                  <a:cubicBezTo>
                    <a:pt x="42495" y="1228"/>
                    <a:pt x="52128" y="1605"/>
                    <a:pt x="56377" y="1889"/>
                  </a:cubicBezTo>
                  <a:cubicBezTo>
                    <a:pt x="52128" y="2455"/>
                    <a:pt x="42495" y="2739"/>
                    <a:pt x="29841" y="2739"/>
                  </a:cubicBezTo>
                  <a:cubicBezTo>
                    <a:pt x="17187" y="2739"/>
                    <a:pt x="7933" y="2455"/>
                    <a:pt x="3305" y="1889"/>
                  </a:cubicBezTo>
                  <a:cubicBezTo>
                    <a:pt x="7933" y="1605"/>
                    <a:pt x="17470" y="1228"/>
                    <a:pt x="29841" y="1228"/>
                  </a:cubicBezTo>
                  <a:close/>
                  <a:moveTo>
                    <a:pt x="29841" y="0"/>
                  </a:moveTo>
                  <a:cubicBezTo>
                    <a:pt x="22098" y="0"/>
                    <a:pt x="14826" y="0"/>
                    <a:pt x="9066" y="283"/>
                  </a:cubicBezTo>
                  <a:cubicBezTo>
                    <a:pt x="0" y="944"/>
                    <a:pt x="0" y="1228"/>
                    <a:pt x="0" y="1889"/>
                  </a:cubicBezTo>
                  <a:cubicBezTo>
                    <a:pt x="0" y="2739"/>
                    <a:pt x="0" y="3022"/>
                    <a:pt x="9066" y="3683"/>
                  </a:cubicBezTo>
                  <a:cubicBezTo>
                    <a:pt x="14826" y="3683"/>
                    <a:pt x="22098" y="3966"/>
                    <a:pt x="29841" y="3966"/>
                  </a:cubicBezTo>
                  <a:cubicBezTo>
                    <a:pt x="37679" y="3966"/>
                    <a:pt x="45234" y="3683"/>
                    <a:pt x="50617" y="3683"/>
                  </a:cubicBezTo>
                  <a:cubicBezTo>
                    <a:pt x="59966" y="3022"/>
                    <a:pt x="59966" y="2739"/>
                    <a:pt x="59966" y="1889"/>
                  </a:cubicBezTo>
                  <a:cubicBezTo>
                    <a:pt x="59966" y="1228"/>
                    <a:pt x="59966" y="944"/>
                    <a:pt x="50617" y="283"/>
                  </a:cubicBezTo>
                  <a:cubicBezTo>
                    <a:pt x="45234" y="0"/>
                    <a:pt x="37679" y="0"/>
                    <a:pt x="2984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37"/>
            <p:cNvSpPr/>
            <p:nvPr/>
          </p:nvSpPr>
          <p:spPr>
            <a:xfrm>
              <a:off x="5585325" y="4013125"/>
              <a:ext cx="28375" cy="217225"/>
            </a:xfrm>
            <a:custGeom>
              <a:rect b="b" l="l" r="r" t="t"/>
              <a:pathLst>
                <a:path extrusionOk="0" h="8689" w="1135">
                  <a:moveTo>
                    <a:pt x="568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8122"/>
                  </a:lnTo>
                  <a:cubicBezTo>
                    <a:pt x="1" y="8405"/>
                    <a:pt x="284" y="8689"/>
                    <a:pt x="568" y="8689"/>
                  </a:cubicBezTo>
                  <a:cubicBezTo>
                    <a:pt x="851" y="8689"/>
                    <a:pt x="1134" y="8405"/>
                    <a:pt x="1134" y="8122"/>
                  </a:cubicBezTo>
                  <a:lnTo>
                    <a:pt x="1134" y="662"/>
                  </a:lnTo>
                  <a:cubicBezTo>
                    <a:pt x="1134" y="284"/>
                    <a:pt x="851" y="1"/>
                    <a:pt x="5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37"/>
            <p:cNvSpPr/>
            <p:nvPr/>
          </p:nvSpPr>
          <p:spPr>
            <a:xfrm>
              <a:off x="5441325" y="4036750"/>
              <a:ext cx="30725" cy="217200"/>
            </a:xfrm>
            <a:custGeom>
              <a:rect b="b" l="l" r="r" t="t"/>
              <a:pathLst>
                <a:path extrusionOk="0" h="8688" w="1229">
                  <a:moveTo>
                    <a:pt x="662" y="0"/>
                  </a:moveTo>
                  <a:cubicBezTo>
                    <a:pt x="284" y="0"/>
                    <a:pt x="1" y="0"/>
                    <a:pt x="1" y="567"/>
                  </a:cubicBezTo>
                  <a:lnTo>
                    <a:pt x="1" y="8121"/>
                  </a:lnTo>
                  <a:cubicBezTo>
                    <a:pt x="1" y="8688"/>
                    <a:pt x="284" y="8688"/>
                    <a:pt x="662" y="8688"/>
                  </a:cubicBezTo>
                  <a:cubicBezTo>
                    <a:pt x="1039" y="8688"/>
                    <a:pt x="1228" y="8499"/>
                    <a:pt x="1228" y="8121"/>
                  </a:cubicBezTo>
                  <a:lnTo>
                    <a:pt x="1228" y="567"/>
                  </a:lnTo>
                  <a:cubicBezTo>
                    <a:pt x="1228" y="189"/>
                    <a:pt x="1039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37"/>
            <p:cNvSpPr/>
            <p:nvPr/>
          </p:nvSpPr>
          <p:spPr>
            <a:xfrm>
              <a:off x="5238300" y="4036750"/>
              <a:ext cx="30700" cy="179450"/>
            </a:xfrm>
            <a:custGeom>
              <a:rect b="b" l="l" r="r" t="t"/>
              <a:pathLst>
                <a:path extrusionOk="0" h="7178" w="1228">
                  <a:moveTo>
                    <a:pt x="567" y="0"/>
                  </a:moveTo>
                  <a:cubicBezTo>
                    <a:pt x="283" y="0"/>
                    <a:pt x="0" y="283"/>
                    <a:pt x="0" y="567"/>
                  </a:cubicBezTo>
                  <a:lnTo>
                    <a:pt x="0" y="6610"/>
                  </a:lnTo>
                  <a:cubicBezTo>
                    <a:pt x="0" y="6894"/>
                    <a:pt x="283" y="7177"/>
                    <a:pt x="567" y="7177"/>
                  </a:cubicBezTo>
                  <a:cubicBezTo>
                    <a:pt x="945" y="7177"/>
                    <a:pt x="1228" y="6894"/>
                    <a:pt x="1228" y="6610"/>
                  </a:cubicBezTo>
                  <a:lnTo>
                    <a:pt x="1228" y="567"/>
                  </a:lnTo>
                  <a:cubicBezTo>
                    <a:pt x="1228" y="283"/>
                    <a:pt x="945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37"/>
            <p:cNvSpPr/>
            <p:nvPr/>
          </p:nvSpPr>
          <p:spPr>
            <a:xfrm>
              <a:off x="4973875" y="4133525"/>
              <a:ext cx="30725" cy="167650"/>
            </a:xfrm>
            <a:custGeom>
              <a:rect b="b" l="l" r="r" t="t"/>
              <a:pathLst>
                <a:path extrusionOk="0" h="6706" w="1229">
                  <a:moveTo>
                    <a:pt x="662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6045"/>
                  </a:lnTo>
                  <a:cubicBezTo>
                    <a:pt x="1" y="6422"/>
                    <a:pt x="284" y="6706"/>
                    <a:pt x="662" y="6706"/>
                  </a:cubicBezTo>
                  <a:cubicBezTo>
                    <a:pt x="945" y="6706"/>
                    <a:pt x="1228" y="6422"/>
                    <a:pt x="1228" y="6045"/>
                  </a:cubicBezTo>
                  <a:lnTo>
                    <a:pt x="1228" y="662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37"/>
            <p:cNvSpPr/>
            <p:nvPr/>
          </p:nvSpPr>
          <p:spPr>
            <a:xfrm>
              <a:off x="4681125" y="4119375"/>
              <a:ext cx="28350" cy="193600"/>
            </a:xfrm>
            <a:custGeom>
              <a:rect b="b" l="l" r="r" t="t"/>
              <a:pathLst>
                <a:path extrusionOk="0" h="7744" w="1134">
                  <a:moveTo>
                    <a:pt x="567" y="0"/>
                  </a:moveTo>
                  <a:cubicBezTo>
                    <a:pt x="284" y="0"/>
                    <a:pt x="1" y="0"/>
                    <a:pt x="1" y="567"/>
                  </a:cubicBezTo>
                  <a:lnTo>
                    <a:pt x="1" y="7177"/>
                  </a:lnTo>
                  <a:cubicBezTo>
                    <a:pt x="1" y="7555"/>
                    <a:pt x="284" y="7744"/>
                    <a:pt x="567" y="7744"/>
                  </a:cubicBezTo>
                  <a:cubicBezTo>
                    <a:pt x="1134" y="7744"/>
                    <a:pt x="1134" y="7461"/>
                    <a:pt x="1134" y="7177"/>
                  </a:cubicBezTo>
                  <a:lnTo>
                    <a:pt x="1134" y="567"/>
                  </a:lnTo>
                  <a:cubicBezTo>
                    <a:pt x="1134" y="189"/>
                    <a:pt x="945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37"/>
            <p:cNvSpPr/>
            <p:nvPr/>
          </p:nvSpPr>
          <p:spPr>
            <a:xfrm>
              <a:off x="3821775" y="4013125"/>
              <a:ext cx="28350" cy="113350"/>
            </a:xfrm>
            <a:custGeom>
              <a:rect b="b" l="l" r="r" t="t"/>
              <a:pathLst>
                <a:path extrusionOk="0" h="4534" w="1134">
                  <a:moveTo>
                    <a:pt x="567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3967"/>
                  </a:lnTo>
                  <a:cubicBezTo>
                    <a:pt x="1" y="4250"/>
                    <a:pt x="284" y="4534"/>
                    <a:pt x="567" y="4534"/>
                  </a:cubicBezTo>
                  <a:cubicBezTo>
                    <a:pt x="851" y="4534"/>
                    <a:pt x="1134" y="4250"/>
                    <a:pt x="1134" y="3967"/>
                  </a:cubicBezTo>
                  <a:lnTo>
                    <a:pt x="1134" y="662"/>
                  </a:lnTo>
                  <a:cubicBezTo>
                    <a:pt x="1134" y="284"/>
                    <a:pt x="851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37"/>
            <p:cNvSpPr/>
            <p:nvPr/>
          </p:nvSpPr>
          <p:spPr>
            <a:xfrm>
              <a:off x="3935100" y="4150050"/>
              <a:ext cx="30725" cy="127525"/>
            </a:xfrm>
            <a:custGeom>
              <a:rect b="b" l="l" r="r" t="t"/>
              <a:pathLst>
                <a:path extrusionOk="0" h="5101" w="1229">
                  <a:moveTo>
                    <a:pt x="662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4439"/>
                  </a:lnTo>
                  <a:cubicBezTo>
                    <a:pt x="1" y="4723"/>
                    <a:pt x="284" y="5100"/>
                    <a:pt x="662" y="5100"/>
                  </a:cubicBezTo>
                  <a:cubicBezTo>
                    <a:pt x="945" y="5100"/>
                    <a:pt x="1228" y="4723"/>
                    <a:pt x="1228" y="4439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4378950" y="4140625"/>
              <a:ext cx="30700" cy="144025"/>
            </a:xfrm>
            <a:custGeom>
              <a:rect b="b" l="l" r="r" t="t"/>
              <a:pathLst>
                <a:path extrusionOk="0" h="5761" w="1228">
                  <a:moveTo>
                    <a:pt x="567" y="0"/>
                  </a:moveTo>
                  <a:cubicBezTo>
                    <a:pt x="283" y="0"/>
                    <a:pt x="0" y="378"/>
                    <a:pt x="0" y="661"/>
                  </a:cubicBezTo>
                  <a:lnTo>
                    <a:pt x="0" y="5100"/>
                  </a:lnTo>
                  <a:cubicBezTo>
                    <a:pt x="0" y="5477"/>
                    <a:pt x="283" y="5761"/>
                    <a:pt x="567" y="5761"/>
                  </a:cubicBezTo>
                  <a:cubicBezTo>
                    <a:pt x="944" y="5761"/>
                    <a:pt x="1228" y="5477"/>
                    <a:pt x="1228" y="5100"/>
                  </a:cubicBezTo>
                  <a:lnTo>
                    <a:pt x="1228" y="661"/>
                  </a:lnTo>
                  <a:cubicBezTo>
                    <a:pt x="1228" y="378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3746225" y="3758150"/>
              <a:ext cx="1912325" cy="292775"/>
            </a:xfrm>
            <a:custGeom>
              <a:rect b="b" l="l" r="r" t="t"/>
              <a:pathLst>
                <a:path extrusionOk="0" h="11711" w="76493">
                  <a:moveTo>
                    <a:pt x="1" y="1"/>
                  </a:moveTo>
                  <a:lnTo>
                    <a:pt x="1" y="9350"/>
                  </a:lnTo>
                  <a:cubicBezTo>
                    <a:pt x="1" y="10483"/>
                    <a:pt x="17188" y="11711"/>
                    <a:pt x="38247" y="11711"/>
                  </a:cubicBezTo>
                  <a:cubicBezTo>
                    <a:pt x="59305" y="11711"/>
                    <a:pt x="76492" y="10483"/>
                    <a:pt x="76492" y="9255"/>
                  </a:cubicBezTo>
                  <a:lnTo>
                    <a:pt x="7649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3732075" y="3744000"/>
              <a:ext cx="1943000" cy="323450"/>
            </a:xfrm>
            <a:custGeom>
              <a:rect b="b" l="l" r="r" t="t"/>
              <a:pathLst>
                <a:path extrusionOk="0" h="12938" w="77720">
                  <a:moveTo>
                    <a:pt x="76492" y="1133"/>
                  </a:moveTo>
                  <a:lnTo>
                    <a:pt x="76492" y="9916"/>
                  </a:lnTo>
                  <a:cubicBezTo>
                    <a:pt x="74414" y="10766"/>
                    <a:pt x="59399" y="11710"/>
                    <a:pt x="38813" y="11710"/>
                  </a:cubicBezTo>
                  <a:cubicBezTo>
                    <a:pt x="18320" y="11710"/>
                    <a:pt x="2928" y="10766"/>
                    <a:pt x="1133" y="9916"/>
                  </a:cubicBezTo>
                  <a:lnTo>
                    <a:pt x="1133" y="1133"/>
                  </a:lnTo>
                  <a:close/>
                  <a:moveTo>
                    <a:pt x="567" y="0"/>
                  </a:moveTo>
                  <a:cubicBezTo>
                    <a:pt x="283" y="0"/>
                    <a:pt x="0" y="283"/>
                    <a:pt x="0" y="567"/>
                  </a:cubicBezTo>
                  <a:lnTo>
                    <a:pt x="0" y="9916"/>
                  </a:lnTo>
                  <a:cubicBezTo>
                    <a:pt x="0" y="10766"/>
                    <a:pt x="0" y="11427"/>
                    <a:pt x="11710" y="11993"/>
                  </a:cubicBezTo>
                  <a:cubicBezTo>
                    <a:pt x="18981" y="12654"/>
                    <a:pt x="28614" y="12938"/>
                    <a:pt x="38813" y="12938"/>
                  </a:cubicBezTo>
                  <a:cubicBezTo>
                    <a:pt x="49012" y="12938"/>
                    <a:pt x="58738" y="12560"/>
                    <a:pt x="65915" y="11993"/>
                  </a:cubicBezTo>
                  <a:cubicBezTo>
                    <a:pt x="77719" y="11427"/>
                    <a:pt x="77719" y="10766"/>
                    <a:pt x="77719" y="9916"/>
                  </a:cubicBezTo>
                  <a:lnTo>
                    <a:pt x="77719" y="567"/>
                  </a:lnTo>
                  <a:cubicBezTo>
                    <a:pt x="77719" y="283"/>
                    <a:pt x="77436" y="0"/>
                    <a:pt x="7705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3746225" y="3706225"/>
              <a:ext cx="1912325" cy="103900"/>
            </a:xfrm>
            <a:custGeom>
              <a:rect b="b" l="l" r="r" t="t"/>
              <a:pathLst>
                <a:path extrusionOk="0" h="4156" w="76493">
                  <a:moveTo>
                    <a:pt x="38247" y="0"/>
                  </a:moveTo>
                  <a:cubicBezTo>
                    <a:pt x="17188" y="0"/>
                    <a:pt x="1" y="850"/>
                    <a:pt x="1" y="2078"/>
                  </a:cubicBezTo>
                  <a:cubicBezTo>
                    <a:pt x="1" y="3305"/>
                    <a:pt x="17188" y="4155"/>
                    <a:pt x="38247" y="4155"/>
                  </a:cubicBezTo>
                  <a:cubicBezTo>
                    <a:pt x="59305" y="4155"/>
                    <a:pt x="76492" y="3305"/>
                    <a:pt x="76492" y="2078"/>
                  </a:cubicBezTo>
                  <a:cubicBezTo>
                    <a:pt x="76492" y="850"/>
                    <a:pt x="59400" y="0"/>
                    <a:pt x="38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3732075" y="3689700"/>
              <a:ext cx="1943000" cy="134575"/>
            </a:xfrm>
            <a:custGeom>
              <a:rect b="b" l="l" r="r" t="t"/>
              <a:pathLst>
                <a:path extrusionOk="0" h="5383" w="77720">
                  <a:moveTo>
                    <a:pt x="38813" y="1228"/>
                  </a:moveTo>
                  <a:cubicBezTo>
                    <a:pt x="57227" y="1228"/>
                    <a:pt x="71676" y="1794"/>
                    <a:pt x="75642" y="2739"/>
                  </a:cubicBezTo>
                  <a:cubicBezTo>
                    <a:pt x="71676" y="3305"/>
                    <a:pt x="57227" y="4250"/>
                    <a:pt x="38813" y="4250"/>
                  </a:cubicBezTo>
                  <a:cubicBezTo>
                    <a:pt x="20492" y="4250"/>
                    <a:pt x="6044" y="3305"/>
                    <a:pt x="2078" y="2739"/>
                  </a:cubicBezTo>
                  <a:cubicBezTo>
                    <a:pt x="6044" y="1794"/>
                    <a:pt x="20209" y="1228"/>
                    <a:pt x="38813" y="1228"/>
                  </a:cubicBezTo>
                  <a:close/>
                  <a:moveTo>
                    <a:pt x="38813" y="0"/>
                  </a:moveTo>
                  <a:cubicBezTo>
                    <a:pt x="28614" y="0"/>
                    <a:pt x="18981" y="0"/>
                    <a:pt x="11710" y="661"/>
                  </a:cubicBezTo>
                  <a:cubicBezTo>
                    <a:pt x="0" y="1228"/>
                    <a:pt x="0" y="1794"/>
                    <a:pt x="0" y="2739"/>
                  </a:cubicBezTo>
                  <a:cubicBezTo>
                    <a:pt x="0" y="3305"/>
                    <a:pt x="0" y="4250"/>
                    <a:pt x="11710" y="4816"/>
                  </a:cubicBezTo>
                  <a:cubicBezTo>
                    <a:pt x="18887" y="5100"/>
                    <a:pt x="28614" y="5383"/>
                    <a:pt x="38813" y="5383"/>
                  </a:cubicBezTo>
                  <a:cubicBezTo>
                    <a:pt x="49012" y="5383"/>
                    <a:pt x="58738" y="5100"/>
                    <a:pt x="65915" y="4816"/>
                  </a:cubicBezTo>
                  <a:cubicBezTo>
                    <a:pt x="77719" y="4250"/>
                    <a:pt x="77719" y="3305"/>
                    <a:pt x="77719" y="2739"/>
                  </a:cubicBezTo>
                  <a:cubicBezTo>
                    <a:pt x="77719" y="1794"/>
                    <a:pt x="77719" y="1228"/>
                    <a:pt x="65915" y="661"/>
                  </a:cubicBezTo>
                  <a:cubicBezTo>
                    <a:pt x="58738" y="0"/>
                    <a:pt x="49106" y="0"/>
                    <a:pt x="3881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3965800" y="3713300"/>
              <a:ext cx="1466100" cy="66125"/>
            </a:xfrm>
            <a:custGeom>
              <a:rect b="b" l="l" r="r" t="t"/>
              <a:pathLst>
                <a:path extrusionOk="0" h="2645" w="58644">
                  <a:moveTo>
                    <a:pt x="29464" y="0"/>
                  </a:moveTo>
                  <a:cubicBezTo>
                    <a:pt x="13221" y="0"/>
                    <a:pt x="0" y="567"/>
                    <a:pt x="0" y="1511"/>
                  </a:cubicBezTo>
                  <a:cubicBezTo>
                    <a:pt x="0" y="2078"/>
                    <a:pt x="13221" y="2645"/>
                    <a:pt x="29464" y="2645"/>
                  </a:cubicBezTo>
                  <a:cubicBezTo>
                    <a:pt x="45801" y="2645"/>
                    <a:pt x="58644" y="2078"/>
                    <a:pt x="58644" y="1511"/>
                  </a:cubicBezTo>
                  <a:cubicBezTo>
                    <a:pt x="58644" y="567"/>
                    <a:pt x="45801" y="0"/>
                    <a:pt x="294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3951625" y="3699125"/>
              <a:ext cx="1496800" cy="96825"/>
            </a:xfrm>
            <a:custGeom>
              <a:rect b="b" l="l" r="r" t="t"/>
              <a:pathLst>
                <a:path extrusionOk="0" h="3873" w="59872">
                  <a:moveTo>
                    <a:pt x="30031" y="1134"/>
                  </a:moveTo>
                  <a:cubicBezTo>
                    <a:pt x="42401" y="1134"/>
                    <a:pt x="52034" y="1417"/>
                    <a:pt x="56567" y="2078"/>
                  </a:cubicBezTo>
                  <a:cubicBezTo>
                    <a:pt x="52034" y="2362"/>
                    <a:pt x="42401" y="2645"/>
                    <a:pt x="30031" y="2645"/>
                  </a:cubicBezTo>
                  <a:cubicBezTo>
                    <a:pt x="17660" y="2645"/>
                    <a:pt x="8027" y="2362"/>
                    <a:pt x="3589" y="2078"/>
                  </a:cubicBezTo>
                  <a:cubicBezTo>
                    <a:pt x="8027" y="1417"/>
                    <a:pt x="17376" y="1134"/>
                    <a:pt x="30031" y="1134"/>
                  </a:cubicBezTo>
                  <a:close/>
                  <a:moveTo>
                    <a:pt x="30031" y="1"/>
                  </a:moveTo>
                  <a:cubicBezTo>
                    <a:pt x="22193" y="1"/>
                    <a:pt x="14732" y="190"/>
                    <a:pt x="9350" y="567"/>
                  </a:cubicBezTo>
                  <a:cubicBezTo>
                    <a:pt x="1" y="851"/>
                    <a:pt x="1" y="1417"/>
                    <a:pt x="1" y="2078"/>
                  </a:cubicBezTo>
                  <a:cubicBezTo>
                    <a:pt x="1" y="2645"/>
                    <a:pt x="1" y="3212"/>
                    <a:pt x="9350" y="3589"/>
                  </a:cubicBezTo>
                  <a:cubicBezTo>
                    <a:pt x="14732" y="3873"/>
                    <a:pt x="22193" y="3873"/>
                    <a:pt x="30031" y="3873"/>
                  </a:cubicBezTo>
                  <a:cubicBezTo>
                    <a:pt x="37869" y="3873"/>
                    <a:pt x="45140" y="3873"/>
                    <a:pt x="50901" y="3589"/>
                  </a:cubicBezTo>
                  <a:cubicBezTo>
                    <a:pt x="59872" y="3212"/>
                    <a:pt x="59872" y="2645"/>
                    <a:pt x="59872" y="2078"/>
                  </a:cubicBezTo>
                  <a:cubicBezTo>
                    <a:pt x="59872" y="1417"/>
                    <a:pt x="59872" y="851"/>
                    <a:pt x="50901" y="567"/>
                  </a:cubicBezTo>
                  <a:cubicBezTo>
                    <a:pt x="45140" y="284"/>
                    <a:pt x="37963" y="1"/>
                    <a:pt x="3003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5547575" y="3765250"/>
              <a:ext cx="30700" cy="219575"/>
            </a:xfrm>
            <a:custGeom>
              <a:rect b="b" l="l" r="r" t="t"/>
              <a:pathLst>
                <a:path extrusionOk="0" h="8783" w="1228">
                  <a:moveTo>
                    <a:pt x="567" y="0"/>
                  </a:moveTo>
                  <a:cubicBezTo>
                    <a:pt x="283" y="0"/>
                    <a:pt x="0" y="283"/>
                    <a:pt x="0" y="567"/>
                  </a:cubicBezTo>
                  <a:lnTo>
                    <a:pt x="0" y="8121"/>
                  </a:lnTo>
                  <a:cubicBezTo>
                    <a:pt x="0" y="8405"/>
                    <a:pt x="283" y="8782"/>
                    <a:pt x="567" y="8782"/>
                  </a:cubicBezTo>
                  <a:cubicBezTo>
                    <a:pt x="850" y="8782"/>
                    <a:pt x="1228" y="8405"/>
                    <a:pt x="1228" y="8121"/>
                  </a:cubicBezTo>
                  <a:lnTo>
                    <a:pt x="1228" y="567"/>
                  </a:lnTo>
                  <a:cubicBezTo>
                    <a:pt x="1228" y="283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5410625" y="3788850"/>
              <a:ext cx="30725" cy="224300"/>
            </a:xfrm>
            <a:custGeom>
              <a:rect b="b" l="l" r="r" t="t"/>
              <a:pathLst>
                <a:path extrusionOk="0" h="8972" w="1229">
                  <a:moveTo>
                    <a:pt x="567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8405"/>
                  </a:lnTo>
                  <a:cubicBezTo>
                    <a:pt x="1" y="8594"/>
                    <a:pt x="284" y="8972"/>
                    <a:pt x="567" y="8972"/>
                  </a:cubicBezTo>
                  <a:cubicBezTo>
                    <a:pt x="851" y="8972"/>
                    <a:pt x="1229" y="8594"/>
                    <a:pt x="1229" y="8405"/>
                  </a:cubicBezTo>
                  <a:lnTo>
                    <a:pt x="1229" y="567"/>
                  </a:lnTo>
                  <a:cubicBezTo>
                    <a:pt x="1229" y="284"/>
                    <a:pt x="851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5207600" y="3795925"/>
              <a:ext cx="30725" cy="179450"/>
            </a:xfrm>
            <a:custGeom>
              <a:rect b="b" l="l" r="r" t="t"/>
              <a:pathLst>
                <a:path extrusionOk="0" h="7178" w="1229">
                  <a:moveTo>
                    <a:pt x="662" y="1"/>
                  </a:moveTo>
                  <a:cubicBezTo>
                    <a:pt x="378" y="1"/>
                    <a:pt x="1" y="1"/>
                    <a:pt x="1" y="567"/>
                  </a:cubicBezTo>
                  <a:lnTo>
                    <a:pt x="1" y="6517"/>
                  </a:lnTo>
                  <a:cubicBezTo>
                    <a:pt x="1" y="6894"/>
                    <a:pt x="378" y="7178"/>
                    <a:pt x="662" y="7178"/>
                  </a:cubicBezTo>
                  <a:cubicBezTo>
                    <a:pt x="945" y="7178"/>
                    <a:pt x="1228" y="6894"/>
                    <a:pt x="1228" y="6517"/>
                  </a:cubicBezTo>
                  <a:lnTo>
                    <a:pt x="1228" y="567"/>
                  </a:lnTo>
                  <a:cubicBezTo>
                    <a:pt x="1228" y="1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4936100" y="3892725"/>
              <a:ext cx="30725" cy="158200"/>
            </a:xfrm>
            <a:custGeom>
              <a:rect b="b" l="l" r="r" t="t"/>
              <a:pathLst>
                <a:path extrusionOk="0" h="6328" w="1229">
                  <a:moveTo>
                    <a:pt x="662" y="1"/>
                  </a:moveTo>
                  <a:cubicBezTo>
                    <a:pt x="378" y="1"/>
                    <a:pt x="1" y="1"/>
                    <a:pt x="1" y="567"/>
                  </a:cubicBezTo>
                  <a:lnTo>
                    <a:pt x="1" y="5761"/>
                  </a:lnTo>
                  <a:cubicBezTo>
                    <a:pt x="1" y="6044"/>
                    <a:pt x="378" y="6328"/>
                    <a:pt x="662" y="6328"/>
                  </a:cubicBezTo>
                  <a:cubicBezTo>
                    <a:pt x="945" y="6328"/>
                    <a:pt x="1228" y="6044"/>
                    <a:pt x="1228" y="5761"/>
                  </a:cubicBezTo>
                  <a:lnTo>
                    <a:pt x="1228" y="567"/>
                  </a:lnTo>
                  <a:cubicBezTo>
                    <a:pt x="1228" y="1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4650450" y="3869125"/>
              <a:ext cx="30700" cy="198325"/>
            </a:xfrm>
            <a:custGeom>
              <a:rect b="b" l="l" r="r" t="t"/>
              <a:pathLst>
                <a:path extrusionOk="0" h="7933" w="1228">
                  <a:moveTo>
                    <a:pt x="567" y="0"/>
                  </a:moveTo>
                  <a:cubicBezTo>
                    <a:pt x="283" y="0"/>
                    <a:pt x="0" y="378"/>
                    <a:pt x="0" y="661"/>
                  </a:cubicBezTo>
                  <a:lnTo>
                    <a:pt x="0" y="7272"/>
                  </a:lnTo>
                  <a:cubicBezTo>
                    <a:pt x="0" y="7555"/>
                    <a:pt x="283" y="7933"/>
                    <a:pt x="567" y="7933"/>
                  </a:cubicBezTo>
                  <a:cubicBezTo>
                    <a:pt x="944" y="7933"/>
                    <a:pt x="1228" y="7555"/>
                    <a:pt x="1228" y="7272"/>
                  </a:cubicBezTo>
                  <a:lnTo>
                    <a:pt x="1228" y="661"/>
                  </a:lnTo>
                  <a:cubicBezTo>
                    <a:pt x="1228" y="378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3791100" y="3765250"/>
              <a:ext cx="30700" cy="113325"/>
            </a:xfrm>
            <a:custGeom>
              <a:rect b="b" l="l" r="r" t="t"/>
              <a:pathLst>
                <a:path extrusionOk="0" h="4533" w="1228">
                  <a:moveTo>
                    <a:pt x="567" y="0"/>
                  </a:moveTo>
                  <a:cubicBezTo>
                    <a:pt x="283" y="0"/>
                    <a:pt x="0" y="283"/>
                    <a:pt x="0" y="567"/>
                  </a:cubicBezTo>
                  <a:lnTo>
                    <a:pt x="0" y="3872"/>
                  </a:lnTo>
                  <a:cubicBezTo>
                    <a:pt x="0" y="4155"/>
                    <a:pt x="283" y="4533"/>
                    <a:pt x="567" y="4533"/>
                  </a:cubicBezTo>
                  <a:cubicBezTo>
                    <a:pt x="944" y="4533"/>
                    <a:pt x="1228" y="4155"/>
                    <a:pt x="1228" y="3872"/>
                  </a:cubicBezTo>
                  <a:lnTo>
                    <a:pt x="1228" y="567"/>
                  </a:lnTo>
                  <a:cubicBezTo>
                    <a:pt x="1228" y="283"/>
                    <a:pt x="944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3904400" y="3899800"/>
              <a:ext cx="30725" cy="129875"/>
            </a:xfrm>
            <a:custGeom>
              <a:rect b="b" l="l" r="r" t="t"/>
              <a:pathLst>
                <a:path extrusionOk="0" h="5195" w="1229">
                  <a:moveTo>
                    <a:pt x="662" y="1"/>
                  </a:moveTo>
                  <a:cubicBezTo>
                    <a:pt x="379" y="1"/>
                    <a:pt x="1" y="284"/>
                    <a:pt x="1" y="567"/>
                  </a:cubicBezTo>
                  <a:lnTo>
                    <a:pt x="1" y="4534"/>
                  </a:lnTo>
                  <a:cubicBezTo>
                    <a:pt x="1" y="5195"/>
                    <a:pt x="379" y="5195"/>
                    <a:pt x="662" y="5195"/>
                  </a:cubicBezTo>
                  <a:cubicBezTo>
                    <a:pt x="945" y="5195"/>
                    <a:pt x="1229" y="5195"/>
                    <a:pt x="1229" y="4534"/>
                  </a:cubicBezTo>
                  <a:lnTo>
                    <a:pt x="1229" y="567"/>
                  </a:lnTo>
                  <a:cubicBezTo>
                    <a:pt x="1229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4348250" y="3892725"/>
              <a:ext cx="30725" cy="151125"/>
            </a:xfrm>
            <a:custGeom>
              <a:rect b="b" l="l" r="r" t="t"/>
              <a:pathLst>
                <a:path extrusionOk="0" h="6045" w="1229">
                  <a:moveTo>
                    <a:pt x="662" y="1"/>
                  </a:moveTo>
                  <a:cubicBezTo>
                    <a:pt x="378" y="1"/>
                    <a:pt x="0" y="284"/>
                    <a:pt x="0" y="567"/>
                  </a:cubicBezTo>
                  <a:lnTo>
                    <a:pt x="0" y="5478"/>
                  </a:lnTo>
                  <a:cubicBezTo>
                    <a:pt x="0" y="5761"/>
                    <a:pt x="378" y="6044"/>
                    <a:pt x="662" y="6044"/>
                  </a:cubicBezTo>
                  <a:cubicBezTo>
                    <a:pt x="945" y="6044"/>
                    <a:pt x="1228" y="5761"/>
                    <a:pt x="1228" y="5478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3798175" y="3507900"/>
              <a:ext cx="1914675" cy="295125"/>
            </a:xfrm>
            <a:custGeom>
              <a:rect b="b" l="l" r="r" t="t"/>
              <a:pathLst>
                <a:path extrusionOk="0" h="11805" w="76587">
                  <a:moveTo>
                    <a:pt x="0" y="1"/>
                  </a:moveTo>
                  <a:lnTo>
                    <a:pt x="0" y="9727"/>
                  </a:lnTo>
                  <a:cubicBezTo>
                    <a:pt x="0" y="10861"/>
                    <a:pt x="17282" y="11805"/>
                    <a:pt x="38246" y="11805"/>
                  </a:cubicBezTo>
                  <a:cubicBezTo>
                    <a:pt x="59305" y="11805"/>
                    <a:pt x="76586" y="10861"/>
                    <a:pt x="76586" y="9727"/>
                  </a:cubicBezTo>
                  <a:lnTo>
                    <a:pt x="76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3784000" y="3493750"/>
              <a:ext cx="1943025" cy="323450"/>
            </a:xfrm>
            <a:custGeom>
              <a:rect b="b" l="l" r="r" t="t"/>
              <a:pathLst>
                <a:path extrusionOk="0" h="12938" w="77721">
                  <a:moveTo>
                    <a:pt x="76492" y="1228"/>
                  </a:moveTo>
                  <a:lnTo>
                    <a:pt x="76492" y="10010"/>
                  </a:lnTo>
                  <a:cubicBezTo>
                    <a:pt x="74415" y="10860"/>
                    <a:pt x="59400" y="11804"/>
                    <a:pt x="38813" y="11804"/>
                  </a:cubicBezTo>
                  <a:cubicBezTo>
                    <a:pt x="18321" y="11804"/>
                    <a:pt x="3023" y="10860"/>
                    <a:pt x="1228" y="10010"/>
                  </a:cubicBezTo>
                  <a:lnTo>
                    <a:pt x="1228" y="1228"/>
                  </a:lnTo>
                  <a:close/>
                  <a:moveTo>
                    <a:pt x="567" y="0"/>
                  </a:moveTo>
                  <a:cubicBezTo>
                    <a:pt x="284" y="0"/>
                    <a:pt x="1" y="283"/>
                    <a:pt x="1" y="567"/>
                  </a:cubicBezTo>
                  <a:lnTo>
                    <a:pt x="1" y="10293"/>
                  </a:lnTo>
                  <a:cubicBezTo>
                    <a:pt x="1" y="10860"/>
                    <a:pt x="1" y="11804"/>
                    <a:pt x="11711" y="12371"/>
                  </a:cubicBezTo>
                  <a:cubicBezTo>
                    <a:pt x="18982" y="12654"/>
                    <a:pt x="28614" y="12938"/>
                    <a:pt x="38813" y="12938"/>
                  </a:cubicBezTo>
                  <a:cubicBezTo>
                    <a:pt x="49012" y="12938"/>
                    <a:pt x="58739" y="12654"/>
                    <a:pt x="65916" y="12371"/>
                  </a:cubicBezTo>
                  <a:cubicBezTo>
                    <a:pt x="77720" y="11804"/>
                    <a:pt x="77720" y="10860"/>
                    <a:pt x="77720" y="10293"/>
                  </a:cubicBezTo>
                  <a:lnTo>
                    <a:pt x="77720" y="567"/>
                  </a:lnTo>
                  <a:cubicBezTo>
                    <a:pt x="77720" y="283"/>
                    <a:pt x="77437" y="0"/>
                    <a:pt x="77153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3798175" y="3455975"/>
              <a:ext cx="1914675" cy="106250"/>
            </a:xfrm>
            <a:custGeom>
              <a:rect b="b" l="l" r="r" t="t"/>
              <a:pathLst>
                <a:path extrusionOk="0" h="4250" w="76587">
                  <a:moveTo>
                    <a:pt x="38246" y="0"/>
                  </a:moveTo>
                  <a:cubicBezTo>
                    <a:pt x="17282" y="0"/>
                    <a:pt x="0" y="944"/>
                    <a:pt x="0" y="2078"/>
                  </a:cubicBezTo>
                  <a:cubicBezTo>
                    <a:pt x="0" y="3305"/>
                    <a:pt x="17282" y="4250"/>
                    <a:pt x="38246" y="4250"/>
                  </a:cubicBezTo>
                  <a:cubicBezTo>
                    <a:pt x="59305" y="4250"/>
                    <a:pt x="76586" y="3305"/>
                    <a:pt x="76586" y="2078"/>
                  </a:cubicBezTo>
                  <a:cubicBezTo>
                    <a:pt x="76586" y="944"/>
                    <a:pt x="59399" y="0"/>
                    <a:pt x="38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3784000" y="3441800"/>
              <a:ext cx="1943025" cy="134600"/>
            </a:xfrm>
            <a:custGeom>
              <a:rect b="b" l="l" r="r" t="t"/>
              <a:pathLst>
                <a:path extrusionOk="0" h="5384" w="77721">
                  <a:moveTo>
                    <a:pt x="38813" y="1228"/>
                  </a:moveTo>
                  <a:cubicBezTo>
                    <a:pt x="57322" y="1228"/>
                    <a:pt x="71771" y="2078"/>
                    <a:pt x="75642" y="2645"/>
                  </a:cubicBezTo>
                  <a:cubicBezTo>
                    <a:pt x="71771" y="3589"/>
                    <a:pt x="57322" y="4156"/>
                    <a:pt x="38813" y="4156"/>
                  </a:cubicBezTo>
                  <a:cubicBezTo>
                    <a:pt x="20399" y="4156"/>
                    <a:pt x="6045" y="3589"/>
                    <a:pt x="2078" y="2645"/>
                  </a:cubicBezTo>
                  <a:cubicBezTo>
                    <a:pt x="6045" y="2078"/>
                    <a:pt x="20210" y="1228"/>
                    <a:pt x="38813" y="1228"/>
                  </a:cubicBezTo>
                  <a:close/>
                  <a:moveTo>
                    <a:pt x="38813" y="1"/>
                  </a:moveTo>
                  <a:cubicBezTo>
                    <a:pt x="28709" y="1"/>
                    <a:pt x="18982" y="284"/>
                    <a:pt x="11711" y="567"/>
                  </a:cubicBezTo>
                  <a:cubicBezTo>
                    <a:pt x="1" y="1228"/>
                    <a:pt x="1" y="2078"/>
                    <a:pt x="1" y="2645"/>
                  </a:cubicBezTo>
                  <a:cubicBezTo>
                    <a:pt x="1" y="3306"/>
                    <a:pt x="1" y="4156"/>
                    <a:pt x="11711" y="4817"/>
                  </a:cubicBezTo>
                  <a:cubicBezTo>
                    <a:pt x="18982" y="5100"/>
                    <a:pt x="28614" y="5383"/>
                    <a:pt x="38813" y="5383"/>
                  </a:cubicBezTo>
                  <a:cubicBezTo>
                    <a:pt x="49012" y="5383"/>
                    <a:pt x="58739" y="5100"/>
                    <a:pt x="65916" y="4817"/>
                  </a:cubicBezTo>
                  <a:cubicBezTo>
                    <a:pt x="77720" y="4156"/>
                    <a:pt x="77720" y="3306"/>
                    <a:pt x="77720" y="2645"/>
                  </a:cubicBezTo>
                  <a:cubicBezTo>
                    <a:pt x="77720" y="2078"/>
                    <a:pt x="77720" y="1228"/>
                    <a:pt x="65916" y="567"/>
                  </a:cubicBezTo>
                  <a:cubicBezTo>
                    <a:pt x="58739" y="284"/>
                    <a:pt x="49106" y="1"/>
                    <a:pt x="3881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4017725" y="3472500"/>
              <a:ext cx="1468475" cy="66125"/>
            </a:xfrm>
            <a:custGeom>
              <a:rect b="b" l="l" r="r" t="t"/>
              <a:pathLst>
                <a:path extrusionOk="0" h="2645" w="58739">
                  <a:moveTo>
                    <a:pt x="29464" y="0"/>
                  </a:moveTo>
                  <a:cubicBezTo>
                    <a:pt x="13221" y="0"/>
                    <a:pt x="1" y="567"/>
                    <a:pt x="1" y="1133"/>
                  </a:cubicBezTo>
                  <a:cubicBezTo>
                    <a:pt x="1" y="2078"/>
                    <a:pt x="13221" y="2644"/>
                    <a:pt x="29464" y="2644"/>
                  </a:cubicBezTo>
                  <a:cubicBezTo>
                    <a:pt x="45801" y="2644"/>
                    <a:pt x="58739" y="2078"/>
                    <a:pt x="58739" y="1133"/>
                  </a:cubicBezTo>
                  <a:cubicBezTo>
                    <a:pt x="58739" y="567"/>
                    <a:pt x="45801" y="0"/>
                    <a:pt x="294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4003575" y="3455975"/>
              <a:ext cx="1499150" cy="96800"/>
            </a:xfrm>
            <a:custGeom>
              <a:rect b="b" l="l" r="r" t="t"/>
              <a:pathLst>
                <a:path extrusionOk="0" h="3872" w="59966">
                  <a:moveTo>
                    <a:pt x="30030" y="1228"/>
                  </a:moveTo>
                  <a:cubicBezTo>
                    <a:pt x="42401" y="1228"/>
                    <a:pt x="52128" y="1511"/>
                    <a:pt x="56566" y="1794"/>
                  </a:cubicBezTo>
                  <a:cubicBezTo>
                    <a:pt x="52128" y="2455"/>
                    <a:pt x="42401" y="2739"/>
                    <a:pt x="30030" y="2739"/>
                  </a:cubicBezTo>
                  <a:cubicBezTo>
                    <a:pt x="17659" y="2739"/>
                    <a:pt x="8027" y="2455"/>
                    <a:pt x="3589" y="1794"/>
                  </a:cubicBezTo>
                  <a:cubicBezTo>
                    <a:pt x="8027" y="1511"/>
                    <a:pt x="17376" y="1228"/>
                    <a:pt x="30030" y="1228"/>
                  </a:cubicBezTo>
                  <a:close/>
                  <a:moveTo>
                    <a:pt x="30030" y="0"/>
                  </a:moveTo>
                  <a:cubicBezTo>
                    <a:pt x="22287" y="0"/>
                    <a:pt x="14732" y="0"/>
                    <a:pt x="9349" y="283"/>
                  </a:cubicBezTo>
                  <a:cubicBezTo>
                    <a:pt x="0" y="661"/>
                    <a:pt x="0" y="1228"/>
                    <a:pt x="0" y="1794"/>
                  </a:cubicBezTo>
                  <a:cubicBezTo>
                    <a:pt x="0" y="2455"/>
                    <a:pt x="0" y="3022"/>
                    <a:pt x="9349" y="3305"/>
                  </a:cubicBezTo>
                  <a:cubicBezTo>
                    <a:pt x="14732" y="3589"/>
                    <a:pt x="22287" y="3872"/>
                    <a:pt x="30030" y="3872"/>
                  </a:cubicBezTo>
                  <a:cubicBezTo>
                    <a:pt x="37868" y="3872"/>
                    <a:pt x="45423" y="3589"/>
                    <a:pt x="50900" y="3305"/>
                  </a:cubicBezTo>
                  <a:cubicBezTo>
                    <a:pt x="59966" y="3022"/>
                    <a:pt x="59966" y="2455"/>
                    <a:pt x="59966" y="1794"/>
                  </a:cubicBezTo>
                  <a:cubicBezTo>
                    <a:pt x="59966" y="1228"/>
                    <a:pt x="59966" y="661"/>
                    <a:pt x="50900" y="283"/>
                  </a:cubicBezTo>
                  <a:cubicBezTo>
                    <a:pt x="45423" y="0"/>
                    <a:pt x="37963" y="0"/>
                    <a:pt x="3003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5599500" y="3524425"/>
              <a:ext cx="30725" cy="210150"/>
            </a:xfrm>
            <a:custGeom>
              <a:rect b="b" l="l" r="r" t="t"/>
              <a:pathLst>
                <a:path extrusionOk="0" h="8406" w="1229">
                  <a:moveTo>
                    <a:pt x="567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7839"/>
                  </a:lnTo>
                  <a:cubicBezTo>
                    <a:pt x="1" y="8122"/>
                    <a:pt x="284" y="8405"/>
                    <a:pt x="567" y="8405"/>
                  </a:cubicBezTo>
                  <a:cubicBezTo>
                    <a:pt x="945" y="8405"/>
                    <a:pt x="1228" y="8122"/>
                    <a:pt x="1228" y="7839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5464925" y="3538600"/>
              <a:ext cx="28375" cy="226675"/>
            </a:xfrm>
            <a:custGeom>
              <a:rect b="b" l="l" r="r" t="t"/>
              <a:pathLst>
                <a:path extrusionOk="0" h="9067" w="1135">
                  <a:moveTo>
                    <a:pt x="567" y="0"/>
                  </a:moveTo>
                  <a:cubicBezTo>
                    <a:pt x="284" y="0"/>
                    <a:pt x="1" y="284"/>
                    <a:pt x="1" y="567"/>
                  </a:cubicBezTo>
                  <a:lnTo>
                    <a:pt x="1" y="8499"/>
                  </a:lnTo>
                  <a:cubicBezTo>
                    <a:pt x="1" y="8783"/>
                    <a:pt x="284" y="9066"/>
                    <a:pt x="567" y="9066"/>
                  </a:cubicBezTo>
                  <a:cubicBezTo>
                    <a:pt x="851" y="9066"/>
                    <a:pt x="1134" y="8783"/>
                    <a:pt x="1134" y="8499"/>
                  </a:cubicBezTo>
                  <a:lnTo>
                    <a:pt x="1134" y="567"/>
                  </a:lnTo>
                  <a:cubicBezTo>
                    <a:pt x="1134" y="284"/>
                    <a:pt x="851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5261900" y="3545675"/>
              <a:ext cx="28350" cy="181825"/>
            </a:xfrm>
            <a:custGeom>
              <a:rect b="b" l="l" r="r" t="t"/>
              <a:pathLst>
                <a:path extrusionOk="0" h="7273" w="1134">
                  <a:moveTo>
                    <a:pt x="567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6705"/>
                  </a:lnTo>
                  <a:cubicBezTo>
                    <a:pt x="1" y="6989"/>
                    <a:pt x="284" y="7272"/>
                    <a:pt x="567" y="7272"/>
                  </a:cubicBezTo>
                  <a:cubicBezTo>
                    <a:pt x="850" y="7272"/>
                    <a:pt x="1134" y="6989"/>
                    <a:pt x="1134" y="6705"/>
                  </a:cubicBezTo>
                  <a:lnTo>
                    <a:pt x="1134" y="662"/>
                  </a:lnTo>
                  <a:cubicBezTo>
                    <a:pt x="1134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4990400" y="3644825"/>
              <a:ext cx="28350" cy="158200"/>
            </a:xfrm>
            <a:custGeom>
              <a:rect b="b" l="l" r="r" t="t"/>
              <a:pathLst>
                <a:path extrusionOk="0" h="6328" w="1134">
                  <a:moveTo>
                    <a:pt x="567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5761"/>
                  </a:lnTo>
                  <a:cubicBezTo>
                    <a:pt x="1" y="6328"/>
                    <a:pt x="284" y="6328"/>
                    <a:pt x="567" y="6328"/>
                  </a:cubicBezTo>
                  <a:cubicBezTo>
                    <a:pt x="850" y="6328"/>
                    <a:pt x="1134" y="6328"/>
                    <a:pt x="1134" y="5761"/>
                  </a:cubicBezTo>
                  <a:lnTo>
                    <a:pt x="1134" y="567"/>
                  </a:lnTo>
                  <a:cubicBezTo>
                    <a:pt x="1134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4702375" y="3621225"/>
              <a:ext cx="30725" cy="195975"/>
            </a:xfrm>
            <a:custGeom>
              <a:rect b="b" l="l" r="r" t="t"/>
              <a:pathLst>
                <a:path extrusionOk="0" h="7839" w="1229">
                  <a:moveTo>
                    <a:pt x="662" y="1"/>
                  </a:moveTo>
                  <a:cubicBezTo>
                    <a:pt x="284" y="1"/>
                    <a:pt x="1" y="378"/>
                    <a:pt x="1" y="662"/>
                  </a:cubicBezTo>
                  <a:lnTo>
                    <a:pt x="1" y="7272"/>
                  </a:lnTo>
                  <a:cubicBezTo>
                    <a:pt x="1" y="7555"/>
                    <a:pt x="284" y="7839"/>
                    <a:pt x="662" y="7839"/>
                  </a:cubicBezTo>
                  <a:cubicBezTo>
                    <a:pt x="945" y="7839"/>
                    <a:pt x="1228" y="7555"/>
                    <a:pt x="1228" y="7272"/>
                  </a:cubicBezTo>
                  <a:lnTo>
                    <a:pt x="1228" y="662"/>
                  </a:lnTo>
                  <a:cubicBezTo>
                    <a:pt x="1228" y="378"/>
                    <a:pt x="945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3843025" y="3524425"/>
              <a:ext cx="33075" cy="111000"/>
            </a:xfrm>
            <a:custGeom>
              <a:rect b="b" l="l" r="r" t="t"/>
              <a:pathLst>
                <a:path extrusionOk="0" h="4440" w="1323">
                  <a:moveTo>
                    <a:pt x="662" y="1"/>
                  </a:moveTo>
                  <a:cubicBezTo>
                    <a:pt x="284" y="1"/>
                    <a:pt x="1" y="284"/>
                    <a:pt x="1" y="567"/>
                  </a:cubicBezTo>
                  <a:lnTo>
                    <a:pt x="1" y="3873"/>
                  </a:lnTo>
                  <a:cubicBezTo>
                    <a:pt x="1" y="4156"/>
                    <a:pt x="284" y="4439"/>
                    <a:pt x="662" y="4439"/>
                  </a:cubicBezTo>
                  <a:cubicBezTo>
                    <a:pt x="1039" y="4439"/>
                    <a:pt x="1323" y="4156"/>
                    <a:pt x="1323" y="3873"/>
                  </a:cubicBezTo>
                  <a:lnTo>
                    <a:pt x="1323" y="567"/>
                  </a:lnTo>
                  <a:cubicBezTo>
                    <a:pt x="1323" y="284"/>
                    <a:pt x="1039" y="1"/>
                    <a:pt x="6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3958700" y="3659000"/>
              <a:ext cx="28375" cy="129875"/>
            </a:xfrm>
            <a:custGeom>
              <a:rect b="b" l="l" r="r" t="t"/>
              <a:pathLst>
                <a:path extrusionOk="0" h="5195" w="1135">
                  <a:moveTo>
                    <a:pt x="567" y="0"/>
                  </a:moveTo>
                  <a:cubicBezTo>
                    <a:pt x="284" y="0"/>
                    <a:pt x="1" y="284"/>
                    <a:pt x="1" y="662"/>
                  </a:cubicBezTo>
                  <a:lnTo>
                    <a:pt x="1" y="4533"/>
                  </a:lnTo>
                  <a:cubicBezTo>
                    <a:pt x="1" y="4817"/>
                    <a:pt x="284" y="5194"/>
                    <a:pt x="567" y="5194"/>
                  </a:cubicBezTo>
                  <a:cubicBezTo>
                    <a:pt x="851" y="5194"/>
                    <a:pt x="1134" y="4817"/>
                    <a:pt x="1134" y="4533"/>
                  </a:cubicBezTo>
                  <a:lnTo>
                    <a:pt x="1134" y="662"/>
                  </a:lnTo>
                  <a:cubicBezTo>
                    <a:pt x="1134" y="284"/>
                    <a:pt x="851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4402550" y="3651925"/>
              <a:ext cx="28350" cy="144025"/>
            </a:xfrm>
            <a:custGeom>
              <a:rect b="b" l="l" r="r" t="t"/>
              <a:pathLst>
                <a:path extrusionOk="0" h="5761" w="1134">
                  <a:moveTo>
                    <a:pt x="567" y="0"/>
                  </a:moveTo>
                  <a:cubicBezTo>
                    <a:pt x="284" y="0"/>
                    <a:pt x="0" y="0"/>
                    <a:pt x="0" y="567"/>
                  </a:cubicBezTo>
                  <a:lnTo>
                    <a:pt x="0" y="5100"/>
                  </a:lnTo>
                  <a:cubicBezTo>
                    <a:pt x="0" y="5477"/>
                    <a:pt x="284" y="5761"/>
                    <a:pt x="567" y="5761"/>
                  </a:cubicBezTo>
                  <a:cubicBezTo>
                    <a:pt x="850" y="5761"/>
                    <a:pt x="1134" y="5477"/>
                    <a:pt x="1134" y="5100"/>
                  </a:cubicBezTo>
                  <a:lnTo>
                    <a:pt x="1134" y="567"/>
                  </a:lnTo>
                  <a:cubicBezTo>
                    <a:pt x="1134" y="0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3670675" y="3267100"/>
              <a:ext cx="1914675" cy="285675"/>
            </a:xfrm>
            <a:custGeom>
              <a:rect b="b" l="l" r="r" t="t"/>
              <a:pathLst>
                <a:path extrusionOk="0" h="11427" w="76587">
                  <a:moveTo>
                    <a:pt x="1" y="0"/>
                  </a:moveTo>
                  <a:lnTo>
                    <a:pt x="1" y="9349"/>
                  </a:lnTo>
                  <a:cubicBezTo>
                    <a:pt x="1" y="10577"/>
                    <a:pt x="17188" y="11427"/>
                    <a:pt x="38341" y="11427"/>
                  </a:cubicBezTo>
                  <a:cubicBezTo>
                    <a:pt x="59400" y="11427"/>
                    <a:pt x="76587" y="10577"/>
                    <a:pt x="76587" y="9349"/>
                  </a:cubicBezTo>
                  <a:lnTo>
                    <a:pt x="765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3656525" y="3252925"/>
              <a:ext cx="1943000" cy="316375"/>
            </a:xfrm>
            <a:custGeom>
              <a:rect b="b" l="l" r="r" t="t"/>
              <a:pathLst>
                <a:path extrusionOk="0" h="12655" w="77720">
                  <a:moveTo>
                    <a:pt x="76492" y="1134"/>
                  </a:moveTo>
                  <a:lnTo>
                    <a:pt x="76492" y="9633"/>
                  </a:lnTo>
                  <a:cubicBezTo>
                    <a:pt x="74698" y="10577"/>
                    <a:pt x="59305" y="11427"/>
                    <a:pt x="38907" y="11427"/>
                  </a:cubicBezTo>
                  <a:cubicBezTo>
                    <a:pt x="18415" y="11427"/>
                    <a:pt x="3305" y="10577"/>
                    <a:pt x="1228" y="9633"/>
                  </a:cubicBezTo>
                  <a:lnTo>
                    <a:pt x="1228" y="1134"/>
                  </a:lnTo>
                  <a:close/>
                  <a:moveTo>
                    <a:pt x="567" y="1"/>
                  </a:moveTo>
                  <a:cubicBezTo>
                    <a:pt x="284" y="1"/>
                    <a:pt x="0" y="1"/>
                    <a:pt x="0" y="567"/>
                  </a:cubicBezTo>
                  <a:lnTo>
                    <a:pt x="0" y="9916"/>
                  </a:lnTo>
                  <a:cubicBezTo>
                    <a:pt x="0" y="10861"/>
                    <a:pt x="0" y="11427"/>
                    <a:pt x="11805" y="11994"/>
                  </a:cubicBezTo>
                  <a:cubicBezTo>
                    <a:pt x="18982" y="12655"/>
                    <a:pt x="28614" y="12655"/>
                    <a:pt x="38907" y="12655"/>
                  </a:cubicBezTo>
                  <a:cubicBezTo>
                    <a:pt x="49200" y="12655"/>
                    <a:pt x="58738" y="12655"/>
                    <a:pt x="66010" y="11994"/>
                  </a:cubicBezTo>
                  <a:cubicBezTo>
                    <a:pt x="77720" y="11427"/>
                    <a:pt x="77720" y="10861"/>
                    <a:pt x="77720" y="9916"/>
                  </a:cubicBezTo>
                  <a:lnTo>
                    <a:pt x="77720" y="567"/>
                  </a:lnTo>
                  <a:cubicBezTo>
                    <a:pt x="77720" y="1"/>
                    <a:pt x="77436" y="1"/>
                    <a:pt x="7715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3670675" y="3208075"/>
              <a:ext cx="1914675" cy="113350"/>
            </a:xfrm>
            <a:custGeom>
              <a:rect b="b" l="l" r="r" t="t"/>
              <a:pathLst>
                <a:path extrusionOk="0" h="4534" w="76587">
                  <a:moveTo>
                    <a:pt x="38341" y="1"/>
                  </a:moveTo>
                  <a:cubicBezTo>
                    <a:pt x="17188" y="1"/>
                    <a:pt x="1" y="1134"/>
                    <a:pt x="1" y="2361"/>
                  </a:cubicBezTo>
                  <a:cubicBezTo>
                    <a:pt x="1" y="3306"/>
                    <a:pt x="17188" y="4533"/>
                    <a:pt x="38341" y="4533"/>
                  </a:cubicBezTo>
                  <a:cubicBezTo>
                    <a:pt x="59400" y="4533"/>
                    <a:pt x="76587" y="3306"/>
                    <a:pt x="76587" y="2361"/>
                  </a:cubicBezTo>
                  <a:cubicBezTo>
                    <a:pt x="76587" y="1134"/>
                    <a:pt x="59400" y="1"/>
                    <a:pt x="383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3656525" y="3191550"/>
              <a:ext cx="1943000" cy="144025"/>
            </a:xfrm>
            <a:custGeom>
              <a:rect b="b" l="l" r="r" t="t"/>
              <a:pathLst>
                <a:path extrusionOk="0" h="5761" w="77720">
                  <a:moveTo>
                    <a:pt x="38907" y="1228"/>
                  </a:moveTo>
                  <a:cubicBezTo>
                    <a:pt x="57511" y="1228"/>
                    <a:pt x="71676" y="2172"/>
                    <a:pt x="75642" y="3022"/>
                  </a:cubicBezTo>
                  <a:cubicBezTo>
                    <a:pt x="71676" y="3589"/>
                    <a:pt x="57511" y="4533"/>
                    <a:pt x="38907" y="4533"/>
                  </a:cubicBezTo>
                  <a:cubicBezTo>
                    <a:pt x="20304" y="4533"/>
                    <a:pt x="6327" y="3589"/>
                    <a:pt x="2078" y="3022"/>
                  </a:cubicBezTo>
                  <a:cubicBezTo>
                    <a:pt x="6327" y="2172"/>
                    <a:pt x="20493" y="1228"/>
                    <a:pt x="38907" y="1228"/>
                  </a:cubicBezTo>
                  <a:close/>
                  <a:moveTo>
                    <a:pt x="38907" y="0"/>
                  </a:moveTo>
                  <a:cubicBezTo>
                    <a:pt x="28614" y="0"/>
                    <a:pt x="18982" y="378"/>
                    <a:pt x="11805" y="945"/>
                  </a:cubicBezTo>
                  <a:cubicBezTo>
                    <a:pt x="0" y="1511"/>
                    <a:pt x="0" y="2172"/>
                    <a:pt x="0" y="3022"/>
                  </a:cubicBezTo>
                  <a:cubicBezTo>
                    <a:pt x="0" y="3589"/>
                    <a:pt x="0" y="4250"/>
                    <a:pt x="11805" y="5194"/>
                  </a:cubicBezTo>
                  <a:cubicBezTo>
                    <a:pt x="18982" y="5478"/>
                    <a:pt x="28614" y="5761"/>
                    <a:pt x="38907" y="5761"/>
                  </a:cubicBezTo>
                  <a:cubicBezTo>
                    <a:pt x="49200" y="5761"/>
                    <a:pt x="58738" y="5478"/>
                    <a:pt x="66010" y="5194"/>
                  </a:cubicBezTo>
                  <a:cubicBezTo>
                    <a:pt x="77720" y="4250"/>
                    <a:pt x="77720" y="3589"/>
                    <a:pt x="77720" y="3022"/>
                  </a:cubicBezTo>
                  <a:cubicBezTo>
                    <a:pt x="77720" y="2172"/>
                    <a:pt x="77720" y="1511"/>
                    <a:pt x="66010" y="945"/>
                  </a:cubicBezTo>
                  <a:cubicBezTo>
                    <a:pt x="58738" y="378"/>
                    <a:pt x="49106" y="0"/>
                    <a:pt x="3890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3897325" y="3222250"/>
              <a:ext cx="1468475" cy="68475"/>
            </a:xfrm>
            <a:custGeom>
              <a:rect b="b" l="l" r="r" t="t"/>
              <a:pathLst>
                <a:path extrusionOk="0" h="2739" w="58739">
                  <a:moveTo>
                    <a:pt x="29275" y="0"/>
                  </a:moveTo>
                  <a:cubicBezTo>
                    <a:pt x="12938" y="0"/>
                    <a:pt x="1" y="567"/>
                    <a:pt x="1" y="1511"/>
                  </a:cubicBezTo>
                  <a:cubicBezTo>
                    <a:pt x="1" y="2078"/>
                    <a:pt x="12938" y="2739"/>
                    <a:pt x="29275" y="2739"/>
                  </a:cubicBezTo>
                  <a:cubicBezTo>
                    <a:pt x="45518" y="2739"/>
                    <a:pt x="58739" y="2078"/>
                    <a:pt x="58739" y="1511"/>
                  </a:cubicBezTo>
                  <a:cubicBezTo>
                    <a:pt x="58739" y="567"/>
                    <a:pt x="45518" y="0"/>
                    <a:pt x="29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3883150" y="3208075"/>
              <a:ext cx="1496825" cy="96825"/>
            </a:xfrm>
            <a:custGeom>
              <a:rect b="b" l="l" r="r" t="t"/>
              <a:pathLst>
                <a:path extrusionOk="0" h="3873" w="59873">
                  <a:moveTo>
                    <a:pt x="29842" y="1134"/>
                  </a:moveTo>
                  <a:cubicBezTo>
                    <a:pt x="42496" y="1134"/>
                    <a:pt x="51845" y="1511"/>
                    <a:pt x="56284" y="2078"/>
                  </a:cubicBezTo>
                  <a:cubicBezTo>
                    <a:pt x="51751" y="2361"/>
                    <a:pt x="42496" y="2645"/>
                    <a:pt x="29842" y="2645"/>
                  </a:cubicBezTo>
                  <a:cubicBezTo>
                    <a:pt x="17188" y="2645"/>
                    <a:pt x="7745" y="2361"/>
                    <a:pt x="3306" y="2078"/>
                  </a:cubicBezTo>
                  <a:cubicBezTo>
                    <a:pt x="7745" y="1511"/>
                    <a:pt x="17471" y="1134"/>
                    <a:pt x="29842" y="1134"/>
                  </a:cubicBezTo>
                  <a:close/>
                  <a:moveTo>
                    <a:pt x="29842" y="1"/>
                  </a:moveTo>
                  <a:cubicBezTo>
                    <a:pt x="22004" y="1"/>
                    <a:pt x="14733" y="284"/>
                    <a:pt x="8972" y="284"/>
                  </a:cubicBezTo>
                  <a:cubicBezTo>
                    <a:pt x="1" y="850"/>
                    <a:pt x="1" y="1134"/>
                    <a:pt x="1" y="2078"/>
                  </a:cubicBezTo>
                  <a:cubicBezTo>
                    <a:pt x="1" y="2645"/>
                    <a:pt x="1" y="2928"/>
                    <a:pt x="8972" y="3589"/>
                  </a:cubicBezTo>
                  <a:cubicBezTo>
                    <a:pt x="14733" y="3872"/>
                    <a:pt x="22004" y="3872"/>
                    <a:pt x="29842" y="3872"/>
                  </a:cubicBezTo>
                  <a:cubicBezTo>
                    <a:pt x="37680" y="3872"/>
                    <a:pt x="45140" y="3872"/>
                    <a:pt x="50618" y="3589"/>
                  </a:cubicBezTo>
                  <a:cubicBezTo>
                    <a:pt x="59872" y="2928"/>
                    <a:pt x="59872" y="2645"/>
                    <a:pt x="59872" y="2078"/>
                  </a:cubicBezTo>
                  <a:cubicBezTo>
                    <a:pt x="59872" y="1134"/>
                    <a:pt x="59872" y="850"/>
                    <a:pt x="50618" y="284"/>
                  </a:cubicBezTo>
                  <a:cubicBezTo>
                    <a:pt x="45140" y="284"/>
                    <a:pt x="37586" y="1"/>
                    <a:pt x="2984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5476750" y="3274175"/>
              <a:ext cx="33075" cy="219600"/>
            </a:xfrm>
            <a:custGeom>
              <a:rect b="b" l="l" r="r" t="t"/>
              <a:pathLst>
                <a:path extrusionOk="0" h="8784" w="1323">
                  <a:moveTo>
                    <a:pt x="661" y="1"/>
                  </a:moveTo>
                  <a:cubicBezTo>
                    <a:pt x="0" y="1"/>
                    <a:pt x="0" y="284"/>
                    <a:pt x="0" y="662"/>
                  </a:cubicBezTo>
                  <a:lnTo>
                    <a:pt x="0" y="8216"/>
                  </a:lnTo>
                  <a:cubicBezTo>
                    <a:pt x="0" y="8500"/>
                    <a:pt x="0" y="8783"/>
                    <a:pt x="661" y="8783"/>
                  </a:cubicBezTo>
                  <a:cubicBezTo>
                    <a:pt x="1039" y="8783"/>
                    <a:pt x="1322" y="8500"/>
                    <a:pt x="1322" y="8216"/>
                  </a:cubicBezTo>
                  <a:lnTo>
                    <a:pt x="1322" y="662"/>
                  </a:lnTo>
                  <a:cubicBezTo>
                    <a:pt x="1322" y="284"/>
                    <a:pt x="1039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5335075" y="3297800"/>
              <a:ext cx="30725" cy="226650"/>
            </a:xfrm>
            <a:custGeom>
              <a:rect b="b" l="l" r="r" t="t"/>
              <a:pathLst>
                <a:path extrusionOk="0" h="9066" w="1229">
                  <a:moveTo>
                    <a:pt x="662" y="0"/>
                  </a:moveTo>
                  <a:cubicBezTo>
                    <a:pt x="284" y="0"/>
                    <a:pt x="1" y="283"/>
                    <a:pt x="1" y="661"/>
                  </a:cubicBezTo>
                  <a:lnTo>
                    <a:pt x="1" y="8405"/>
                  </a:lnTo>
                  <a:cubicBezTo>
                    <a:pt x="1" y="8782"/>
                    <a:pt x="284" y="9066"/>
                    <a:pt x="662" y="9066"/>
                  </a:cubicBezTo>
                  <a:cubicBezTo>
                    <a:pt x="945" y="9066"/>
                    <a:pt x="1229" y="8782"/>
                    <a:pt x="1229" y="8405"/>
                  </a:cubicBezTo>
                  <a:lnTo>
                    <a:pt x="1229" y="661"/>
                  </a:lnTo>
                  <a:cubicBezTo>
                    <a:pt x="1229" y="283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37"/>
            <p:cNvSpPr/>
            <p:nvPr/>
          </p:nvSpPr>
          <p:spPr>
            <a:xfrm>
              <a:off x="5132050" y="3297800"/>
              <a:ext cx="30725" cy="181800"/>
            </a:xfrm>
            <a:custGeom>
              <a:rect b="b" l="l" r="r" t="t"/>
              <a:pathLst>
                <a:path extrusionOk="0" h="7272" w="1229">
                  <a:moveTo>
                    <a:pt x="662" y="0"/>
                  </a:moveTo>
                  <a:cubicBezTo>
                    <a:pt x="284" y="0"/>
                    <a:pt x="1" y="283"/>
                    <a:pt x="1" y="661"/>
                  </a:cubicBezTo>
                  <a:lnTo>
                    <a:pt x="1" y="6610"/>
                  </a:lnTo>
                  <a:cubicBezTo>
                    <a:pt x="1" y="7271"/>
                    <a:pt x="284" y="7271"/>
                    <a:pt x="662" y="7271"/>
                  </a:cubicBezTo>
                  <a:cubicBezTo>
                    <a:pt x="945" y="7271"/>
                    <a:pt x="1228" y="7271"/>
                    <a:pt x="1228" y="6610"/>
                  </a:cubicBezTo>
                  <a:lnTo>
                    <a:pt x="1228" y="661"/>
                  </a:lnTo>
                  <a:cubicBezTo>
                    <a:pt x="1228" y="283"/>
                    <a:pt x="945" y="0"/>
                    <a:pt x="662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37"/>
            <p:cNvSpPr/>
            <p:nvPr/>
          </p:nvSpPr>
          <p:spPr>
            <a:xfrm>
              <a:off x="4870000" y="3396950"/>
              <a:ext cx="30725" cy="165275"/>
            </a:xfrm>
            <a:custGeom>
              <a:rect b="b" l="l" r="r" t="t"/>
              <a:pathLst>
                <a:path extrusionOk="0" h="6611" w="1229">
                  <a:moveTo>
                    <a:pt x="567" y="0"/>
                  </a:moveTo>
                  <a:cubicBezTo>
                    <a:pt x="0" y="0"/>
                    <a:pt x="0" y="284"/>
                    <a:pt x="0" y="567"/>
                  </a:cubicBezTo>
                  <a:lnTo>
                    <a:pt x="0" y="5950"/>
                  </a:lnTo>
                  <a:cubicBezTo>
                    <a:pt x="0" y="6233"/>
                    <a:pt x="0" y="6611"/>
                    <a:pt x="567" y="6611"/>
                  </a:cubicBezTo>
                  <a:cubicBezTo>
                    <a:pt x="850" y="6611"/>
                    <a:pt x="1228" y="6233"/>
                    <a:pt x="1228" y="5950"/>
                  </a:cubicBezTo>
                  <a:lnTo>
                    <a:pt x="1228" y="567"/>
                  </a:lnTo>
                  <a:cubicBezTo>
                    <a:pt x="1228" y="284"/>
                    <a:pt x="850" y="0"/>
                    <a:pt x="56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37"/>
            <p:cNvSpPr/>
            <p:nvPr/>
          </p:nvSpPr>
          <p:spPr>
            <a:xfrm>
              <a:off x="4574900" y="3382775"/>
              <a:ext cx="30700" cy="193625"/>
            </a:xfrm>
            <a:custGeom>
              <a:rect b="b" l="l" r="r" t="t"/>
              <a:pathLst>
                <a:path extrusionOk="0" h="7745" w="1228">
                  <a:moveTo>
                    <a:pt x="661" y="1"/>
                  </a:moveTo>
                  <a:cubicBezTo>
                    <a:pt x="378" y="1"/>
                    <a:pt x="0" y="284"/>
                    <a:pt x="0" y="567"/>
                  </a:cubicBezTo>
                  <a:lnTo>
                    <a:pt x="0" y="7178"/>
                  </a:lnTo>
                  <a:cubicBezTo>
                    <a:pt x="0" y="7461"/>
                    <a:pt x="378" y="7744"/>
                    <a:pt x="661" y="7744"/>
                  </a:cubicBezTo>
                  <a:cubicBezTo>
                    <a:pt x="945" y="7744"/>
                    <a:pt x="1228" y="7461"/>
                    <a:pt x="1228" y="7178"/>
                  </a:cubicBezTo>
                  <a:lnTo>
                    <a:pt x="1228" y="567"/>
                  </a:lnTo>
                  <a:cubicBezTo>
                    <a:pt x="1228" y="284"/>
                    <a:pt x="945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37"/>
            <p:cNvSpPr/>
            <p:nvPr/>
          </p:nvSpPr>
          <p:spPr>
            <a:xfrm>
              <a:off x="3715550" y="3274175"/>
              <a:ext cx="30700" cy="115700"/>
            </a:xfrm>
            <a:custGeom>
              <a:rect b="b" l="l" r="r" t="t"/>
              <a:pathLst>
                <a:path extrusionOk="0" h="4628" w="1228">
                  <a:moveTo>
                    <a:pt x="661" y="1"/>
                  </a:moveTo>
                  <a:cubicBezTo>
                    <a:pt x="378" y="1"/>
                    <a:pt x="0" y="284"/>
                    <a:pt x="0" y="662"/>
                  </a:cubicBezTo>
                  <a:lnTo>
                    <a:pt x="0" y="3967"/>
                  </a:lnTo>
                  <a:cubicBezTo>
                    <a:pt x="0" y="4345"/>
                    <a:pt x="378" y="4628"/>
                    <a:pt x="661" y="4628"/>
                  </a:cubicBezTo>
                  <a:cubicBezTo>
                    <a:pt x="944" y="4628"/>
                    <a:pt x="1228" y="4345"/>
                    <a:pt x="1228" y="3967"/>
                  </a:cubicBezTo>
                  <a:lnTo>
                    <a:pt x="1228" y="662"/>
                  </a:lnTo>
                  <a:cubicBezTo>
                    <a:pt x="1228" y="284"/>
                    <a:pt x="944" y="1"/>
                    <a:pt x="66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37"/>
            <p:cNvSpPr/>
            <p:nvPr/>
          </p:nvSpPr>
          <p:spPr>
            <a:xfrm>
              <a:off x="3828850" y="3411100"/>
              <a:ext cx="30725" cy="127525"/>
            </a:xfrm>
            <a:custGeom>
              <a:rect b="b" l="l" r="r" t="t"/>
              <a:pathLst>
                <a:path extrusionOk="0" h="5101" w="1229">
                  <a:moveTo>
                    <a:pt x="568" y="1"/>
                  </a:moveTo>
                  <a:cubicBezTo>
                    <a:pt x="284" y="1"/>
                    <a:pt x="1" y="284"/>
                    <a:pt x="1" y="662"/>
                  </a:cubicBezTo>
                  <a:lnTo>
                    <a:pt x="1" y="4534"/>
                  </a:lnTo>
                  <a:cubicBezTo>
                    <a:pt x="1" y="4817"/>
                    <a:pt x="284" y="5100"/>
                    <a:pt x="568" y="5100"/>
                  </a:cubicBezTo>
                  <a:cubicBezTo>
                    <a:pt x="851" y="5100"/>
                    <a:pt x="1229" y="4817"/>
                    <a:pt x="1229" y="4534"/>
                  </a:cubicBezTo>
                  <a:lnTo>
                    <a:pt x="1229" y="662"/>
                  </a:lnTo>
                  <a:cubicBezTo>
                    <a:pt x="1229" y="284"/>
                    <a:pt x="851" y="1"/>
                    <a:pt x="56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37"/>
            <p:cNvSpPr/>
            <p:nvPr/>
          </p:nvSpPr>
          <p:spPr>
            <a:xfrm>
              <a:off x="4275075" y="3404025"/>
              <a:ext cx="28350" cy="148750"/>
            </a:xfrm>
            <a:custGeom>
              <a:rect b="b" l="l" r="r" t="t"/>
              <a:pathLst>
                <a:path extrusionOk="0" h="5950" w="1134">
                  <a:moveTo>
                    <a:pt x="567" y="1"/>
                  </a:moveTo>
                  <a:cubicBezTo>
                    <a:pt x="283" y="1"/>
                    <a:pt x="0" y="284"/>
                    <a:pt x="0" y="567"/>
                  </a:cubicBezTo>
                  <a:lnTo>
                    <a:pt x="0" y="5383"/>
                  </a:lnTo>
                  <a:cubicBezTo>
                    <a:pt x="0" y="5667"/>
                    <a:pt x="283" y="5950"/>
                    <a:pt x="567" y="5950"/>
                  </a:cubicBezTo>
                  <a:cubicBezTo>
                    <a:pt x="850" y="5950"/>
                    <a:pt x="1133" y="5667"/>
                    <a:pt x="1133" y="5383"/>
                  </a:cubicBezTo>
                  <a:lnTo>
                    <a:pt x="1133" y="567"/>
                  </a:lnTo>
                  <a:cubicBezTo>
                    <a:pt x="1133" y="284"/>
                    <a:pt x="850" y="1"/>
                    <a:pt x="56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37"/>
            <p:cNvSpPr/>
            <p:nvPr/>
          </p:nvSpPr>
          <p:spPr>
            <a:xfrm>
              <a:off x="2202225" y="788200"/>
              <a:ext cx="2094100" cy="2103550"/>
            </a:xfrm>
            <a:custGeom>
              <a:rect b="b" l="l" r="r" t="t"/>
              <a:pathLst>
                <a:path extrusionOk="0" h="84142" w="83764">
                  <a:moveTo>
                    <a:pt x="41930" y="0"/>
                  </a:moveTo>
                  <a:cubicBezTo>
                    <a:pt x="18982" y="0"/>
                    <a:pt x="1" y="19076"/>
                    <a:pt x="1" y="41929"/>
                  </a:cubicBezTo>
                  <a:cubicBezTo>
                    <a:pt x="1" y="64782"/>
                    <a:pt x="18982" y="84141"/>
                    <a:pt x="41930" y="84141"/>
                  </a:cubicBezTo>
                  <a:cubicBezTo>
                    <a:pt x="64783" y="84141"/>
                    <a:pt x="83764" y="65160"/>
                    <a:pt x="83764" y="41929"/>
                  </a:cubicBezTo>
                  <a:cubicBezTo>
                    <a:pt x="83764" y="18698"/>
                    <a:pt x="65066" y="0"/>
                    <a:pt x="41930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37"/>
            <p:cNvSpPr/>
            <p:nvPr/>
          </p:nvSpPr>
          <p:spPr>
            <a:xfrm>
              <a:off x="2188075" y="774025"/>
              <a:ext cx="2124775" cy="2131875"/>
            </a:xfrm>
            <a:custGeom>
              <a:rect b="b" l="l" r="r" t="t"/>
              <a:pathLst>
                <a:path extrusionOk="0" h="85275" w="84991">
                  <a:moveTo>
                    <a:pt x="42496" y="1228"/>
                  </a:moveTo>
                  <a:cubicBezTo>
                    <a:pt x="65349" y="1228"/>
                    <a:pt x="83763" y="19926"/>
                    <a:pt x="83763" y="42496"/>
                  </a:cubicBezTo>
                  <a:cubicBezTo>
                    <a:pt x="83763" y="65066"/>
                    <a:pt x="65349" y="84047"/>
                    <a:pt x="42496" y="84047"/>
                  </a:cubicBezTo>
                  <a:cubicBezTo>
                    <a:pt x="19548" y="84047"/>
                    <a:pt x="1133" y="65444"/>
                    <a:pt x="1133" y="42496"/>
                  </a:cubicBezTo>
                  <a:cubicBezTo>
                    <a:pt x="1133" y="19549"/>
                    <a:pt x="19926" y="1228"/>
                    <a:pt x="42496" y="1228"/>
                  </a:cubicBezTo>
                  <a:close/>
                  <a:moveTo>
                    <a:pt x="42496" y="1"/>
                  </a:moveTo>
                  <a:cubicBezTo>
                    <a:pt x="19265" y="1"/>
                    <a:pt x="0" y="19360"/>
                    <a:pt x="0" y="42496"/>
                  </a:cubicBezTo>
                  <a:cubicBezTo>
                    <a:pt x="0" y="65633"/>
                    <a:pt x="19265" y="85275"/>
                    <a:pt x="42496" y="85275"/>
                  </a:cubicBezTo>
                  <a:cubicBezTo>
                    <a:pt x="65632" y="85275"/>
                    <a:pt x="84991" y="66010"/>
                    <a:pt x="84991" y="42496"/>
                  </a:cubicBezTo>
                  <a:cubicBezTo>
                    <a:pt x="84991" y="18982"/>
                    <a:pt x="65915" y="1"/>
                    <a:pt x="4249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37"/>
            <p:cNvSpPr/>
            <p:nvPr/>
          </p:nvSpPr>
          <p:spPr>
            <a:xfrm>
              <a:off x="2143200" y="788200"/>
              <a:ext cx="2094125" cy="2103550"/>
            </a:xfrm>
            <a:custGeom>
              <a:rect b="b" l="l" r="r" t="t"/>
              <a:pathLst>
                <a:path extrusionOk="0" h="84142" w="83765">
                  <a:moveTo>
                    <a:pt x="41835" y="0"/>
                  </a:moveTo>
                  <a:cubicBezTo>
                    <a:pt x="18699" y="0"/>
                    <a:pt x="1" y="19076"/>
                    <a:pt x="1" y="41929"/>
                  </a:cubicBezTo>
                  <a:cubicBezTo>
                    <a:pt x="1" y="64782"/>
                    <a:pt x="18699" y="84141"/>
                    <a:pt x="41835" y="84141"/>
                  </a:cubicBezTo>
                  <a:cubicBezTo>
                    <a:pt x="65066" y="84141"/>
                    <a:pt x="83764" y="65160"/>
                    <a:pt x="83764" y="41929"/>
                  </a:cubicBezTo>
                  <a:cubicBezTo>
                    <a:pt x="83764" y="18698"/>
                    <a:pt x="65066" y="0"/>
                    <a:pt x="418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37"/>
            <p:cNvSpPr/>
            <p:nvPr/>
          </p:nvSpPr>
          <p:spPr>
            <a:xfrm>
              <a:off x="2126675" y="774025"/>
              <a:ext cx="2124800" cy="2131875"/>
            </a:xfrm>
            <a:custGeom>
              <a:rect b="b" l="l" r="r" t="t"/>
              <a:pathLst>
                <a:path extrusionOk="0" h="85275" w="84992">
                  <a:moveTo>
                    <a:pt x="42496" y="1228"/>
                  </a:moveTo>
                  <a:cubicBezTo>
                    <a:pt x="65349" y="1228"/>
                    <a:pt x="83764" y="19926"/>
                    <a:pt x="83764" y="42496"/>
                  </a:cubicBezTo>
                  <a:cubicBezTo>
                    <a:pt x="83764" y="65066"/>
                    <a:pt x="65349" y="84047"/>
                    <a:pt x="42496" y="84047"/>
                  </a:cubicBezTo>
                  <a:cubicBezTo>
                    <a:pt x="19643" y="84047"/>
                    <a:pt x="1229" y="65444"/>
                    <a:pt x="1229" y="42496"/>
                  </a:cubicBezTo>
                  <a:cubicBezTo>
                    <a:pt x="1229" y="19549"/>
                    <a:pt x="19927" y="1228"/>
                    <a:pt x="42496" y="1228"/>
                  </a:cubicBezTo>
                  <a:close/>
                  <a:moveTo>
                    <a:pt x="42496" y="1"/>
                  </a:moveTo>
                  <a:cubicBezTo>
                    <a:pt x="19077" y="1"/>
                    <a:pt x="1" y="19360"/>
                    <a:pt x="1" y="42496"/>
                  </a:cubicBezTo>
                  <a:cubicBezTo>
                    <a:pt x="1" y="65633"/>
                    <a:pt x="18982" y="85275"/>
                    <a:pt x="42496" y="85275"/>
                  </a:cubicBezTo>
                  <a:cubicBezTo>
                    <a:pt x="66010" y="85275"/>
                    <a:pt x="84992" y="66010"/>
                    <a:pt x="84992" y="42496"/>
                  </a:cubicBezTo>
                  <a:cubicBezTo>
                    <a:pt x="84992" y="18982"/>
                    <a:pt x="66010" y="1"/>
                    <a:pt x="4249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37"/>
            <p:cNvSpPr/>
            <p:nvPr/>
          </p:nvSpPr>
          <p:spPr>
            <a:xfrm>
              <a:off x="2284875" y="932200"/>
              <a:ext cx="1815500" cy="1817900"/>
            </a:xfrm>
            <a:custGeom>
              <a:rect b="b" l="l" r="r" t="t"/>
              <a:pathLst>
                <a:path extrusionOk="0" h="72716" w="72620">
                  <a:moveTo>
                    <a:pt x="36168" y="1"/>
                  </a:moveTo>
                  <a:cubicBezTo>
                    <a:pt x="16337" y="1"/>
                    <a:pt x="0" y="16243"/>
                    <a:pt x="0" y="36169"/>
                  </a:cubicBezTo>
                  <a:cubicBezTo>
                    <a:pt x="0" y="56000"/>
                    <a:pt x="16337" y="72715"/>
                    <a:pt x="36168" y="72715"/>
                  </a:cubicBezTo>
                  <a:cubicBezTo>
                    <a:pt x="56094" y="72715"/>
                    <a:pt x="72620" y="56378"/>
                    <a:pt x="72620" y="36169"/>
                  </a:cubicBezTo>
                  <a:cubicBezTo>
                    <a:pt x="72620" y="15866"/>
                    <a:pt x="56377" y="1"/>
                    <a:pt x="36168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37"/>
            <p:cNvSpPr/>
            <p:nvPr/>
          </p:nvSpPr>
          <p:spPr>
            <a:xfrm>
              <a:off x="2270700" y="918050"/>
              <a:ext cx="1843850" cy="1846200"/>
            </a:xfrm>
            <a:custGeom>
              <a:rect b="b" l="l" r="r" t="t"/>
              <a:pathLst>
                <a:path extrusionOk="0" h="73848" w="73754">
                  <a:moveTo>
                    <a:pt x="36735" y="1228"/>
                  </a:moveTo>
                  <a:cubicBezTo>
                    <a:pt x="56661" y="1228"/>
                    <a:pt x="72620" y="17187"/>
                    <a:pt x="72620" y="36735"/>
                  </a:cubicBezTo>
                  <a:cubicBezTo>
                    <a:pt x="72620" y="56189"/>
                    <a:pt x="56661" y="72620"/>
                    <a:pt x="36735" y="72620"/>
                  </a:cubicBezTo>
                  <a:cubicBezTo>
                    <a:pt x="16904" y="72620"/>
                    <a:pt x="1228" y="56566"/>
                    <a:pt x="1228" y="36735"/>
                  </a:cubicBezTo>
                  <a:cubicBezTo>
                    <a:pt x="1228" y="16809"/>
                    <a:pt x="17187" y="1228"/>
                    <a:pt x="36735" y="1228"/>
                  </a:cubicBezTo>
                  <a:close/>
                  <a:moveTo>
                    <a:pt x="36735" y="0"/>
                  </a:moveTo>
                  <a:cubicBezTo>
                    <a:pt x="16621" y="0"/>
                    <a:pt x="0" y="16526"/>
                    <a:pt x="0" y="36735"/>
                  </a:cubicBezTo>
                  <a:cubicBezTo>
                    <a:pt x="0" y="56850"/>
                    <a:pt x="16621" y="73848"/>
                    <a:pt x="36735" y="73848"/>
                  </a:cubicBezTo>
                  <a:cubicBezTo>
                    <a:pt x="56944" y="73848"/>
                    <a:pt x="73754" y="57227"/>
                    <a:pt x="73754" y="36735"/>
                  </a:cubicBezTo>
                  <a:cubicBezTo>
                    <a:pt x="73754" y="16148"/>
                    <a:pt x="57228" y="0"/>
                    <a:pt x="3673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37"/>
            <p:cNvSpPr/>
            <p:nvPr/>
          </p:nvSpPr>
          <p:spPr>
            <a:xfrm>
              <a:off x="4327000" y="2809100"/>
              <a:ext cx="1884000" cy="1950075"/>
            </a:xfrm>
            <a:custGeom>
              <a:rect b="b" l="l" r="r" t="t"/>
              <a:pathLst>
                <a:path extrusionOk="0" h="78003" w="75360">
                  <a:moveTo>
                    <a:pt x="47501" y="0"/>
                  </a:moveTo>
                  <a:cubicBezTo>
                    <a:pt x="35130" y="0"/>
                    <a:pt x="21154" y="8688"/>
                    <a:pt x="12088" y="23231"/>
                  </a:cubicBezTo>
                  <a:cubicBezTo>
                    <a:pt x="1" y="42779"/>
                    <a:pt x="1512" y="65915"/>
                    <a:pt x="15677" y="74698"/>
                  </a:cubicBezTo>
                  <a:cubicBezTo>
                    <a:pt x="19360" y="76964"/>
                    <a:pt x="23515" y="78003"/>
                    <a:pt x="27764" y="78003"/>
                  </a:cubicBezTo>
                  <a:cubicBezTo>
                    <a:pt x="40135" y="78003"/>
                    <a:pt x="54111" y="69315"/>
                    <a:pt x="63271" y="54772"/>
                  </a:cubicBezTo>
                  <a:cubicBezTo>
                    <a:pt x="75359" y="35224"/>
                    <a:pt x="73848" y="12088"/>
                    <a:pt x="59683" y="3305"/>
                  </a:cubicBezTo>
                  <a:cubicBezTo>
                    <a:pt x="56000" y="1039"/>
                    <a:pt x="51845" y="0"/>
                    <a:pt x="47501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37"/>
            <p:cNvSpPr/>
            <p:nvPr/>
          </p:nvSpPr>
          <p:spPr>
            <a:xfrm>
              <a:off x="4395475" y="2792575"/>
              <a:ext cx="1747050" cy="1980775"/>
            </a:xfrm>
            <a:custGeom>
              <a:rect b="b" l="l" r="r" t="t"/>
              <a:pathLst>
                <a:path extrusionOk="0" h="79231" w="69882">
                  <a:moveTo>
                    <a:pt x="44573" y="1228"/>
                  </a:moveTo>
                  <a:cubicBezTo>
                    <a:pt x="49106" y="1228"/>
                    <a:pt x="52978" y="2455"/>
                    <a:pt x="56661" y="4533"/>
                  </a:cubicBezTo>
                  <a:cubicBezTo>
                    <a:pt x="63177" y="8782"/>
                    <a:pt x="67521" y="16337"/>
                    <a:pt x="68087" y="25686"/>
                  </a:cubicBezTo>
                  <a:cubicBezTo>
                    <a:pt x="68654" y="35319"/>
                    <a:pt x="65915" y="45801"/>
                    <a:pt x="59966" y="55150"/>
                  </a:cubicBezTo>
                  <a:cubicBezTo>
                    <a:pt x="54205" y="64499"/>
                    <a:pt x="46084" y="71676"/>
                    <a:pt x="37018" y="75359"/>
                  </a:cubicBezTo>
                  <a:cubicBezTo>
                    <a:pt x="32863" y="77153"/>
                    <a:pt x="28803" y="78097"/>
                    <a:pt x="24931" y="78097"/>
                  </a:cubicBezTo>
                  <a:cubicBezTo>
                    <a:pt x="20681" y="78097"/>
                    <a:pt x="16715" y="76964"/>
                    <a:pt x="13221" y="74792"/>
                  </a:cubicBezTo>
                  <a:cubicBezTo>
                    <a:pt x="6611" y="70543"/>
                    <a:pt x="2361" y="62988"/>
                    <a:pt x="1794" y="53639"/>
                  </a:cubicBezTo>
                  <a:cubicBezTo>
                    <a:pt x="1133" y="44007"/>
                    <a:pt x="3966" y="33524"/>
                    <a:pt x="9916" y="24175"/>
                  </a:cubicBezTo>
                  <a:cubicBezTo>
                    <a:pt x="15582" y="14826"/>
                    <a:pt x="23798" y="7555"/>
                    <a:pt x="32863" y="3966"/>
                  </a:cubicBezTo>
                  <a:cubicBezTo>
                    <a:pt x="36735" y="2172"/>
                    <a:pt x="40890" y="1228"/>
                    <a:pt x="44573" y="1228"/>
                  </a:cubicBezTo>
                  <a:close/>
                  <a:moveTo>
                    <a:pt x="44668" y="0"/>
                  </a:moveTo>
                  <a:cubicBezTo>
                    <a:pt x="40701" y="0"/>
                    <a:pt x="36546" y="944"/>
                    <a:pt x="32202" y="2739"/>
                  </a:cubicBezTo>
                  <a:cubicBezTo>
                    <a:pt x="23137" y="6610"/>
                    <a:pt x="14732" y="13882"/>
                    <a:pt x="8688" y="23514"/>
                  </a:cubicBezTo>
                  <a:cubicBezTo>
                    <a:pt x="2928" y="33147"/>
                    <a:pt x="0" y="43723"/>
                    <a:pt x="567" y="53639"/>
                  </a:cubicBezTo>
                  <a:cubicBezTo>
                    <a:pt x="1133" y="63649"/>
                    <a:pt x="5383" y="71392"/>
                    <a:pt x="12654" y="75642"/>
                  </a:cubicBezTo>
                  <a:cubicBezTo>
                    <a:pt x="16243" y="78097"/>
                    <a:pt x="20492" y="79231"/>
                    <a:pt x="25309" y="79231"/>
                  </a:cubicBezTo>
                  <a:cubicBezTo>
                    <a:pt x="29275" y="79231"/>
                    <a:pt x="33430" y="78381"/>
                    <a:pt x="37679" y="76586"/>
                  </a:cubicBezTo>
                  <a:cubicBezTo>
                    <a:pt x="46651" y="72903"/>
                    <a:pt x="55150" y="65443"/>
                    <a:pt x="61099" y="55716"/>
                  </a:cubicBezTo>
                  <a:cubicBezTo>
                    <a:pt x="66860" y="46084"/>
                    <a:pt x="69881" y="35507"/>
                    <a:pt x="69315" y="25686"/>
                  </a:cubicBezTo>
                  <a:cubicBezTo>
                    <a:pt x="68654" y="15676"/>
                    <a:pt x="64499" y="7838"/>
                    <a:pt x="57227" y="3683"/>
                  </a:cubicBezTo>
                  <a:cubicBezTo>
                    <a:pt x="53544" y="1228"/>
                    <a:pt x="49295" y="0"/>
                    <a:pt x="4466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37"/>
            <p:cNvSpPr/>
            <p:nvPr/>
          </p:nvSpPr>
          <p:spPr>
            <a:xfrm>
              <a:off x="4275075" y="2700500"/>
              <a:ext cx="1891050" cy="1947725"/>
            </a:xfrm>
            <a:custGeom>
              <a:rect b="b" l="l" r="r" t="t"/>
              <a:pathLst>
                <a:path extrusionOk="0" h="77909" w="75642">
                  <a:moveTo>
                    <a:pt x="47595" y="0"/>
                  </a:moveTo>
                  <a:cubicBezTo>
                    <a:pt x="35130" y="0"/>
                    <a:pt x="21153" y="8499"/>
                    <a:pt x="12371" y="22948"/>
                  </a:cubicBezTo>
                  <a:cubicBezTo>
                    <a:pt x="0" y="42873"/>
                    <a:pt x="1794" y="65821"/>
                    <a:pt x="15959" y="74509"/>
                  </a:cubicBezTo>
                  <a:cubicBezTo>
                    <a:pt x="19548" y="76870"/>
                    <a:pt x="23703" y="77909"/>
                    <a:pt x="28141" y="77909"/>
                  </a:cubicBezTo>
                  <a:cubicBezTo>
                    <a:pt x="40418" y="77909"/>
                    <a:pt x="54394" y="69315"/>
                    <a:pt x="63554" y="54678"/>
                  </a:cubicBezTo>
                  <a:cubicBezTo>
                    <a:pt x="75642" y="35035"/>
                    <a:pt x="74131" y="12182"/>
                    <a:pt x="59966" y="3400"/>
                  </a:cubicBezTo>
                  <a:cubicBezTo>
                    <a:pt x="56188" y="1133"/>
                    <a:pt x="51939" y="0"/>
                    <a:pt x="475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>
              <a:off x="4258525" y="2686325"/>
              <a:ext cx="1839150" cy="1976075"/>
            </a:xfrm>
            <a:custGeom>
              <a:rect b="b" l="l" r="r" t="t"/>
              <a:pathLst>
                <a:path extrusionOk="0" h="79043" w="73566">
                  <a:moveTo>
                    <a:pt x="48257" y="1039"/>
                  </a:moveTo>
                  <a:cubicBezTo>
                    <a:pt x="52790" y="1039"/>
                    <a:pt x="56661" y="2172"/>
                    <a:pt x="60344" y="4344"/>
                  </a:cubicBezTo>
                  <a:cubicBezTo>
                    <a:pt x="66860" y="8500"/>
                    <a:pt x="70827" y="16054"/>
                    <a:pt x="71677" y="25687"/>
                  </a:cubicBezTo>
                  <a:cubicBezTo>
                    <a:pt x="72338" y="35319"/>
                    <a:pt x="69316" y="45518"/>
                    <a:pt x="63650" y="54867"/>
                  </a:cubicBezTo>
                  <a:cubicBezTo>
                    <a:pt x="54773" y="69315"/>
                    <a:pt x="40891" y="77814"/>
                    <a:pt x="28898" y="77814"/>
                  </a:cubicBezTo>
                  <a:cubicBezTo>
                    <a:pt x="24554" y="77814"/>
                    <a:pt x="20493" y="76776"/>
                    <a:pt x="16905" y="74415"/>
                  </a:cubicBezTo>
                  <a:cubicBezTo>
                    <a:pt x="3023" y="66105"/>
                    <a:pt x="1512" y="43440"/>
                    <a:pt x="13600" y="23798"/>
                  </a:cubicBezTo>
                  <a:cubicBezTo>
                    <a:pt x="19266" y="14543"/>
                    <a:pt x="27481" y="7272"/>
                    <a:pt x="36169" y="3589"/>
                  </a:cubicBezTo>
                  <a:cubicBezTo>
                    <a:pt x="40419" y="1795"/>
                    <a:pt x="44668" y="945"/>
                    <a:pt x="48257" y="945"/>
                  </a:cubicBezTo>
                  <a:close/>
                  <a:moveTo>
                    <a:pt x="48162" y="1"/>
                  </a:moveTo>
                  <a:cubicBezTo>
                    <a:pt x="44196" y="1"/>
                    <a:pt x="40041" y="850"/>
                    <a:pt x="35886" y="2550"/>
                  </a:cubicBezTo>
                  <a:cubicBezTo>
                    <a:pt x="26820" y="6422"/>
                    <a:pt x="18416" y="13599"/>
                    <a:pt x="12372" y="23231"/>
                  </a:cubicBezTo>
                  <a:cubicBezTo>
                    <a:pt x="1" y="43157"/>
                    <a:pt x="1795" y="66671"/>
                    <a:pt x="15960" y="75642"/>
                  </a:cubicBezTo>
                  <a:cubicBezTo>
                    <a:pt x="19927" y="78098"/>
                    <a:pt x="24176" y="79042"/>
                    <a:pt x="28615" y="79042"/>
                  </a:cubicBezTo>
                  <a:cubicBezTo>
                    <a:pt x="41269" y="79042"/>
                    <a:pt x="55434" y="70260"/>
                    <a:pt x="64500" y="55811"/>
                  </a:cubicBezTo>
                  <a:cubicBezTo>
                    <a:pt x="70543" y="46179"/>
                    <a:pt x="73565" y="35319"/>
                    <a:pt x="72999" y="25403"/>
                  </a:cubicBezTo>
                  <a:cubicBezTo>
                    <a:pt x="72054" y="15488"/>
                    <a:pt x="67805" y="7555"/>
                    <a:pt x="60911" y="3400"/>
                  </a:cubicBezTo>
                  <a:cubicBezTo>
                    <a:pt x="57134" y="1134"/>
                    <a:pt x="52884" y="1"/>
                    <a:pt x="481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>
              <a:off x="4390750" y="2827975"/>
              <a:ext cx="1633725" cy="1692775"/>
            </a:xfrm>
            <a:custGeom>
              <a:rect b="b" l="l" r="r" t="t"/>
              <a:pathLst>
                <a:path extrusionOk="0" h="67711" w="65349">
                  <a:moveTo>
                    <a:pt x="41268" y="1"/>
                  </a:moveTo>
                  <a:cubicBezTo>
                    <a:pt x="30597" y="1"/>
                    <a:pt x="18226" y="7555"/>
                    <a:pt x="10388" y="20021"/>
                  </a:cubicBezTo>
                  <a:cubicBezTo>
                    <a:pt x="0" y="37208"/>
                    <a:pt x="1417" y="57133"/>
                    <a:pt x="13410" y="64594"/>
                  </a:cubicBezTo>
                  <a:cubicBezTo>
                    <a:pt x="16715" y="66671"/>
                    <a:pt x="20398" y="67710"/>
                    <a:pt x="24270" y="67710"/>
                  </a:cubicBezTo>
                  <a:cubicBezTo>
                    <a:pt x="34941" y="67710"/>
                    <a:pt x="46934" y="60155"/>
                    <a:pt x="54772" y="47784"/>
                  </a:cubicBezTo>
                  <a:cubicBezTo>
                    <a:pt x="65349" y="30597"/>
                    <a:pt x="64027" y="10672"/>
                    <a:pt x="51656" y="2928"/>
                  </a:cubicBezTo>
                  <a:cubicBezTo>
                    <a:pt x="48634" y="945"/>
                    <a:pt x="45045" y="1"/>
                    <a:pt x="41268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>
              <a:off x="4598500" y="3349725"/>
              <a:ext cx="1114350" cy="786200"/>
            </a:xfrm>
            <a:custGeom>
              <a:rect b="b" l="l" r="r" t="t"/>
              <a:pathLst>
                <a:path extrusionOk="0" h="31448" w="44574">
                  <a:moveTo>
                    <a:pt x="44479" y="5856"/>
                  </a:moveTo>
                  <a:lnTo>
                    <a:pt x="39191" y="4722"/>
                  </a:lnTo>
                  <a:lnTo>
                    <a:pt x="37774" y="13694"/>
                  </a:lnTo>
                  <a:cubicBezTo>
                    <a:pt x="37302" y="17093"/>
                    <a:pt x="34563" y="19360"/>
                    <a:pt x="31353" y="19737"/>
                  </a:cubicBezTo>
                  <a:lnTo>
                    <a:pt x="33902" y="3495"/>
                  </a:lnTo>
                  <a:lnTo>
                    <a:pt x="28614" y="2361"/>
                  </a:lnTo>
                  <a:lnTo>
                    <a:pt x="26064" y="18604"/>
                  </a:lnTo>
                  <a:cubicBezTo>
                    <a:pt x="23137" y="16810"/>
                    <a:pt x="21343" y="13505"/>
                    <a:pt x="21815" y="10200"/>
                  </a:cubicBezTo>
                  <a:lnTo>
                    <a:pt x="23231" y="1228"/>
                  </a:lnTo>
                  <a:lnTo>
                    <a:pt x="17943" y="1"/>
                  </a:lnTo>
                  <a:lnTo>
                    <a:pt x="1" y="11522"/>
                  </a:lnTo>
                  <a:lnTo>
                    <a:pt x="3211" y="15960"/>
                  </a:lnTo>
                  <a:lnTo>
                    <a:pt x="16810" y="7178"/>
                  </a:lnTo>
                  <a:lnTo>
                    <a:pt x="16526" y="9066"/>
                  </a:lnTo>
                  <a:cubicBezTo>
                    <a:pt x="15582" y="15205"/>
                    <a:pt x="19360" y="21343"/>
                    <a:pt x="25214" y="23798"/>
                  </a:cubicBezTo>
                  <a:lnTo>
                    <a:pt x="24553" y="27953"/>
                  </a:lnTo>
                  <a:lnTo>
                    <a:pt x="29842" y="29086"/>
                  </a:lnTo>
                  <a:lnTo>
                    <a:pt x="30503" y="25026"/>
                  </a:lnTo>
                  <a:cubicBezTo>
                    <a:pt x="32580" y="25026"/>
                    <a:pt x="34469" y="24648"/>
                    <a:pt x="36169" y="23892"/>
                  </a:cubicBezTo>
                  <a:lnTo>
                    <a:pt x="35224" y="30314"/>
                  </a:lnTo>
                  <a:lnTo>
                    <a:pt x="40513" y="31447"/>
                  </a:lnTo>
                  <a:lnTo>
                    <a:pt x="44573" y="58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>
              <a:off x="4581975" y="3334575"/>
              <a:ext cx="1145050" cy="817875"/>
            </a:xfrm>
            <a:custGeom>
              <a:rect b="b" l="l" r="r" t="t"/>
              <a:pathLst>
                <a:path extrusionOk="0" h="32715" w="45802">
                  <a:moveTo>
                    <a:pt x="18698" y="1268"/>
                  </a:moveTo>
                  <a:lnTo>
                    <a:pt x="23231" y="2212"/>
                  </a:lnTo>
                  <a:lnTo>
                    <a:pt x="21909" y="10711"/>
                  </a:lnTo>
                  <a:cubicBezTo>
                    <a:pt x="21343" y="14205"/>
                    <a:pt x="23137" y="17794"/>
                    <a:pt x="26348" y="19682"/>
                  </a:cubicBezTo>
                  <a:cubicBezTo>
                    <a:pt x="26442" y="19730"/>
                    <a:pt x="26536" y="19753"/>
                    <a:pt x="26631" y="19753"/>
                  </a:cubicBezTo>
                  <a:cubicBezTo>
                    <a:pt x="26725" y="19753"/>
                    <a:pt x="26820" y="19730"/>
                    <a:pt x="26914" y="19682"/>
                  </a:cubicBezTo>
                  <a:cubicBezTo>
                    <a:pt x="27103" y="19588"/>
                    <a:pt x="27198" y="19493"/>
                    <a:pt x="27198" y="19305"/>
                  </a:cubicBezTo>
                  <a:lnTo>
                    <a:pt x="29653" y="3628"/>
                  </a:lnTo>
                  <a:lnTo>
                    <a:pt x="33902" y="4573"/>
                  </a:lnTo>
                  <a:lnTo>
                    <a:pt x="31353" y="20249"/>
                  </a:lnTo>
                  <a:cubicBezTo>
                    <a:pt x="31353" y="20438"/>
                    <a:pt x="31447" y="20627"/>
                    <a:pt x="31541" y="20721"/>
                  </a:cubicBezTo>
                  <a:cubicBezTo>
                    <a:pt x="31611" y="20859"/>
                    <a:pt x="31730" y="20947"/>
                    <a:pt x="31864" y="20947"/>
                  </a:cubicBezTo>
                  <a:cubicBezTo>
                    <a:pt x="31912" y="20947"/>
                    <a:pt x="31963" y="20935"/>
                    <a:pt x="32014" y="20910"/>
                  </a:cubicBezTo>
                  <a:cubicBezTo>
                    <a:pt x="35697" y="20532"/>
                    <a:pt x="38435" y="17888"/>
                    <a:pt x="39002" y="14394"/>
                  </a:cubicBezTo>
                  <a:lnTo>
                    <a:pt x="40324" y="5989"/>
                  </a:lnTo>
                  <a:lnTo>
                    <a:pt x="44479" y="6934"/>
                  </a:lnTo>
                  <a:lnTo>
                    <a:pt x="40607" y="31392"/>
                  </a:lnTo>
                  <a:lnTo>
                    <a:pt x="36452" y="30448"/>
                  </a:lnTo>
                  <a:lnTo>
                    <a:pt x="36546" y="30448"/>
                  </a:lnTo>
                  <a:lnTo>
                    <a:pt x="37396" y="24593"/>
                  </a:lnTo>
                  <a:cubicBezTo>
                    <a:pt x="37491" y="24404"/>
                    <a:pt x="37396" y="24215"/>
                    <a:pt x="37208" y="24026"/>
                  </a:cubicBezTo>
                  <a:cubicBezTo>
                    <a:pt x="37113" y="23979"/>
                    <a:pt x="37019" y="23955"/>
                    <a:pt x="36924" y="23955"/>
                  </a:cubicBezTo>
                  <a:cubicBezTo>
                    <a:pt x="36830" y="23955"/>
                    <a:pt x="36735" y="23979"/>
                    <a:pt x="36641" y="24026"/>
                  </a:cubicBezTo>
                  <a:cubicBezTo>
                    <a:pt x="35113" y="24705"/>
                    <a:pt x="33432" y="25079"/>
                    <a:pt x="31736" y="25079"/>
                  </a:cubicBezTo>
                  <a:cubicBezTo>
                    <a:pt x="31545" y="25079"/>
                    <a:pt x="31355" y="25075"/>
                    <a:pt x="31164" y="25065"/>
                  </a:cubicBezTo>
                  <a:cubicBezTo>
                    <a:pt x="30880" y="25065"/>
                    <a:pt x="30597" y="25254"/>
                    <a:pt x="30597" y="25537"/>
                  </a:cubicBezTo>
                  <a:lnTo>
                    <a:pt x="30031" y="29031"/>
                  </a:lnTo>
                  <a:lnTo>
                    <a:pt x="25875" y="28087"/>
                  </a:lnTo>
                  <a:lnTo>
                    <a:pt x="26442" y="24593"/>
                  </a:lnTo>
                  <a:cubicBezTo>
                    <a:pt x="26442" y="24310"/>
                    <a:pt x="26348" y="24026"/>
                    <a:pt x="26064" y="23932"/>
                  </a:cubicBezTo>
                  <a:cubicBezTo>
                    <a:pt x="20304" y="21477"/>
                    <a:pt x="16810" y="15527"/>
                    <a:pt x="17754" y="9767"/>
                  </a:cubicBezTo>
                  <a:lnTo>
                    <a:pt x="18037" y="7878"/>
                  </a:lnTo>
                  <a:cubicBezTo>
                    <a:pt x="18037" y="7689"/>
                    <a:pt x="17943" y="7406"/>
                    <a:pt x="17754" y="7311"/>
                  </a:cubicBezTo>
                  <a:cubicBezTo>
                    <a:pt x="17660" y="7264"/>
                    <a:pt x="17565" y="7241"/>
                    <a:pt x="17459" y="7241"/>
                  </a:cubicBezTo>
                  <a:cubicBezTo>
                    <a:pt x="17353" y="7241"/>
                    <a:pt x="17235" y="7264"/>
                    <a:pt x="17093" y="7311"/>
                  </a:cubicBezTo>
                  <a:lnTo>
                    <a:pt x="3967" y="15716"/>
                  </a:lnTo>
                  <a:lnTo>
                    <a:pt x="1511" y="12222"/>
                  </a:lnTo>
                  <a:lnTo>
                    <a:pt x="18698" y="1268"/>
                  </a:lnTo>
                  <a:close/>
                  <a:moveTo>
                    <a:pt x="18552" y="1"/>
                  </a:moveTo>
                  <a:cubicBezTo>
                    <a:pt x="18446" y="1"/>
                    <a:pt x="18360" y="68"/>
                    <a:pt x="18226" y="134"/>
                  </a:cubicBezTo>
                  <a:lnTo>
                    <a:pt x="284" y="11561"/>
                  </a:lnTo>
                  <a:cubicBezTo>
                    <a:pt x="189" y="11655"/>
                    <a:pt x="95" y="11844"/>
                    <a:pt x="95" y="11939"/>
                  </a:cubicBezTo>
                  <a:cubicBezTo>
                    <a:pt x="0" y="12128"/>
                    <a:pt x="95" y="12316"/>
                    <a:pt x="189" y="12411"/>
                  </a:cubicBezTo>
                  <a:lnTo>
                    <a:pt x="3400" y="16849"/>
                  </a:lnTo>
                  <a:cubicBezTo>
                    <a:pt x="3522" y="17032"/>
                    <a:pt x="3683" y="17136"/>
                    <a:pt x="3859" y="17136"/>
                  </a:cubicBezTo>
                  <a:cubicBezTo>
                    <a:pt x="3955" y="17136"/>
                    <a:pt x="4055" y="17105"/>
                    <a:pt x="4156" y="17038"/>
                  </a:cubicBezTo>
                  <a:lnTo>
                    <a:pt x="16715" y="9011"/>
                  </a:lnTo>
                  <a:lnTo>
                    <a:pt x="16621" y="9578"/>
                  </a:lnTo>
                  <a:cubicBezTo>
                    <a:pt x="15582" y="15716"/>
                    <a:pt x="19265" y="22043"/>
                    <a:pt x="25214" y="24782"/>
                  </a:cubicBezTo>
                  <a:lnTo>
                    <a:pt x="24648" y="28465"/>
                  </a:lnTo>
                  <a:cubicBezTo>
                    <a:pt x="24553" y="28748"/>
                    <a:pt x="24742" y="29031"/>
                    <a:pt x="25120" y="29126"/>
                  </a:cubicBezTo>
                  <a:lnTo>
                    <a:pt x="30408" y="30353"/>
                  </a:lnTo>
                  <a:cubicBezTo>
                    <a:pt x="30503" y="30353"/>
                    <a:pt x="30692" y="30353"/>
                    <a:pt x="30880" y="30259"/>
                  </a:cubicBezTo>
                  <a:cubicBezTo>
                    <a:pt x="30975" y="30165"/>
                    <a:pt x="31069" y="29976"/>
                    <a:pt x="31069" y="29787"/>
                  </a:cubicBezTo>
                  <a:lnTo>
                    <a:pt x="31636" y="26198"/>
                  </a:lnTo>
                  <a:cubicBezTo>
                    <a:pt x="33147" y="26198"/>
                    <a:pt x="34658" y="25915"/>
                    <a:pt x="36074" y="25443"/>
                  </a:cubicBezTo>
                  <a:lnTo>
                    <a:pt x="36074" y="25443"/>
                  </a:lnTo>
                  <a:lnTo>
                    <a:pt x="35224" y="30826"/>
                  </a:lnTo>
                  <a:cubicBezTo>
                    <a:pt x="35224" y="31109"/>
                    <a:pt x="35413" y="31392"/>
                    <a:pt x="35697" y="31487"/>
                  </a:cubicBezTo>
                  <a:lnTo>
                    <a:pt x="40985" y="32620"/>
                  </a:lnTo>
                  <a:cubicBezTo>
                    <a:pt x="41047" y="32682"/>
                    <a:pt x="41108" y="32703"/>
                    <a:pt x="41144" y="32710"/>
                  </a:cubicBezTo>
                  <a:lnTo>
                    <a:pt x="41144" y="32710"/>
                  </a:lnTo>
                  <a:cubicBezTo>
                    <a:pt x="41291" y="32692"/>
                    <a:pt x="41374" y="32608"/>
                    <a:pt x="41457" y="32525"/>
                  </a:cubicBezTo>
                  <a:cubicBezTo>
                    <a:pt x="41552" y="32525"/>
                    <a:pt x="41646" y="32337"/>
                    <a:pt x="41646" y="32148"/>
                  </a:cubicBezTo>
                  <a:lnTo>
                    <a:pt x="45707" y="6556"/>
                  </a:lnTo>
                  <a:cubicBezTo>
                    <a:pt x="45801" y="6273"/>
                    <a:pt x="45612" y="5989"/>
                    <a:pt x="45234" y="5895"/>
                  </a:cubicBezTo>
                  <a:lnTo>
                    <a:pt x="39946" y="4762"/>
                  </a:lnTo>
                  <a:cubicBezTo>
                    <a:pt x="39891" y="4734"/>
                    <a:pt x="39844" y="4723"/>
                    <a:pt x="39800" y="4723"/>
                  </a:cubicBezTo>
                  <a:cubicBezTo>
                    <a:pt x="39694" y="4723"/>
                    <a:pt x="39608" y="4789"/>
                    <a:pt x="39474" y="4856"/>
                  </a:cubicBezTo>
                  <a:cubicBezTo>
                    <a:pt x="39380" y="4856"/>
                    <a:pt x="39285" y="5045"/>
                    <a:pt x="39285" y="5234"/>
                  </a:cubicBezTo>
                  <a:lnTo>
                    <a:pt x="37869" y="14205"/>
                  </a:lnTo>
                  <a:cubicBezTo>
                    <a:pt x="37396" y="16944"/>
                    <a:pt x="35413" y="19021"/>
                    <a:pt x="32675" y="19682"/>
                  </a:cubicBezTo>
                  <a:lnTo>
                    <a:pt x="35130" y="4195"/>
                  </a:lnTo>
                  <a:cubicBezTo>
                    <a:pt x="35130" y="3912"/>
                    <a:pt x="34941" y="3628"/>
                    <a:pt x="34658" y="3534"/>
                  </a:cubicBezTo>
                  <a:lnTo>
                    <a:pt x="29370" y="2401"/>
                  </a:lnTo>
                  <a:cubicBezTo>
                    <a:pt x="29314" y="2373"/>
                    <a:pt x="29259" y="2362"/>
                    <a:pt x="29206" y="2362"/>
                  </a:cubicBezTo>
                  <a:cubicBezTo>
                    <a:pt x="29078" y="2362"/>
                    <a:pt x="28964" y="2428"/>
                    <a:pt x="28897" y="2495"/>
                  </a:cubicBezTo>
                  <a:cubicBezTo>
                    <a:pt x="28708" y="2590"/>
                    <a:pt x="28614" y="2684"/>
                    <a:pt x="28614" y="2873"/>
                  </a:cubicBezTo>
                  <a:lnTo>
                    <a:pt x="26253" y="18171"/>
                  </a:lnTo>
                  <a:cubicBezTo>
                    <a:pt x="23892" y="16472"/>
                    <a:pt x="22665" y="13639"/>
                    <a:pt x="23042" y="10900"/>
                  </a:cubicBezTo>
                  <a:lnTo>
                    <a:pt x="24459" y="1834"/>
                  </a:lnTo>
                  <a:cubicBezTo>
                    <a:pt x="24553" y="1551"/>
                    <a:pt x="24270" y="1268"/>
                    <a:pt x="23987" y="1173"/>
                  </a:cubicBezTo>
                  <a:lnTo>
                    <a:pt x="18698" y="40"/>
                  </a:lnTo>
                  <a:cubicBezTo>
                    <a:pt x="18643" y="12"/>
                    <a:pt x="18596" y="1"/>
                    <a:pt x="18552" y="1"/>
                  </a:cubicBezTo>
                  <a:close/>
                  <a:moveTo>
                    <a:pt x="41144" y="32710"/>
                  </a:moveTo>
                  <a:cubicBezTo>
                    <a:pt x="41123" y="32713"/>
                    <a:pt x="41102" y="32714"/>
                    <a:pt x="41079" y="32714"/>
                  </a:cubicBezTo>
                  <a:lnTo>
                    <a:pt x="41174" y="32714"/>
                  </a:lnTo>
                  <a:cubicBezTo>
                    <a:pt x="41174" y="32714"/>
                    <a:pt x="41162" y="32714"/>
                    <a:pt x="41144" y="3271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>
              <a:off x="4461575" y="2811450"/>
              <a:ext cx="1522775" cy="1721100"/>
            </a:xfrm>
            <a:custGeom>
              <a:rect b="b" l="l" r="r" t="t"/>
              <a:pathLst>
                <a:path extrusionOk="0" h="68844" w="60911">
                  <a:moveTo>
                    <a:pt x="38813" y="1417"/>
                  </a:moveTo>
                  <a:cubicBezTo>
                    <a:pt x="42496" y="1417"/>
                    <a:pt x="46084" y="2267"/>
                    <a:pt x="49106" y="4061"/>
                  </a:cubicBezTo>
                  <a:cubicBezTo>
                    <a:pt x="54867" y="7744"/>
                    <a:pt x="58455" y="14355"/>
                    <a:pt x="59116" y="22476"/>
                  </a:cubicBezTo>
                  <a:cubicBezTo>
                    <a:pt x="59683" y="30597"/>
                    <a:pt x="56944" y="39663"/>
                    <a:pt x="52222" y="47690"/>
                  </a:cubicBezTo>
                  <a:cubicBezTo>
                    <a:pt x="47029" y="55906"/>
                    <a:pt x="40040" y="62233"/>
                    <a:pt x="32297" y="65538"/>
                  </a:cubicBezTo>
                  <a:cubicBezTo>
                    <a:pt x="28803" y="66955"/>
                    <a:pt x="25214" y="67616"/>
                    <a:pt x="21909" y="67616"/>
                  </a:cubicBezTo>
                  <a:cubicBezTo>
                    <a:pt x="18132" y="67616"/>
                    <a:pt x="14543" y="66766"/>
                    <a:pt x="11427" y="64971"/>
                  </a:cubicBezTo>
                  <a:cubicBezTo>
                    <a:pt x="5761" y="61383"/>
                    <a:pt x="2456" y="54678"/>
                    <a:pt x="1795" y="46557"/>
                  </a:cubicBezTo>
                  <a:cubicBezTo>
                    <a:pt x="1228" y="38152"/>
                    <a:pt x="3683" y="29086"/>
                    <a:pt x="8783" y="20965"/>
                  </a:cubicBezTo>
                  <a:cubicBezTo>
                    <a:pt x="13882" y="12844"/>
                    <a:pt x="20776" y="6800"/>
                    <a:pt x="28331" y="3495"/>
                  </a:cubicBezTo>
                  <a:cubicBezTo>
                    <a:pt x="32014" y="1984"/>
                    <a:pt x="35602" y="1417"/>
                    <a:pt x="38813" y="1417"/>
                  </a:cubicBezTo>
                  <a:close/>
                  <a:moveTo>
                    <a:pt x="38529" y="1"/>
                  </a:moveTo>
                  <a:cubicBezTo>
                    <a:pt x="35224" y="1"/>
                    <a:pt x="31636" y="756"/>
                    <a:pt x="28047" y="2267"/>
                  </a:cubicBezTo>
                  <a:cubicBezTo>
                    <a:pt x="20209" y="5572"/>
                    <a:pt x="12938" y="11994"/>
                    <a:pt x="7838" y="20398"/>
                  </a:cubicBezTo>
                  <a:cubicBezTo>
                    <a:pt x="2456" y="28803"/>
                    <a:pt x="0" y="38152"/>
                    <a:pt x="661" y="46557"/>
                  </a:cubicBezTo>
                  <a:cubicBezTo>
                    <a:pt x="1228" y="55339"/>
                    <a:pt x="4911" y="62233"/>
                    <a:pt x="10860" y="65821"/>
                  </a:cubicBezTo>
                  <a:cubicBezTo>
                    <a:pt x="14165" y="67993"/>
                    <a:pt x="17848" y="68843"/>
                    <a:pt x="22003" y="68843"/>
                  </a:cubicBezTo>
                  <a:cubicBezTo>
                    <a:pt x="25309" y="68843"/>
                    <a:pt x="28897" y="68277"/>
                    <a:pt x="32863" y="66482"/>
                  </a:cubicBezTo>
                  <a:cubicBezTo>
                    <a:pt x="40607" y="63460"/>
                    <a:pt x="47878" y="56756"/>
                    <a:pt x="52978" y="48729"/>
                  </a:cubicBezTo>
                  <a:cubicBezTo>
                    <a:pt x="58172" y="40230"/>
                    <a:pt x="60910" y="30881"/>
                    <a:pt x="60249" y="22476"/>
                  </a:cubicBezTo>
                  <a:cubicBezTo>
                    <a:pt x="59683" y="13788"/>
                    <a:pt x="56094" y="6800"/>
                    <a:pt x="49673" y="3211"/>
                  </a:cubicBezTo>
                  <a:cubicBezTo>
                    <a:pt x="46462" y="1039"/>
                    <a:pt x="42590" y="1"/>
                    <a:pt x="3852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>
              <a:off x="2561075" y="1099825"/>
              <a:ext cx="1090750" cy="1418900"/>
            </a:xfrm>
            <a:custGeom>
              <a:rect b="b" l="l" r="r" t="t"/>
              <a:pathLst>
                <a:path extrusionOk="0" h="56756" w="43630">
                  <a:moveTo>
                    <a:pt x="1" y="14260"/>
                  </a:moveTo>
                  <a:lnTo>
                    <a:pt x="2739" y="20682"/>
                  </a:lnTo>
                  <a:lnTo>
                    <a:pt x="14166" y="15677"/>
                  </a:lnTo>
                  <a:cubicBezTo>
                    <a:pt x="18321" y="13788"/>
                    <a:pt x="23043" y="14921"/>
                    <a:pt x="26065" y="18038"/>
                  </a:cubicBezTo>
                  <a:lnTo>
                    <a:pt x="5572" y="27009"/>
                  </a:lnTo>
                  <a:lnTo>
                    <a:pt x="8405" y="33430"/>
                  </a:lnTo>
                  <a:lnTo>
                    <a:pt x="28898" y="24459"/>
                  </a:lnTo>
                  <a:cubicBezTo>
                    <a:pt x="29181" y="28803"/>
                    <a:pt x="26820" y="33053"/>
                    <a:pt x="22665" y="34847"/>
                  </a:cubicBezTo>
                  <a:lnTo>
                    <a:pt x="11238" y="39852"/>
                  </a:lnTo>
                  <a:lnTo>
                    <a:pt x="14072" y="46273"/>
                  </a:lnTo>
                  <a:lnTo>
                    <a:pt x="41174" y="56756"/>
                  </a:lnTo>
                  <a:lnTo>
                    <a:pt x="43629" y="50240"/>
                  </a:lnTo>
                  <a:lnTo>
                    <a:pt x="23137" y="42307"/>
                  </a:lnTo>
                  <a:lnTo>
                    <a:pt x="25498" y="41268"/>
                  </a:lnTo>
                  <a:cubicBezTo>
                    <a:pt x="33242" y="37869"/>
                    <a:pt x="37208" y="29464"/>
                    <a:pt x="35508" y="21532"/>
                  </a:cubicBezTo>
                  <a:lnTo>
                    <a:pt x="40702" y="19265"/>
                  </a:lnTo>
                  <a:lnTo>
                    <a:pt x="37869" y="12844"/>
                  </a:lnTo>
                  <a:lnTo>
                    <a:pt x="32675" y="15110"/>
                  </a:lnTo>
                  <a:cubicBezTo>
                    <a:pt x="31164" y="12938"/>
                    <a:pt x="29181" y="11238"/>
                    <a:pt x="27009" y="10011"/>
                  </a:cubicBezTo>
                  <a:lnTo>
                    <a:pt x="35036" y="6422"/>
                  </a:lnTo>
                  <a:lnTo>
                    <a:pt x="32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>
              <a:off x="2542200" y="1086250"/>
              <a:ext cx="1126150" cy="1449000"/>
            </a:xfrm>
            <a:custGeom>
              <a:rect b="b" l="l" r="r" t="t"/>
              <a:pathLst>
                <a:path extrusionOk="0" h="57960" w="45046">
                  <a:moveTo>
                    <a:pt x="32675" y="1393"/>
                  </a:moveTo>
                  <a:lnTo>
                    <a:pt x="35035" y="6682"/>
                  </a:lnTo>
                  <a:lnTo>
                    <a:pt x="27481" y="9987"/>
                  </a:lnTo>
                  <a:cubicBezTo>
                    <a:pt x="27292" y="10081"/>
                    <a:pt x="27103" y="10270"/>
                    <a:pt x="27103" y="10554"/>
                  </a:cubicBezTo>
                  <a:cubicBezTo>
                    <a:pt x="27103" y="10742"/>
                    <a:pt x="27197" y="10931"/>
                    <a:pt x="27481" y="11120"/>
                  </a:cubicBezTo>
                  <a:cubicBezTo>
                    <a:pt x="29653" y="12348"/>
                    <a:pt x="31541" y="13953"/>
                    <a:pt x="32958" y="16031"/>
                  </a:cubicBezTo>
                  <a:cubicBezTo>
                    <a:pt x="33096" y="16169"/>
                    <a:pt x="33285" y="16257"/>
                    <a:pt x="33487" y="16257"/>
                  </a:cubicBezTo>
                  <a:cubicBezTo>
                    <a:pt x="33562" y="16257"/>
                    <a:pt x="33637" y="16245"/>
                    <a:pt x="33713" y="16220"/>
                  </a:cubicBezTo>
                  <a:lnTo>
                    <a:pt x="38341" y="14237"/>
                  </a:lnTo>
                  <a:lnTo>
                    <a:pt x="40701" y="19525"/>
                  </a:lnTo>
                  <a:lnTo>
                    <a:pt x="36074" y="21602"/>
                  </a:lnTo>
                  <a:cubicBezTo>
                    <a:pt x="35791" y="21697"/>
                    <a:pt x="35602" y="21980"/>
                    <a:pt x="35696" y="22263"/>
                  </a:cubicBezTo>
                  <a:cubicBezTo>
                    <a:pt x="37396" y="30007"/>
                    <a:pt x="33336" y="38034"/>
                    <a:pt x="25970" y="41339"/>
                  </a:cubicBezTo>
                  <a:lnTo>
                    <a:pt x="23609" y="42284"/>
                  </a:lnTo>
                  <a:cubicBezTo>
                    <a:pt x="23420" y="42378"/>
                    <a:pt x="23326" y="42661"/>
                    <a:pt x="23326" y="42850"/>
                  </a:cubicBezTo>
                  <a:cubicBezTo>
                    <a:pt x="23326" y="43133"/>
                    <a:pt x="23420" y="43322"/>
                    <a:pt x="23703" y="43417"/>
                  </a:cubicBezTo>
                  <a:lnTo>
                    <a:pt x="43629" y="51160"/>
                  </a:lnTo>
                  <a:lnTo>
                    <a:pt x="41551" y="56638"/>
                  </a:lnTo>
                  <a:lnTo>
                    <a:pt x="15299" y="46344"/>
                  </a:lnTo>
                  <a:lnTo>
                    <a:pt x="15299" y="46439"/>
                  </a:lnTo>
                  <a:lnTo>
                    <a:pt x="12843" y="40773"/>
                  </a:lnTo>
                  <a:lnTo>
                    <a:pt x="23609" y="35956"/>
                  </a:lnTo>
                  <a:cubicBezTo>
                    <a:pt x="27953" y="34068"/>
                    <a:pt x="30597" y="29724"/>
                    <a:pt x="30219" y="25002"/>
                  </a:cubicBezTo>
                  <a:cubicBezTo>
                    <a:pt x="30219" y="24813"/>
                    <a:pt x="30125" y="24624"/>
                    <a:pt x="29936" y="24530"/>
                  </a:cubicBezTo>
                  <a:cubicBezTo>
                    <a:pt x="29842" y="24483"/>
                    <a:pt x="29747" y="24459"/>
                    <a:pt x="29653" y="24459"/>
                  </a:cubicBezTo>
                  <a:cubicBezTo>
                    <a:pt x="29558" y="24459"/>
                    <a:pt x="29464" y="24483"/>
                    <a:pt x="29369" y="24530"/>
                  </a:cubicBezTo>
                  <a:lnTo>
                    <a:pt x="9538" y="33218"/>
                  </a:lnTo>
                  <a:lnTo>
                    <a:pt x="7177" y="27930"/>
                  </a:lnTo>
                  <a:lnTo>
                    <a:pt x="27103" y="19147"/>
                  </a:lnTo>
                  <a:cubicBezTo>
                    <a:pt x="27197" y="19053"/>
                    <a:pt x="27386" y="18958"/>
                    <a:pt x="27386" y="18769"/>
                  </a:cubicBezTo>
                  <a:cubicBezTo>
                    <a:pt x="27481" y="18581"/>
                    <a:pt x="27386" y="18392"/>
                    <a:pt x="27292" y="18203"/>
                  </a:cubicBezTo>
                  <a:cubicBezTo>
                    <a:pt x="25088" y="15936"/>
                    <a:pt x="22129" y="14719"/>
                    <a:pt x="19143" y="14719"/>
                  </a:cubicBezTo>
                  <a:cubicBezTo>
                    <a:pt x="17649" y="14719"/>
                    <a:pt x="16149" y="15024"/>
                    <a:pt x="14732" y="15653"/>
                  </a:cubicBezTo>
                  <a:lnTo>
                    <a:pt x="3872" y="20469"/>
                  </a:lnTo>
                  <a:lnTo>
                    <a:pt x="1511" y="15086"/>
                  </a:lnTo>
                  <a:lnTo>
                    <a:pt x="32675" y="1393"/>
                  </a:lnTo>
                  <a:close/>
                  <a:moveTo>
                    <a:pt x="32958" y="1"/>
                  </a:moveTo>
                  <a:cubicBezTo>
                    <a:pt x="32887" y="1"/>
                    <a:pt x="32816" y="24"/>
                    <a:pt x="32769" y="71"/>
                  </a:cubicBezTo>
                  <a:lnTo>
                    <a:pt x="473" y="14237"/>
                  </a:lnTo>
                  <a:cubicBezTo>
                    <a:pt x="189" y="14425"/>
                    <a:pt x="0" y="14709"/>
                    <a:pt x="189" y="14992"/>
                  </a:cubicBezTo>
                  <a:lnTo>
                    <a:pt x="3022" y="21414"/>
                  </a:lnTo>
                  <a:cubicBezTo>
                    <a:pt x="3022" y="21602"/>
                    <a:pt x="3211" y="21697"/>
                    <a:pt x="3306" y="21791"/>
                  </a:cubicBezTo>
                  <a:lnTo>
                    <a:pt x="3778" y="21791"/>
                  </a:lnTo>
                  <a:lnTo>
                    <a:pt x="15110" y="16692"/>
                  </a:lnTo>
                  <a:cubicBezTo>
                    <a:pt x="16388" y="16154"/>
                    <a:pt x="17737" y="15891"/>
                    <a:pt x="19078" y="15891"/>
                  </a:cubicBezTo>
                  <a:cubicBezTo>
                    <a:pt x="21502" y="15891"/>
                    <a:pt x="23896" y="16750"/>
                    <a:pt x="25781" y="18392"/>
                  </a:cubicBezTo>
                  <a:lnTo>
                    <a:pt x="6139" y="27080"/>
                  </a:lnTo>
                  <a:cubicBezTo>
                    <a:pt x="6044" y="27174"/>
                    <a:pt x="5855" y="27269"/>
                    <a:pt x="5855" y="27363"/>
                  </a:cubicBezTo>
                  <a:cubicBezTo>
                    <a:pt x="5761" y="27552"/>
                    <a:pt x="5761" y="27741"/>
                    <a:pt x="5855" y="27835"/>
                  </a:cubicBezTo>
                  <a:lnTo>
                    <a:pt x="8688" y="34257"/>
                  </a:lnTo>
                  <a:cubicBezTo>
                    <a:pt x="8756" y="34461"/>
                    <a:pt x="8972" y="34616"/>
                    <a:pt x="9193" y="34616"/>
                  </a:cubicBezTo>
                  <a:cubicBezTo>
                    <a:pt x="9278" y="34616"/>
                    <a:pt x="9365" y="34593"/>
                    <a:pt x="9444" y="34540"/>
                  </a:cubicBezTo>
                  <a:lnTo>
                    <a:pt x="29086" y="25946"/>
                  </a:lnTo>
                  <a:lnTo>
                    <a:pt x="29086" y="25946"/>
                  </a:lnTo>
                  <a:cubicBezTo>
                    <a:pt x="28992" y="29818"/>
                    <a:pt x="26725" y="33312"/>
                    <a:pt x="23137" y="34918"/>
                  </a:cubicBezTo>
                  <a:lnTo>
                    <a:pt x="11805" y="39923"/>
                  </a:lnTo>
                  <a:cubicBezTo>
                    <a:pt x="11427" y="40017"/>
                    <a:pt x="11332" y="40395"/>
                    <a:pt x="11427" y="40678"/>
                  </a:cubicBezTo>
                  <a:lnTo>
                    <a:pt x="14260" y="47100"/>
                  </a:lnTo>
                  <a:cubicBezTo>
                    <a:pt x="14354" y="47194"/>
                    <a:pt x="14449" y="47383"/>
                    <a:pt x="14638" y="47383"/>
                  </a:cubicBezTo>
                  <a:lnTo>
                    <a:pt x="41646" y="57960"/>
                  </a:lnTo>
                  <a:lnTo>
                    <a:pt x="41835" y="57960"/>
                  </a:lnTo>
                  <a:cubicBezTo>
                    <a:pt x="41929" y="57960"/>
                    <a:pt x="42024" y="57960"/>
                    <a:pt x="42118" y="57865"/>
                  </a:cubicBezTo>
                  <a:cubicBezTo>
                    <a:pt x="42212" y="57865"/>
                    <a:pt x="42307" y="57676"/>
                    <a:pt x="42401" y="57582"/>
                  </a:cubicBezTo>
                  <a:lnTo>
                    <a:pt x="44951" y="51066"/>
                  </a:lnTo>
                  <a:cubicBezTo>
                    <a:pt x="45045" y="50877"/>
                    <a:pt x="45045" y="50688"/>
                    <a:pt x="44951" y="50594"/>
                  </a:cubicBezTo>
                  <a:cubicBezTo>
                    <a:pt x="44857" y="50405"/>
                    <a:pt x="44762" y="50311"/>
                    <a:pt x="44573" y="50311"/>
                  </a:cubicBezTo>
                  <a:lnTo>
                    <a:pt x="25403" y="42850"/>
                  </a:lnTo>
                  <a:lnTo>
                    <a:pt x="26442" y="42378"/>
                  </a:lnTo>
                  <a:cubicBezTo>
                    <a:pt x="34091" y="38978"/>
                    <a:pt x="38435" y="30668"/>
                    <a:pt x="36924" y="22452"/>
                  </a:cubicBezTo>
                  <a:lnTo>
                    <a:pt x="41646" y="20375"/>
                  </a:lnTo>
                  <a:cubicBezTo>
                    <a:pt x="41929" y="20186"/>
                    <a:pt x="42118" y="19903"/>
                    <a:pt x="41929" y="19619"/>
                  </a:cubicBezTo>
                  <a:lnTo>
                    <a:pt x="39191" y="13198"/>
                  </a:lnTo>
                  <a:cubicBezTo>
                    <a:pt x="39096" y="13009"/>
                    <a:pt x="39002" y="12914"/>
                    <a:pt x="38813" y="12820"/>
                  </a:cubicBezTo>
                  <a:lnTo>
                    <a:pt x="38341" y="12820"/>
                  </a:lnTo>
                  <a:lnTo>
                    <a:pt x="33619" y="14992"/>
                  </a:lnTo>
                  <a:cubicBezTo>
                    <a:pt x="32391" y="13292"/>
                    <a:pt x="30786" y="11781"/>
                    <a:pt x="28992" y="10648"/>
                  </a:cubicBezTo>
                  <a:lnTo>
                    <a:pt x="36074" y="7532"/>
                  </a:lnTo>
                  <a:cubicBezTo>
                    <a:pt x="36169" y="7437"/>
                    <a:pt x="36263" y="7343"/>
                    <a:pt x="36358" y="7248"/>
                  </a:cubicBezTo>
                  <a:cubicBezTo>
                    <a:pt x="36452" y="7060"/>
                    <a:pt x="36358" y="6871"/>
                    <a:pt x="36358" y="6776"/>
                  </a:cubicBezTo>
                  <a:lnTo>
                    <a:pt x="33524" y="355"/>
                  </a:lnTo>
                  <a:cubicBezTo>
                    <a:pt x="33430" y="260"/>
                    <a:pt x="33336" y="71"/>
                    <a:pt x="33147" y="71"/>
                  </a:cubicBezTo>
                  <a:cubicBezTo>
                    <a:pt x="33100" y="24"/>
                    <a:pt x="33029" y="1"/>
                    <a:pt x="32958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>
              <a:off x="1699375" y="2053625"/>
              <a:ext cx="2091750" cy="1508600"/>
            </a:xfrm>
            <a:custGeom>
              <a:rect b="b" l="l" r="r" t="t"/>
              <a:pathLst>
                <a:path extrusionOk="0" h="60344" w="83670">
                  <a:moveTo>
                    <a:pt x="41835" y="0"/>
                  </a:moveTo>
                  <a:cubicBezTo>
                    <a:pt x="18887" y="0"/>
                    <a:pt x="0" y="13693"/>
                    <a:pt x="0" y="30219"/>
                  </a:cubicBezTo>
                  <a:cubicBezTo>
                    <a:pt x="0" y="46745"/>
                    <a:pt x="18887" y="60344"/>
                    <a:pt x="41835" y="60344"/>
                  </a:cubicBezTo>
                  <a:cubicBezTo>
                    <a:pt x="64782" y="60344"/>
                    <a:pt x="83669" y="46745"/>
                    <a:pt x="83669" y="30219"/>
                  </a:cubicBezTo>
                  <a:cubicBezTo>
                    <a:pt x="83669" y="13693"/>
                    <a:pt x="65066" y="0"/>
                    <a:pt x="41835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>
              <a:off x="1682850" y="2039450"/>
              <a:ext cx="2122425" cy="1536950"/>
            </a:xfrm>
            <a:custGeom>
              <a:rect b="b" l="l" r="r" t="t"/>
              <a:pathLst>
                <a:path extrusionOk="0" h="61478" w="84897">
                  <a:moveTo>
                    <a:pt x="42496" y="1228"/>
                  </a:moveTo>
                  <a:cubicBezTo>
                    <a:pt x="65443" y="1228"/>
                    <a:pt x="83763" y="14543"/>
                    <a:pt x="83763" y="30786"/>
                  </a:cubicBezTo>
                  <a:cubicBezTo>
                    <a:pt x="83763" y="47029"/>
                    <a:pt x="65443" y="60250"/>
                    <a:pt x="42496" y="60250"/>
                  </a:cubicBezTo>
                  <a:cubicBezTo>
                    <a:pt x="19548" y="60250"/>
                    <a:pt x="1228" y="47029"/>
                    <a:pt x="1228" y="30786"/>
                  </a:cubicBezTo>
                  <a:cubicBezTo>
                    <a:pt x="1228" y="14449"/>
                    <a:pt x="19831" y="1228"/>
                    <a:pt x="42496" y="1228"/>
                  </a:cubicBezTo>
                  <a:close/>
                  <a:moveTo>
                    <a:pt x="42496" y="0"/>
                  </a:moveTo>
                  <a:cubicBezTo>
                    <a:pt x="19265" y="0"/>
                    <a:pt x="0" y="13882"/>
                    <a:pt x="0" y="30786"/>
                  </a:cubicBezTo>
                  <a:cubicBezTo>
                    <a:pt x="0" y="47595"/>
                    <a:pt x="19265" y="61477"/>
                    <a:pt x="42496" y="61477"/>
                  </a:cubicBezTo>
                  <a:cubicBezTo>
                    <a:pt x="65727" y="61477"/>
                    <a:pt x="84897" y="47595"/>
                    <a:pt x="84897" y="30786"/>
                  </a:cubicBezTo>
                  <a:cubicBezTo>
                    <a:pt x="84897" y="13882"/>
                    <a:pt x="66010" y="0"/>
                    <a:pt x="4249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>
              <a:off x="1682850" y="1942650"/>
              <a:ext cx="2094100" cy="1506250"/>
            </a:xfrm>
            <a:custGeom>
              <a:rect b="b" l="l" r="r" t="t"/>
              <a:pathLst>
                <a:path extrusionOk="0" h="60250" w="83764">
                  <a:moveTo>
                    <a:pt x="41929" y="1"/>
                  </a:moveTo>
                  <a:cubicBezTo>
                    <a:pt x="18698" y="1"/>
                    <a:pt x="0" y="13505"/>
                    <a:pt x="0" y="30125"/>
                  </a:cubicBezTo>
                  <a:cubicBezTo>
                    <a:pt x="0" y="46651"/>
                    <a:pt x="18698" y="60250"/>
                    <a:pt x="41929" y="60250"/>
                  </a:cubicBezTo>
                  <a:cubicBezTo>
                    <a:pt x="65160" y="60250"/>
                    <a:pt x="83763" y="46746"/>
                    <a:pt x="83763" y="30125"/>
                  </a:cubicBezTo>
                  <a:cubicBezTo>
                    <a:pt x="83763" y="13505"/>
                    <a:pt x="65065" y="1"/>
                    <a:pt x="41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>
              <a:off x="1668675" y="1926125"/>
              <a:ext cx="2122450" cy="1536950"/>
            </a:xfrm>
            <a:custGeom>
              <a:rect b="b" l="l" r="r" t="t"/>
              <a:pathLst>
                <a:path extrusionOk="0" h="61478" w="84898">
                  <a:moveTo>
                    <a:pt x="42496" y="1228"/>
                  </a:moveTo>
                  <a:cubicBezTo>
                    <a:pt x="65349" y="1228"/>
                    <a:pt x="83669" y="14449"/>
                    <a:pt x="83669" y="30786"/>
                  </a:cubicBezTo>
                  <a:cubicBezTo>
                    <a:pt x="83669" y="47029"/>
                    <a:pt x="65349" y="60344"/>
                    <a:pt x="42496" y="60344"/>
                  </a:cubicBezTo>
                  <a:cubicBezTo>
                    <a:pt x="19643" y="60344"/>
                    <a:pt x="1228" y="47029"/>
                    <a:pt x="1228" y="30786"/>
                  </a:cubicBezTo>
                  <a:cubicBezTo>
                    <a:pt x="1228" y="14544"/>
                    <a:pt x="19832" y="1228"/>
                    <a:pt x="42496" y="1228"/>
                  </a:cubicBezTo>
                  <a:close/>
                  <a:moveTo>
                    <a:pt x="42496" y="1"/>
                  </a:moveTo>
                  <a:cubicBezTo>
                    <a:pt x="18982" y="1"/>
                    <a:pt x="1" y="13882"/>
                    <a:pt x="1" y="30786"/>
                  </a:cubicBezTo>
                  <a:cubicBezTo>
                    <a:pt x="1" y="47596"/>
                    <a:pt x="18982" y="61477"/>
                    <a:pt x="42496" y="61477"/>
                  </a:cubicBezTo>
                  <a:cubicBezTo>
                    <a:pt x="66010" y="61477"/>
                    <a:pt x="84897" y="47690"/>
                    <a:pt x="84897" y="30786"/>
                  </a:cubicBezTo>
                  <a:cubicBezTo>
                    <a:pt x="84897" y="13882"/>
                    <a:pt x="66010" y="1"/>
                    <a:pt x="42496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>
              <a:off x="1826850" y="2041800"/>
              <a:ext cx="1815525" cy="1307950"/>
            </a:xfrm>
            <a:custGeom>
              <a:rect b="b" l="l" r="r" t="t"/>
              <a:pathLst>
                <a:path extrusionOk="0" h="52318" w="72621">
                  <a:moveTo>
                    <a:pt x="36169" y="1"/>
                  </a:moveTo>
                  <a:cubicBezTo>
                    <a:pt x="16243" y="1"/>
                    <a:pt x="1" y="11616"/>
                    <a:pt x="1" y="26159"/>
                  </a:cubicBezTo>
                  <a:cubicBezTo>
                    <a:pt x="1" y="40608"/>
                    <a:pt x="16243" y="52318"/>
                    <a:pt x="36169" y="52318"/>
                  </a:cubicBezTo>
                  <a:cubicBezTo>
                    <a:pt x="56095" y="52318"/>
                    <a:pt x="72621" y="40608"/>
                    <a:pt x="72621" y="26159"/>
                  </a:cubicBezTo>
                  <a:cubicBezTo>
                    <a:pt x="72621" y="11711"/>
                    <a:pt x="56284" y="1"/>
                    <a:pt x="36169" y="1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>
              <a:off x="1810325" y="2025275"/>
              <a:ext cx="1846225" cy="1341000"/>
            </a:xfrm>
            <a:custGeom>
              <a:rect b="b" l="l" r="r" t="t"/>
              <a:pathLst>
                <a:path extrusionOk="0" h="53640" w="73849">
                  <a:moveTo>
                    <a:pt x="36830" y="1134"/>
                  </a:moveTo>
                  <a:cubicBezTo>
                    <a:pt x="56661" y="1134"/>
                    <a:pt x="72621" y="12655"/>
                    <a:pt x="72621" y="26820"/>
                  </a:cubicBezTo>
                  <a:cubicBezTo>
                    <a:pt x="72621" y="40891"/>
                    <a:pt x="56661" y="52412"/>
                    <a:pt x="36830" y="52412"/>
                  </a:cubicBezTo>
                  <a:cubicBezTo>
                    <a:pt x="16904" y="52412"/>
                    <a:pt x="1228" y="40985"/>
                    <a:pt x="1228" y="26820"/>
                  </a:cubicBezTo>
                  <a:cubicBezTo>
                    <a:pt x="1228" y="12561"/>
                    <a:pt x="17188" y="1134"/>
                    <a:pt x="36830" y="1134"/>
                  </a:cubicBezTo>
                  <a:close/>
                  <a:moveTo>
                    <a:pt x="36830" y="1"/>
                  </a:moveTo>
                  <a:cubicBezTo>
                    <a:pt x="16621" y="1"/>
                    <a:pt x="1" y="11994"/>
                    <a:pt x="1" y="26820"/>
                  </a:cubicBezTo>
                  <a:cubicBezTo>
                    <a:pt x="1" y="41552"/>
                    <a:pt x="16527" y="53640"/>
                    <a:pt x="36830" y="53640"/>
                  </a:cubicBezTo>
                  <a:cubicBezTo>
                    <a:pt x="57039" y="53640"/>
                    <a:pt x="73848" y="41646"/>
                    <a:pt x="73848" y="26820"/>
                  </a:cubicBezTo>
                  <a:cubicBezTo>
                    <a:pt x="73848" y="11994"/>
                    <a:pt x="57228" y="1"/>
                    <a:pt x="3683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>
              <a:off x="2093625" y="2192900"/>
              <a:ext cx="1102550" cy="1017550"/>
            </a:xfrm>
            <a:custGeom>
              <a:rect b="b" l="l" r="r" t="t"/>
              <a:pathLst>
                <a:path extrusionOk="0" h="40702" w="44102">
                  <a:moveTo>
                    <a:pt x="1" y="10200"/>
                  </a:moveTo>
                  <a:lnTo>
                    <a:pt x="2834" y="14732"/>
                  </a:lnTo>
                  <a:lnTo>
                    <a:pt x="14355" y="11144"/>
                  </a:lnTo>
                  <a:cubicBezTo>
                    <a:pt x="18510" y="9822"/>
                    <a:pt x="23326" y="10672"/>
                    <a:pt x="26348" y="12938"/>
                  </a:cubicBezTo>
                  <a:lnTo>
                    <a:pt x="5667" y="19360"/>
                  </a:lnTo>
                  <a:lnTo>
                    <a:pt x="8500" y="23987"/>
                  </a:lnTo>
                  <a:lnTo>
                    <a:pt x="29181" y="17471"/>
                  </a:lnTo>
                  <a:cubicBezTo>
                    <a:pt x="29464" y="20587"/>
                    <a:pt x="27103" y="23609"/>
                    <a:pt x="22854" y="24931"/>
                  </a:cubicBezTo>
                  <a:lnTo>
                    <a:pt x="11333" y="28520"/>
                  </a:lnTo>
                  <a:lnTo>
                    <a:pt x="14260" y="33147"/>
                  </a:lnTo>
                  <a:lnTo>
                    <a:pt x="41552" y="40702"/>
                  </a:lnTo>
                  <a:lnTo>
                    <a:pt x="44102" y="35980"/>
                  </a:lnTo>
                  <a:lnTo>
                    <a:pt x="23326" y="30314"/>
                  </a:lnTo>
                  <a:lnTo>
                    <a:pt x="25687" y="29559"/>
                  </a:lnTo>
                  <a:cubicBezTo>
                    <a:pt x="33525" y="27103"/>
                    <a:pt x="37586" y="21060"/>
                    <a:pt x="35886" y="15394"/>
                  </a:cubicBezTo>
                  <a:lnTo>
                    <a:pt x="41080" y="13788"/>
                  </a:lnTo>
                  <a:lnTo>
                    <a:pt x="38247" y="9161"/>
                  </a:lnTo>
                  <a:lnTo>
                    <a:pt x="33053" y="10766"/>
                  </a:lnTo>
                  <a:cubicBezTo>
                    <a:pt x="31447" y="9255"/>
                    <a:pt x="29464" y="8028"/>
                    <a:pt x="27292" y="7083"/>
                  </a:cubicBezTo>
                  <a:lnTo>
                    <a:pt x="35414" y="4534"/>
                  </a:lnTo>
                  <a:lnTo>
                    <a:pt x="32581" y="1"/>
                  </a:lnTo>
                  <a:lnTo>
                    <a:pt x="1" y="102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>
              <a:off x="2079475" y="2177850"/>
              <a:ext cx="1133225" cy="1046775"/>
            </a:xfrm>
            <a:custGeom>
              <a:rect b="b" l="l" r="r" t="t"/>
              <a:pathLst>
                <a:path extrusionOk="0" h="41871" w="45329">
                  <a:moveTo>
                    <a:pt x="32863" y="1264"/>
                  </a:moveTo>
                  <a:lnTo>
                    <a:pt x="35130" y="4852"/>
                  </a:lnTo>
                  <a:lnTo>
                    <a:pt x="27669" y="7213"/>
                  </a:lnTo>
                  <a:cubicBezTo>
                    <a:pt x="27386" y="7213"/>
                    <a:pt x="27292" y="7496"/>
                    <a:pt x="27292" y="7685"/>
                  </a:cubicBezTo>
                  <a:cubicBezTo>
                    <a:pt x="27197" y="7969"/>
                    <a:pt x="27386" y="8157"/>
                    <a:pt x="27575" y="8252"/>
                  </a:cubicBezTo>
                  <a:cubicBezTo>
                    <a:pt x="29841" y="9196"/>
                    <a:pt x="31730" y="10329"/>
                    <a:pt x="33147" y="11840"/>
                  </a:cubicBezTo>
                  <a:cubicBezTo>
                    <a:pt x="33336" y="12029"/>
                    <a:pt x="33524" y="12029"/>
                    <a:pt x="33808" y="12029"/>
                  </a:cubicBezTo>
                  <a:lnTo>
                    <a:pt x="38624" y="10518"/>
                  </a:lnTo>
                  <a:lnTo>
                    <a:pt x="40796" y="14012"/>
                  </a:lnTo>
                  <a:lnTo>
                    <a:pt x="36263" y="15429"/>
                  </a:lnTo>
                  <a:cubicBezTo>
                    <a:pt x="35980" y="15523"/>
                    <a:pt x="35791" y="15901"/>
                    <a:pt x="35885" y="16184"/>
                  </a:cubicBezTo>
                  <a:cubicBezTo>
                    <a:pt x="37585" y="21662"/>
                    <a:pt x="33430" y="27328"/>
                    <a:pt x="26159" y="29594"/>
                  </a:cubicBezTo>
                  <a:lnTo>
                    <a:pt x="23798" y="30350"/>
                  </a:lnTo>
                  <a:cubicBezTo>
                    <a:pt x="23514" y="30444"/>
                    <a:pt x="23326" y="30633"/>
                    <a:pt x="23326" y="30916"/>
                  </a:cubicBezTo>
                  <a:cubicBezTo>
                    <a:pt x="23420" y="31199"/>
                    <a:pt x="23514" y="31388"/>
                    <a:pt x="23798" y="31483"/>
                  </a:cubicBezTo>
                  <a:lnTo>
                    <a:pt x="43818" y="36960"/>
                  </a:lnTo>
                  <a:lnTo>
                    <a:pt x="41835" y="40548"/>
                  </a:lnTo>
                  <a:lnTo>
                    <a:pt x="15204" y="33277"/>
                  </a:lnTo>
                  <a:lnTo>
                    <a:pt x="12843" y="29500"/>
                  </a:lnTo>
                  <a:lnTo>
                    <a:pt x="23609" y="26100"/>
                  </a:lnTo>
                  <a:cubicBezTo>
                    <a:pt x="28047" y="24778"/>
                    <a:pt x="30691" y="21473"/>
                    <a:pt x="30314" y="18073"/>
                  </a:cubicBezTo>
                  <a:cubicBezTo>
                    <a:pt x="30314" y="17884"/>
                    <a:pt x="30219" y="17695"/>
                    <a:pt x="30125" y="17601"/>
                  </a:cubicBezTo>
                  <a:cubicBezTo>
                    <a:pt x="29936" y="17506"/>
                    <a:pt x="29747" y="17506"/>
                    <a:pt x="29558" y="17506"/>
                  </a:cubicBezTo>
                  <a:lnTo>
                    <a:pt x="9349" y="23834"/>
                  </a:lnTo>
                  <a:lnTo>
                    <a:pt x="7177" y="20245"/>
                  </a:lnTo>
                  <a:lnTo>
                    <a:pt x="27103" y="14012"/>
                  </a:lnTo>
                  <a:cubicBezTo>
                    <a:pt x="27292" y="14012"/>
                    <a:pt x="27481" y="13824"/>
                    <a:pt x="27481" y="13635"/>
                  </a:cubicBezTo>
                  <a:cubicBezTo>
                    <a:pt x="27575" y="13351"/>
                    <a:pt x="27481" y="13162"/>
                    <a:pt x="27292" y="13068"/>
                  </a:cubicBezTo>
                  <a:cubicBezTo>
                    <a:pt x="25134" y="11418"/>
                    <a:pt x="22123" y="10536"/>
                    <a:pt x="19091" y="10536"/>
                  </a:cubicBezTo>
                  <a:cubicBezTo>
                    <a:pt x="17611" y="10536"/>
                    <a:pt x="16126" y="10746"/>
                    <a:pt x="14732" y="11179"/>
                  </a:cubicBezTo>
                  <a:lnTo>
                    <a:pt x="3683" y="14673"/>
                  </a:lnTo>
                  <a:lnTo>
                    <a:pt x="1511" y="11085"/>
                  </a:lnTo>
                  <a:lnTo>
                    <a:pt x="32863" y="1264"/>
                  </a:lnTo>
                  <a:close/>
                  <a:moveTo>
                    <a:pt x="33209" y="1"/>
                  </a:moveTo>
                  <a:cubicBezTo>
                    <a:pt x="33153" y="1"/>
                    <a:pt x="33099" y="12"/>
                    <a:pt x="33052" y="36"/>
                  </a:cubicBezTo>
                  <a:lnTo>
                    <a:pt x="378" y="10235"/>
                  </a:lnTo>
                  <a:cubicBezTo>
                    <a:pt x="284" y="10235"/>
                    <a:pt x="95" y="10424"/>
                    <a:pt x="0" y="10613"/>
                  </a:cubicBezTo>
                  <a:cubicBezTo>
                    <a:pt x="0" y="10707"/>
                    <a:pt x="0" y="10896"/>
                    <a:pt x="95" y="11085"/>
                  </a:cubicBezTo>
                  <a:lnTo>
                    <a:pt x="2928" y="15712"/>
                  </a:lnTo>
                  <a:cubicBezTo>
                    <a:pt x="3066" y="15850"/>
                    <a:pt x="3204" y="15938"/>
                    <a:pt x="3380" y="15938"/>
                  </a:cubicBezTo>
                  <a:cubicBezTo>
                    <a:pt x="3444" y="15938"/>
                    <a:pt x="3513" y="15926"/>
                    <a:pt x="3589" y="15901"/>
                  </a:cubicBezTo>
                  <a:lnTo>
                    <a:pt x="15110" y="12313"/>
                  </a:lnTo>
                  <a:cubicBezTo>
                    <a:pt x="16407" y="11927"/>
                    <a:pt x="17782" y="11737"/>
                    <a:pt x="19149" y="11737"/>
                  </a:cubicBezTo>
                  <a:cubicBezTo>
                    <a:pt x="21463" y="11737"/>
                    <a:pt x="23751" y="12283"/>
                    <a:pt x="25592" y="13351"/>
                  </a:cubicBezTo>
                  <a:lnTo>
                    <a:pt x="6138" y="19395"/>
                  </a:lnTo>
                  <a:cubicBezTo>
                    <a:pt x="5950" y="19490"/>
                    <a:pt x="5761" y="19584"/>
                    <a:pt x="5761" y="19773"/>
                  </a:cubicBezTo>
                  <a:cubicBezTo>
                    <a:pt x="5666" y="19962"/>
                    <a:pt x="5666" y="20151"/>
                    <a:pt x="5761" y="20245"/>
                  </a:cubicBezTo>
                  <a:lnTo>
                    <a:pt x="8594" y="24872"/>
                  </a:lnTo>
                  <a:cubicBezTo>
                    <a:pt x="8783" y="25061"/>
                    <a:pt x="9066" y="25156"/>
                    <a:pt x="9255" y="25156"/>
                  </a:cubicBezTo>
                  <a:lnTo>
                    <a:pt x="29180" y="18923"/>
                  </a:lnTo>
                  <a:lnTo>
                    <a:pt x="29180" y="18923"/>
                  </a:lnTo>
                  <a:cubicBezTo>
                    <a:pt x="29086" y="21473"/>
                    <a:pt x="26820" y="23928"/>
                    <a:pt x="23326" y="24967"/>
                  </a:cubicBezTo>
                  <a:lnTo>
                    <a:pt x="11805" y="28555"/>
                  </a:lnTo>
                  <a:cubicBezTo>
                    <a:pt x="11616" y="28650"/>
                    <a:pt x="11521" y="28744"/>
                    <a:pt x="11427" y="28933"/>
                  </a:cubicBezTo>
                  <a:cubicBezTo>
                    <a:pt x="11332" y="29122"/>
                    <a:pt x="11332" y="29311"/>
                    <a:pt x="11427" y="29500"/>
                  </a:cubicBezTo>
                  <a:lnTo>
                    <a:pt x="14354" y="34033"/>
                  </a:lnTo>
                  <a:cubicBezTo>
                    <a:pt x="14354" y="34221"/>
                    <a:pt x="14543" y="34316"/>
                    <a:pt x="14638" y="34316"/>
                  </a:cubicBezTo>
                  <a:lnTo>
                    <a:pt x="42023" y="41871"/>
                  </a:lnTo>
                  <a:lnTo>
                    <a:pt x="42212" y="41871"/>
                  </a:lnTo>
                  <a:cubicBezTo>
                    <a:pt x="42401" y="41871"/>
                    <a:pt x="42590" y="41776"/>
                    <a:pt x="42685" y="41587"/>
                  </a:cubicBezTo>
                  <a:lnTo>
                    <a:pt x="45234" y="36866"/>
                  </a:lnTo>
                  <a:cubicBezTo>
                    <a:pt x="45329" y="36677"/>
                    <a:pt x="45329" y="36488"/>
                    <a:pt x="45329" y="36393"/>
                  </a:cubicBezTo>
                  <a:cubicBezTo>
                    <a:pt x="45234" y="36204"/>
                    <a:pt x="45045" y="36110"/>
                    <a:pt x="44856" y="36016"/>
                  </a:cubicBezTo>
                  <a:lnTo>
                    <a:pt x="26064" y="30822"/>
                  </a:lnTo>
                  <a:lnTo>
                    <a:pt x="26536" y="30727"/>
                  </a:lnTo>
                  <a:cubicBezTo>
                    <a:pt x="34280" y="28272"/>
                    <a:pt x="38624" y="22323"/>
                    <a:pt x="37207" y="16373"/>
                  </a:cubicBezTo>
                  <a:lnTo>
                    <a:pt x="41929" y="14957"/>
                  </a:lnTo>
                  <a:cubicBezTo>
                    <a:pt x="42118" y="14862"/>
                    <a:pt x="42212" y="14768"/>
                    <a:pt x="42307" y="14579"/>
                  </a:cubicBezTo>
                  <a:cubicBezTo>
                    <a:pt x="42307" y="14390"/>
                    <a:pt x="42307" y="14201"/>
                    <a:pt x="42212" y="14012"/>
                  </a:cubicBezTo>
                  <a:lnTo>
                    <a:pt x="39379" y="9480"/>
                  </a:lnTo>
                  <a:cubicBezTo>
                    <a:pt x="39308" y="9267"/>
                    <a:pt x="39131" y="9161"/>
                    <a:pt x="38928" y="9161"/>
                  </a:cubicBezTo>
                  <a:cubicBezTo>
                    <a:pt x="38860" y="9161"/>
                    <a:pt x="38789" y="9173"/>
                    <a:pt x="38718" y="9196"/>
                  </a:cubicBezTo>
                  <a:lnTo>
                    <a:pt x="33808" y="10707"/>
                  </a:lnTo>
                  <a:cubicBezTo>
                    <a:pt x="32580" y="9574"/>
                    <a:pt x="31164" y="8630"/>
                    <a:pt x="29558" y="7874"/>
                  </a:cubicBezTo>
                  <a:lnTo>
                    <a:pt x="36169" y="5797"/>
                  </a:lnTo>
                  <a:cubicBezTo>
                    <a:pt x="36357" y="5702"/>
                    <a:pt x="36546" y="5608"/>
                    <a:pt x="36546" y="5419"/>
                  </a:cubicBezTo>
                  <a:cubicBezTo>
                    <a:pt x="36641" y="5230"/>
                    <a:pt x="36641" y="5041"/>
                    <a:pt x="36546" y="4852"/>
                  </a:cubicBezTo>
                  <a:lnTo>
                    <a:pt x="33713" y="319"/>
                  </a:lnTo>
                  <a:cubicBezTo>
                    <a:pt x="33572" y="107"/>
                    <a:pt x="33377" y="1"/>
                    <a:pt x="3320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7" name="Google Shape;3127;p37"/>
          <p:cNvGrpSpPr/>
          <p:nvPr/>
        </p:nvGrpSpPr>
        <p:grpSpPr>
          <a:xfrm>
            <a:off x="7689456" y="3587934"/>
            <a:ext cx="1107767" cy="1239617"/>
            <a:chOff x="7042521" y="3099594"/>
            <a:chExt cx="1348468" cy="1508968"/>
          </a:xfrm>
        </p:grpSpPr>
        <p:grpSp>
          <p:nvGrpSpPr>
            <p:cNvPr id="3128" name="Google Shape;3128;p37"/>
            <p:cNvGrpSpPr/>
            <p:nvPr/>
          </p:nvGrpSpPr>
          <p:grpSpPr>
            <a:xfrm>
              <a:off x="7042521" y="3099594"/>
              <a:ext cx="1348468" cy="1508968"/>
              <a:chOff x="-781212" y="1468783"/>
              <a:chExt cx="274878" cy="307589"/>
            </a:xfrm>
          </p:grpSpPr>
          <p:sp>
            <p:nvSpPr>
              <p:cNvPr id="3129" name="Google Shape;3129;p37"/>
              <p:cNvSpPr/>
              <p:nvPr/>
            </p:nvSpPr>
            <p:spPr>
              <a:xfrm>
                <a:off x="-653171" y="1753578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1"/>
                    </a:moveTo>
                    <a:lnTo>
                      <a:pt x="0" y="341"/>
                    </a:lnTo>
                    <a:cubicBezTo>
                      <a:pt x="0" y="385"/>
                      <a:pt x="597" y="416"/>
                      <a:pt x="1355" y="416"/>
                    </a:cubicBezTo>
                    <a:cubicBezTo>
                      <a:pt x="2103" y="416"/>
                      <a:pt x="2710" y="38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37"/>
              <p:cNvSpPr/>
              <p:nvPr/>
            </p:nvSpPr>
            <p:spPr>
              <a:xfrm>
                <a:off x="-654365" y="1752539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2" y="41"/>
                    </a:moveTo>
                    <a:lnTo>
                      <a:pt x="2712" y="351"/>
                    </a:lnTo>
                    <a:cubicBezTo>
                      <a:pt x="2638" y="385"/>
                      <a:pt x="2103" y="415"/>
                      <a:pt x="1378" y="415"/>
                    </a:cubicBezTo>
                    <a:cubicBezTo>
                      <a:pt x="653" y="415"/>
                      <a:pt x="108" y="385"/>
                      <a:pt x="44" y="351"/>
                    </a:cubicBezTo>
                    <a:lnTo>
                      <a:pt x="44" y="41"/>
                    </a:lnTo>
                    <a:close/>
                    <a:moveTo>
                      <a:pt x="23" y="0"/>
                    </a:moveTo>
                    <a:cubicBezTo>
                      <a:pt x="13" y="0"/>
                      <a:pt x="0" y="11"/>
                      <a:pt x="0" y="21"/>
                    </a:cubicBezTo>
                    <a:lnTo>
                      <a:pt x="0" y="361"/>
                    </a:lnTo>
                    <a:cubicBezTo>
                      <a:pt x="0" y="385"/>
                      <a:pt x="0" y="415"/>
                      <a:pt x="418" y="436"/>
                    </a:cubicBezTo>
                    <a:cubicBezTo>
                      <a:pt x="674" y="449"/>
                      <a:pt x="1015" y="459"/>
                      <a:pt x="1378" y="459"/>
                    </a:cubicBezTo>
                    <a:cubicBezTo>
                      <a:pt x="1742" y="459"/>
                      <a:pt x="2082" y="449"/>
                      <a:pt x="2339" y="436"/>
                    </a:cubicBezTo>
                    <a:cubicBezTo>
                      <a:pt x="2753" y="415"/>
                      <a:pt x="2753" y="385"/>
                      <a:pt x="2753" y="361"/>
                    </a:cubicBezTo>
                    <a:lnTo>
                      <a:pt x="2753" y="21"/>
                    </a:lnTo>
                    <a:cubicBezTo>
                      <a:pt x="2753" y="11"/>
                      <a:pt x="274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37"/>
              <p:cNvSpPr/>
              <p:nvPr/>
            </p:nvSpPr>
            <p:spPr>
              <a:xfrm>
                <a:off x="-653171" y="1749736"/>
                <a:ext cx="140710" cy="7788"/>
              </a:xfrm>
              <a:custGeom>
                <a:rect b="b" l="l" r="r" t="t"/>
                <a:pathLst>
                  <a:path extrusionOk="0" h="150" w="2710">
                    <a:moveTo>
                      <a:pt x="1355" y="1"/>
                    </a:moveTo>
                    <a:cubicBezTo>
                      <a:pt x="597" y="1"/>
                      <a:pt x="0" y="31"/>
                      <a:pt x="0" y="75"/>
                    </a:cubicBezTo>
                    <a:cubicBezTo>
                      <a:pt x="0" y="118"/>
                      <a:pt x="597" y="149"/>
                      <a:pt x="1355" y="149"/>
                    </a:cubicBezTo>
                    <a:cubicBezTo>
                      <a:pt x="2103" y="149"/>
                      <a:pt x="2710" y="118"/>
                      <a:pt x="2710" y="75"/>
                    </a:cubicBezTo>
                    <a:cubicBezTo>
                      <a:pt x="2710" y="31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37"/>
              <p:cNvSpPr/>
              <p:nvPr/>
            </p:nvSpPr>
            <p:spPr>
              <a:xfrm>
                <a:off x="-654365" y="1748541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29" y="44"/>
                      <a:pt x="2531" y="65"/>
                      <a:pt x="2679" y="98"/>
                    </a:cubicBezTo>
                    <a:cubicBezTo>
                      <a:pt x="2531" y="129"/>
                      <a:pt x="2029" y="152"/>
                      <a:pt x="1378" y="152"/>
                    </a:cubicBezTo>
                    <a:cubicBezTo>
                      <a:pt x="717" y="152"/>
                      <a:pt x="216" y="129"/>
                      <a:pt x="77" y="98"/>
                    </a:cubicBezTo>
                    <a:cubicBezTo>
                      <a:pt x="216" y="65"/>
                      <a:pt x="717" y="44"/>
                      <a:pt x="1378" y="44"/>
                    </a:cubicBezTo>
                    <a:close/>
                    <a:moveTo>
                      <a:pt x="1378" y="1"/>
                    </a:moveTo>
                    <a:cubicBezTo>
                      <a:pt x="1015" y="1"/>
                      <a:pt x="674" y="13"/>
                      <a:pt x="418" y="24"/>
                    </a:cubicBezTo>
                    <a:cubicBezTo>
                      <a:pt x="0" y="44"/>
                      <a:pt x="0" y="77"/>
                      <a:pt x="0" y="98"/>
                    </a:cubicBezTo>
                    <a:cubicBezTo>
                      <a:pt x="0" y="118"/>
                      <a:pt x="0" y="152"/>
                      <a:pt x="418" y="172"/>
                    </a:cubicBezTo>
                    <a:cubicBezTo>
                      <a:pt x="674" y="182"/>
                      <a:pt x="1015" y="193"/>
                      <a:pt x="1378" y="193"/>
                    </a:cubicBezTo>
                    <a:cubicBezTo>
                      <a:pt x="1742" y="193"/>
                      <a:pt x="2082" y="182"/>
                      <a:pt x="2339" y="172"/>
                    </a:cubicBezTo>
                    <a:cubicBezTo>
                      <a:pt x="2753" y="152"/>
                      <a:pt x="2753" y="118"/>
                      <a:pt x="2753" y="98"/>
                    </a:cubicBezTo>
                    <a:cubicBezTo>
                      <a:pt x="2753" y="77"/>
                      <a:pt x="2753" y="44"/>
                      <a:pt x="2339" y="24"/>
                    </a:cubicBezTo>
                    <a:cubicBezTo>
                      <a:pt x="2082" y="13"/>
                      <a:pt x="1742" y="1"/>
                      <a:pt x="137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37"/>
              <p:cNvSpPr/>
              <p:nvPr/>
            </p:nvSpPr>
            <p:spPr>
              <a:xfrm>
                <a:off x="-637075" y="1750826"/>
                <a:ext cx="107999" cy="5088"/>
              </a:xfrm>
              <a:custGeom>
                <a:rect b="b" l="l" r="r" t="t"/>
                <a:pathLst>
                  <a:path extrusionOk="0" h="98" w="2080">
                    <a:moveTo>
                      <a:pt x="1045" y="0"/>
                    </a:moveTo>
                    <a:cubicBezTo>
                      <a:pt x="469" y="0"/>
                      <a:pt x="0" y="21"/>
                      <a:pt x="0" y="44"/>
                    </a:cubicBezTo>
                    <a:cubicBezTo>
                      <a:pt x="0" y="74"/>
                      <a:pt x="469" y="97"/>
                      <a:pt x="1045" y="97"/>
                    </a:cubicBezTo>
                    <a:cubicBezTo>
                      <a:pt x="1621" y="97"/>
                      <a:pt x="2080" y="74"/>
                      <a:pt x="2080" y="44"/>
                    </a:cubicBezTo>
                    <a:cubicBezTo>
                      <a:pt x="2080" y="21"/>
                      <a:pt x="1621" y="0"/>
                      <a:pt x="10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37"/>
              <p:cNvSpPr/>
              <p:nvPr/>
            </p:nvSpPr>
            <p:spPr>
              <a:xfrm>
                <a:off x="-638269" y="1749736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2"/>
                    </a:moveTo>
                    <a:cubicBezTo>
                      <a:pt x="1506" y="42"/>
                      <a:pt x="1847" y="54"/>
                      <a:pt x="1995" y="65"/>
                    </a:cubicBezTo>
                    <a:cubicBezTo>
                      <a:pt x="1847" y="75"/>
                      <a:pt x="1506" y="95"/>
                      <a:pt x="1068" y="95"/>
                    </a:cubicBezTo>
                    <a:cubicBezTo>
                      <a:pt x="620" y="95"/>
                      <a:pt x="279" y="75"/>
                      <a:pt x="128" y="65"/>
                    </a:cubicBezTo>
                    <a:cubicBezTo>
                      <a:pt x="279" y="54"/>
                      <a:pt x="620" y="42"/>
                      <a:pt x="1068" y="42"/>
                    </a:cubicBezTo>
                    <a:close/>
                    <a:moveTo>
                      <a:pt x="1068" y="1"/>
                    </a:moveTo>
                    <a:cubicBezTo>
                      <a:pt x="792" y="1"/>
                      <a:pt x="523" y="1"/>
                      <a:pt x="331" y="11"/>
                    </a:cubicBezTo>
                    <a:cubicBezTo>
                      <a:pt x="0" y="21"/>
                      <a:pt x="0" y="42"/>
                      <a:pt x="0" y="65"/>
                    </a:cubicBezTo>
                    <a:cubicBezTo>
                      <a:pt x="0" y="85"/>
                      <a:pt x="0" y="106"/>
                      <a:pt x="331" y="118"/>
                    </a:cubicBezTo>
                    <a:cubicBezTo>
                      <a:pt x="523" y="129"/>
                      <a:pt x="792" y="139"/>
                      <a:pt x="1068" y="139"/>
                    </a:cubicBezTo>
                    <a:cubicBezTo>
                      <a:pt x="1345" y="139"/>
                      <a:pt x="1601" y="129"/>
                      <a:pt x="1803" y="118"/>
                    </a:cubicBezTo>
                    <a:cubicBezTo>
                      <a:pt x="2123" y="106"/>
                      <a:pt x="2123" y="85"/>
                      <a:pt x="2123" y="65"/>
                    </a:cubicBezTo>
                    <a:cubicBezTo>
                      <a:pt x="2123" y="42"/>
                      <a:pt x="2123" y="21"/>
                      <a:pt x="1803" y="11"/>
                    </a:cubicBezTo>
                    <a:cubicBezTo>
                      <a:pt x="1601" y="1"/>
                      <a:pt x="1345" y="1"/>
                      <a:pt x="106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37"/>
              <p:cNvSpPr/>
              <p:nvPr/>
            </p:nvSpPr>
            <p:spPr>
              <a:xfrm>
                <a:off x="-520717" y="1754668"/>
                <a:ext cx="2181" cy="15577"/>
              </a:xfrm>
              <a:custGeom>
                <a:rect b="b" l="l" r="r" t="t"/>
                <a:pathLst>
                  <a:path extrusionOk="0" h="300" w="42">
                    <a:moveTo>
                      <a:pt x="21" y="0"/>
                    </a:moveTo>
                    <a:cubicBezTo>
                      <a:pt x="10" y="0"/>
                      <a:pt x="0" y="11"/>
                      <a:pt x="0" y="23"/>
                    </a:cubicBezTo>
                    <a:lnTo>
                      <a:pt x="0" y="279"/>
                    </a:lnTo>
                    <a:cubicBezTo>
                      <a:pt x="0" y="290"/>
                      <a:pt x="10" y="300"/>
                      <a:pt x="21" y="300"/>
                    </a:cubicBezTo>
                    <a:cubicBezTo>
                      <a:pt x="31" y="300"/>
                      <a:pt x="41" y="290"/>
                      <a:pt x="41" y="279"/>
                    </a:cubicBezTo>
                    <a:lnTo>
                      <a:pt x="41" y="23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37"/>
              <p:cNvSpPr/>
              <p:nvPr/>
            </p:nvSpPr>
            <p:spPr>
              <a:xfrm>
                <a:off x="-530686" y="1755862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297"/>
                    </a:lnTo>
                    <a:cubicBezTo>
                      <a:pt x="0" y="308"/>
                      <a:pt x="10" y="321"/>
                      <a:pt x="21" y="321"/>
                    </a:cubicBezTo>
                    <a:cubicBezTo>
                      <a:pt x="31" y="321"/>
                      <a:pt x="41" y="308"/>
                      <a:pt x="41" y="297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37"/>
              <p:cNvSpPr/>
              <p:nvPr/>
            </p:nvSpPr>
            <p:spPr>
              <a:xfrm>
                <a:off x="-545743" y="1756382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4"/>
                    </a:lnTo>
                    <a:cubicBezTo>
                      <a:pt x="1" y="246"/>
                      <a:pt x="11" y="257"/>
                      <a:pt x="21" y="257"/>
                    </a:cubicBezTo>
                    <a:cubicBezTo>
                      <a:pt x="34" y="257"/>
                      <a:pt x="44" y="246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37"/>
              <p:cNvSpPr/>
              <p:nvPr/>
            </p:nvSpPr>
            <p:spPr>
              <a:xfrm>
                <a:off x="-565682" y="1763547"/>
                <a:ext cx="2337" cy="11631"/>
              </a:xfrm>
              <a:custGeom>
                <a:rect b="b" l="l" r="r" t="t"/>
                <a:pathLst>
                  <a:path extrusionOk="0" h="224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03"/>
                    </a:lnTo>
                    <a:cubicBezTo>
                      <a:pt x="1" y="213"/>
                      <a:pt x="11" y="224"/>
                      <a:pt x="21" y="224"/>
                    </a:cubicBezTo>
                    <a:cubicBezTo>
                      <a:pt x="34" y="224"/>
                      <a:pt x="44" y="213"/>
                      <a:pt x="44" y="20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37"/>
              <p:cNvSpPr/>
              <p:nvPr/>
            </p:nvSpPr>
            <p:spPr>
              <a:xfrm>
                <a:off x="-586710" y="1761834"/>
                <a:ext cx="2181" cy="14538"/>
              </a:xfrm>
              <a:custGeom>
                <a:rect b="b" l="l" r="r" t="t"/>
                <a:pathLst>
                  <a:path extrusionOk="0" h="280" w="42">
                    <a:moveTo>
                      <a:pt x="21" y="1"/>
                    </a:moveTo>
                    <a:cubicBezTo>
                      <a:pt x="11" y="1"/>
                      <a:pt x="1" y="13"/>
                      <a:pt x="1" y="24"/>
                    </a:cubicBezTo>
                    <a:lnTo>
                      <a:pt x="1" y="257"/>
                    </a:lnTo>
                    <a:cubicBezTo>
                      <a:pt x="1" y="270"/>
                      <a:pt x="11" y="280"/>
                      <a:pt x="21" y="280"/>
                    </a:cubicBezTo>
                    <a:cubicBezTo>
                      <a:pt x="32" y="280"/>
                      <a:pt x="42" y="270"/>
                      <a:pt x="42" y="257"/>
                    </a:cubicBezTo>
                    <a:lnTo>
                      <a:pt x="42" y="24"/>
                    </a:lnTo>
                    <a:cubicBezTo>
                      <a:pt x="42" y="13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37"/>
              <p:cNvSpPr/>
              <p:nvPr/>
            </p:nvSpPr>
            <p:spPr>
              <a:xfrm>
                <a:off x="-649848" y="1754668"/>
                <a:ext cx="2181" cy="8411"/>
              </a:xfrm>
              <a:custGeom>
                <a:rect b="b" l="l" r="r" t="t"/>
                <a:pathLst>
                  <a:path extrusionOk="0" h="162" w="42">
                    <a:moveTo>
                      <a:pt x="21" y="0"/>
                    </a:moveTo>
                    <a:cubicBezTo>
                      <a:pt x="11" y="0"/>
                      <a:pt x="0" y="11"/>
                      <a:pt x="0" y="23"/>
                    </a:cubicBezTo>
                    <a:lnTo>
                      <a:pt x="0" y="139"/>
                    </a:lnTo>
                    <a:cubicBezTo>
                      <a:pt x="0" y="151"/>
                      <a:pt x="11" y="162"/>
                      <a:pt x="21" y="162"/>
                    </a:cubicBezTo>
                    <a:cubicBezTo>
                      <a:pt x="31" y="162"/>
                      <a:pt x="41" y="151"/>
                      <a:pt x="41" y="139"/>
                    </a:cubicBezTo>
                    <a:lnTo>
                      <a:pt x="41" y="23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37"/>
              <p:cNvSpPr/>
              <p:nvPr/>
            </p:nvSpPr>
            <p:spPr>
              <a:xfrm>
                <a:off x="-641592" y="1764637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3" y="0"/>
                    </a:moveTo>
                    <a:cubicBezTo>
                      <a:pt x="10" y="0"/>
                      <a:pt x="0" y="11"/>
                      <a:pt x="0" y="23"/>
                    </a:cubicBezTo>
                    <a:lnTo>
                      <a:pt x="0" y="162"/>
                    </a:lnTo>
                    <a:cubicBezTo>
                      <a:pt x="0" y="172"/>
                      <a:pt x="10" y="182"/>
                      <a:pt x="23" y="182"/>
                    </a:cubicBezTo>
                    <a:cubicBezTo>
                      <a:pt x="34" y="182"/>
                      <a:pt x="44" y="172"/>
                      <a:pt x="44" y="162"/>
                    </a:cubicBezTo>
                    <a:lnTo>
                      <a:pt x="44" y="23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37"/>
              <p:cNvSpPr/>
              <p:nvPr/>
            </p:nvSpPr>
            <p:spPr>
              <a:xfrm>
                <a:off x="-608881" y="1763547"/>
                <a:ext cx="2285" cy="11111"/>
              </a:xfrm>
              <a:custGeom>
                <a:rect b="b" l="l" r="r" t="t"/>
                <a:pathLst>
                  <a:path extrusionOk="0" h="214" w="44">
                    <a:moveTo>
                      <a:pt x="21" y="1"/>
                    </a:moveTo>
                    <a:cubicBezTo>
                      <a:pt x="0" y="1"/>
                      <a:pt x="0" y="11"/>
                      <a:pt x="0" y="21"/>
                    </a:cubicBezTo>
                    <a:lnTo>
                      <a:pt x="0" y="193"/>
                    </a:lnTo>
                    <a:cubicBezTo>
                      <a:pt x="0" y="203"/>
                      <a:pt x="0" y="213"/>
                      <a:pt x="21" y="213"/>
                    </a:cubicBezTo>
                    <a:cubicBezTo>
                      <a:pt x="34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37"/>
              <p:cNvSpPr/>
              <p:nvPr/>
            </p:nvSpPr>
            <p:spPr>
              <a:xfrm>
                <a:off x="-650367" y="1735924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0"/>
                    </a:moveTo>
                    <a:lnTo>
                      <a:pt x="0" y="341"/>
                    </a:lnTo>
                    <a:cubicBezTo>
                      <a:pt x="0" y="384"/>
                      <a:pt x="607" y="415"/>
                      <a:pt x="1355" y="415"/>
                    </a:cubicBezTo>
                    <a:cubicBezTo>
                      <a:pt x="2113" y="415"/>
                      <a:pt x="2710" y="384"/>
                      <a:pt x="2710" y="341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37"/>
              <p:cNvSpPr/>
              <p:nvPr/>
            </p:nvSpPr>
            <p:spPr>
              <a:xfrm>
                <a:off x="-651562" y="1734730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2" y="44"/>
                    </a:moveTo>
                    <a:lnTo>
                      <a:pt x="2712" y="354"/>
                    </a:lnTo>
                    <a:cubicBezTo>
                      <a:pt x="2648" y="384"/>
                      <a:pt x="2103" y="418"/>
                      <a:pt x="1378" y="418"/>
                    </a:cubicBezTo>
                    <a:cubicBezTo>
                      <a:pt x="651" y="418"/>
                      <a:pt x="118" y="384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3" y="0"/>
                    </a:moveTo>
                    <a:cubicBezTo>
                      <a:pt x="10" y="0"/>
                      <a:pt x="0" y="10"/>
                      <a:pt x="0" y="23"/>
                    </a:cubicBezTo>
                    <a:lnTo>
                      <a:pt x="0" y="364"/>
                    </a:lnTo>
                    <a:cubicBezTo>
                      <a:pt x="0" y="384"/>
                      <a:pt x="0" y="418"/>
                      <a:pt x="418" y="438"/>
                    </a:cubicBezTo>
                    <a:cubicBezTo>
                      <a:pt x="684" y="448"/>
                      <a:pt x="1014" y="459"/>
                      <a:pt x="1378" y="459"/>
                    </a:cubicBezTo>
                    <a:cubicBezTo>
                      <a:pt x="1739" y="459"/>
                      <a:pt x="2082" y="448"/>
                      <a:pt x="2338" y="438"/>
                    </a:cubicBezTo>
                    <a:cubicBezTo>
                      <a:pt x="2753" y="418"/>
                      <a:pt x="2753" y="384"/>
                      <a:pt x="2753" y="364"/>
                    </a:cubicBezTo>
                    <a:lnTo>
                      <a:pt x="2753" y="23"/>
                    </a:lnTo>
                    <a:cubicBezTo>
                      <a:pt x="2753" y="10"/>
                      <a:pt x="275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37"/>
              <p:cNvSpPr/>
              <p:nvPr/>
            </p:nvSpPr>
            <p:spPr>
              <a:xfrm>
                <a:off x="-650367" y="1731926"/>
                <a:ext cx="140710" cy="7892"/>
              </a:xfrm>
              <a:custGeom>
                <a:rect b="b" l="l" r="r" t="t"/>
                <a:pathLst>
                  <a:path extrusionOk="0" h="152" w="2710">
                    <a:moveTo>
                      <a:pt x="1355" y="0"/>
                    </a:moveTo>
                    <a:cubicBezTo>
                      <a:pt x="607" y="0"/>
                      <a:pt x="0" y="34"/>
                      <a:pt x="0" y="77"/>
                    </a:cubicBezTo>
                    <a:cubicBezTo>
                      <a:pt x="0" y="118"/>
                      <a:pt x="607" y="152"/>
                      <a:pt x="1355" y="152"/>
                    </a:cubicBezTo>
                    <a:cubicBezTo>
                      <a:pt x="2113" y="152"/>
                      <a:pt x="2710" y="118"/>
                      <a:pt x="2710" y="77"/>
                    </a:cubicBezTo>
                    <a:cubicBezTo>
                      <a:pt x="2710" y="34"/>
                      <a:pt x="211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37"/>
              <p:cNvSpPr/>
              <p:nvPr/>
            </p:nvSpPr>
            <p:spPr>
              <a:xfrm>
                <a:off x="-651562" y="1730836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39" y="44"/>
                      <a:pt x="2541" y="75"/>
                      <a:pt x="2679" y="98"/>
                    </a:cubicBezTo>
                    <a:cubicBezTo>
                      <a:pt x="2541" y="129"/>
                      <a:pt x="2039" y="149"/>
                      <a:pt x="1378" y="149"/>
                    </a:cubicBezTo>
                    <a:cubicBezTo>
                      <a:pt x="727" y="149"/>
                      <a:pt x="226" y="129"/>
                      <a:pt x="74" y="98"/>
                    </a:cubicBezTo>
                    <a:cubicBezTo>
                      <a:pt x="226" y="75"/>
                      <a:pt x="727" y="44"/>
                      <a:pt x="1378" y="44"/>
                    </a:cubicBezTo>
                    <a:close/>
                    <a:moveTo>
                      <a:pt x="1378" y="1"/>
                    </a:moveTo>
                    <a:cubicBezTo>
                      <a:pt x="1014" y="1"/>
                      <a:pt x="684" y="11"/>
                      <a:pt x="418" y="21"/>
                    </a:cubicBezTo>
                    <a:cubicBezTo>
                      <a:pt x="0" y="44"/>
                      <a:pt x="0" y="75"/>
                      <a:pt x="0" y="98"/>
                    </a:cubicBezTo>
                    <a:cubicBezTo>
                      <a:pt x="0" y="129"/>
                      <a:pt x="0" y="149"/>
                      <a:pt x="418" y="173"/>
                    </a:cubicBezTo>
                    <a:cubicBezTo>
                      <a:pt x="684" y="193"/>
                      <a:pt x="1014" y="193"/>
                      <a:pt x="1378" y="193"/>
                    </a:cubicBezTo>
                    <a:cubicBezTo>
                      <a:pt x="1739" y="193"/>
                      <a:pt x="2082" y="193"/>
                      <a:pt x="2338" y="173"/>
                    </a:cubicBezTo>
                    <a:cubicBezTo>
                      <a:pt x="2753" y="149"/>
                      <a:pt x="2753" y="129"/>
                      <a:pt x="2753" y="98"/>
                    </a:cubicBezTo>
                    <a:cubicBezTo>
                      <a:pt x="2753" y="75"/>
                      <a:pt x="2753" y="44"/>
                      <a:pt x="2338" y="21"/>
                    </a:cubicBezTo>
                    <a:cubicBezTo>
                      <a:pt x="2082" y="11"/>
                      <a:pt x="1739" y="1"/>
                      <a:pt x="137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37"/>
              <p:cNvSpPr/>
              <p:nvPr/>
            </p:nvSpPr>
            <p:spPr>
              <a:xfrm>
                <a:off x="-633752" y="1733120"/>
                <a:ext cx="107999" cy="4985"/>
              </a:xfrm>
              <a:custGeom>
                <a:rect b="b" l="l" r="r" t="t"/>
                <a:pathLst>
                  <a:path extrusionOk="0" h="96" w="2080">
                    <a:moveTo>
                      <a:pt x="1035" y="0"/>
                    </a:moveTo>
                    <a:cubicBezTo>
                      <a:pt x="469" y="0"/>
                      <a:pt x="0" y="21"/>
                      <a:pt x="0" y="41"/>
                    </a:cubicBezTo>
                    <a:cubicBezTo>
                      <a:pt x="0" y="75"/>
                      <a:pt x="469" y="95"/>
                      <a:pt x="1035" y="95"/>
                    </a:cubicBezTo>
                    <a:cubicBezTo>
                      <a:pt x="1611" y="95"/>
                      <a:pt x="2080" y="75"/>
                      <a:pt x="2080" y="41"/>
                    </a:cubicBezTo>
                    <a:cubicBezTo>
                      <a:pt x="2080" y="21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37"/>
              <p:cNvSpPr/>
              <p:nvPr/>
            </p:nvSpPr>
            <p:spPr>
              <a:xfrm>
                <a:off x="-634946" y="1731926"/>
                <a:ext cx="110283" cy="7373"/>
              </a:xfrm>
              <a:custGeom>
                <a:rect b="b" l="l" r="r" t="t"/>
                <a:pathLst>
                  <a:path extrusionOk="0" h="142" w="2124">
                    <a:moveTo>
                      <a:pt x="1058" y="44"/>
                    </a:moveTo>
                    <a:cubicBezTo>
                      <a:pt x="1506" y="44"/>
                      <a:pt x="1847" y="54"/>
                      <a:pt x="1995" y="64"/>
                    </a:cubicBezTo>
                    <a:cubicBezTo>
                      <a:pt x="1847" y="87"/>
                      <a:pt x="1506" y="98"/>
                      <a:pt x="1058" y="98"/>
                    </a:cubicBezTo>
                    <a:cubicBezTo>
                      <a:pt x="620" y="98"/>
                      <a:pt x="279" y="87"/>
                      <a:pt x="128" y="64"/>
                    </a:cubicBezTo>
                    <a:cubicBezTo>
                      <a:pt x="279" y="54"/>
                      <a:pt x="620" y="44"/>
                      <a:pt x="1058" y="44"/>
                    </a:cubicBezTo>
                    <a:close/>
                    <a:moveTo>
                      <a:pt x="1058" y="0"/>
                    </a:moveTo>
                    <a:cubicBezTo>
                      <a:pt x="779" y="0"/>
                      <a:pt x="523" y="0"/>
                      <a:pt x="320" y="13"/>
                    </a:cubicBezTo>
                    <a:cubicBezTo>
                      <a:pt x="0" y="34"/>
                      <a:pt x="0" y="44"/>
                      <a:pt x="0" y="64"/>
                    </a:cubicBezTo>
                    <a:cubicBezTo>
                      <a:pt x="0" y="98"/>
                      <a:pt x="0" y="108"/>
                      <a:pt x="320" y="128"/>
                    </a:cubicBezTo>
                    <a:cubicBezTo>
                      <a:pt x="523" y="128"/>
                      <a:pt x="779" y="141"/>
                      <a:pt x="1058" y="141"/>
                    </a:cubicBezTo>
                    <a:cubicBezTo>
                      <a:pt x="1345" y="141"/>
                      <a:pt x="1601" y="128"/>
                      <a:pt x="1793" y="128"/>
                    </a:cubicBezTo>
                    <a:cubicBezTo>
                      <a:pt x="2123" y="108"/>
                      <a:pt x="2123" y="98"/>
                      <a:pt x="2123" y="64"/>
                    </a:cubicBezTo>
                    <a:cubicBezTo>
                      <a:pt x="2123" y="44"/>
                      <a:pt x="2123" y="34"/>
                      <a:pt x="1793" y="13"/>
                    </a:cubicBezTo>
                    <a:cubicBezTo>
                      <a:pt x="1601" y="0"/>
                      <a:pt x="1345" y="0"/>
                      <a:pt x="105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37"/>
              <p:cNvSpPr/>
              <p:nvPr/>
            </p:nvSpPr>
            <p:spPr>
              <a:xfrm>
                <a:off x="-517394" y="1736963"/>
                <a:ext cx="2181" cy="15629"/>
              </a:xfrm>
              <a:custGeom>
                <a:rect b="b" l="l" r="r" t="t"/>
                <a:pathLst>
                  <a:path extrusionOk="0" h="301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77"/>
                    </a:lnTo>
                    <a:cubicBezTo>
                      <a:pt x="0" y="300"/>
                      <a:pt x="10" y="300"/>
                      <a:pt x="21" y="300"/>
                    </a:cubicBezTo>
                    <a:cubicBezTo>
                      <a:pt x="31" y="300"/>
                      <a:pt x="41" y="300"/>
                      <a:pt x="41" y="277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37"/>
              <p:cNvSpPr/>
              <p:nvPr/>
            </p:nvSpPr>
            <p:spPr>
              <a:xfrm>
                <a:off x="-527363" y="1738053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0"/>
                      <a:pt x="0" y="23"/>
                    </a:cubicBezTo>
                    <a:lnTo>
                      <a:pt x="0" y="300"/>
                    </a:lnTo>
                    <a:cubicBezTo>
                      <a:pt x="0" y="310"/>
                      <a:pt x="10" y="320"/>
                      <a:pt x="21" y="320"/>
                    </a:cubicBezTo>
                    <a:cubicBezTo>
                      <a:pt x="31" y="320"/>
                      <a:pt x="41" y="310"/>
                      <a:pt x="41" y="300"/>
                    </a:cubicBezTo>
                    <a:lnTo>
                      <a:pt x="41" y="23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37"/>
              <p:cNvSpPr/>
              <p:nvPr/>
            </p:nvSpPr>
            <p:spPr>
              <a:xfrm>
                <a:off x="-542940" y="1738572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1" y="0"/>
                    </a:moveTo>
                    <a:cubicBezTo>
                      <a:pt x="11" y="0"/>
                      <a:pt x="0" y="13"/>
                      <a:pt x="0" y="24"/>
                    </a:cubicBezTo>
                    <a:lnTo>
                      <a:pt x="0" y="236"/>
                    </a:lnTo>
                    <a:cubicBezTo>
                      <a:pt x="0" y="246"/>
                      <a:pt x="11" y="257"/>
                      <a:pt x="21" y="257"/>
                    </a:cubicBezTo>
                    <a:cubicBezTo>
                      <a:pt x="44" y="257"/>
                      <a:pt x="44" y="246"/>
                      <a:pt x="44" y="236"/>
                    </a:cubicBezTo>
                    <a:lnTo>
                      <a:pt x="44" y="24"/>
                    </a:lnTo>
                    <a:cubicBezTo>
                      <a:pt x="44" y="13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37"/>
              <p:cNvSpPr/>
              <p:nvPr/>
            </p:nvSpPr>
            <p:spPr>
              <a:xfrm>
                <a:off x="-562359" y="1745893"/>
                <a:ext cx="2337" cy="12150"/>
              </a:xfrm>
              <a:custGeom>
                <a:rect b="b" l="l" r="r" t="t"/>
                <a:pathLst>
                  <a:path extrusionOk="0" h="234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13"/>
                    </a:lnTo>
                    <a:cubicBezTo>
                      <a:pt x="1" y="223"/>
                      <a:pt x="11" y="233"/>
                      <a:pt x="21" y="233"/>
                    </a:cubicBezTo>
                    <a:cubicBezTo>
                      <a:pt x="34" y="233"/>
                      <a:pt x="44" y="223"/>
                      <a:pt x="44" y="213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37"/>
              <p:cNvSpPr/>
              <p:nvPr/>
            </p:nvSpPr>
            <p:spPr>
              <a:xfrm>
                <a:off x="-583387" y="1744180"/>
                <a:ext cx="2181" cy="14383"/>
              </a:xfrm>
              <a:custGeom>
                <a:rect b="b" l="l" r="r" t="t"/>
                <a:pathLst>
                  <a:path extrusionOk="0" h="277" w="42">
                    <a:moveTo>
                      <a:pt x="21" y="0"/>
                    </a:moveTo>
                    <a:cubicBezTo>
                      <a:pt x="1" y="0"/>
                      <a:pt x="1" y="10"/>
                      <a:pt x="1" y="21"/>
                    </a:cubicBezTo>
                    <a:lnTo>
                      <a:pt x="1" y="256"/>
                    </a:lnTo>
                    <a:cubicBezTo>
                      <a:pt x="1" y="277"/>
                      <a:pt x="1" y="277"/>
                      <a:pt x="21" y="277"/>
                    </a:cubicBezTo>
                    <a:cubicBezTo>
                      <a:pt x="32" y="277"/>
                      <a:pt x="42" y="277"/>
                      <a:pt x="42" y="256"/>
                    </a:cubicBezTo>
                    <a:lnTo>
                      <a:pt x="42" y="21"/>
                    </a:lnTo>
                    <a:cubicBezTo>
                      <a:pt x="42" y="10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37"/>
              <p:cNvSpPr/>
              <p:nvPr/>
            </p:nvSpPr>
            <p:spPr>
              <a:xfrm>
                <a:off x="-646525" y="1736963"/>
                <a:ext cx="2181" cy="8308"/>
              </a:xfrm>
              <a:custGeom>
                <a:rect b="b" l="l" r="r" t="t"/>
                <a:pathLst>
                  <a:path extrusionOk="0" h="160" w="42">
                    <a:moveTo>
                      <a:pt x="21" y="1"/>
                    </a:moveTo>
                    <a:cubicBezTo>
                      <a:pt x="0" y="1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0" y="160"/>
                      <a:pt x="21" y="160"/>
                    </a:cubicBezTo>
                    <a:cubicBezTo>
                      <a:pt x="31" y="160"/>
                      <a:pt x="41" y="149"/>
                      <a:pt x="41" y="139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37"/>
              <p:cNvSpPr/>
              <p:nvPr/>
            </p:nvSpPr>
            <p:spPr>
              <a:xfrm>
                <a:off x="-638789" y="1746932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60"/>
                    </a:lnTo>
                    <a:cubicBezTo>
                      <a:pt x="0" y="172"/>
                      <a:pt x="10" y="183"/>
                      <a:pt x="21" y="183"/>
                    </a:cubicBezTo>
                    <a:cubicBezTo>
                      <a:pt x="44" y="183"/>
                      <a:pt x="44" y="172"/>
                      <a:pt x="44" y="160"/>
                    </a:cubicBezTo>
                    <a:lnTo>
                      <a:pt x="44" y="21"/>
                    </a:lnTo>
                    <a:cubicBezTo>
                      <a:pt x="44" y="11"/>
                      <a:pt x="4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37"/>
              <p:cNvSpPr/>
              <p:nvPr/>
            </p:nvSpPr>
            <p:spPr>
              <a:xfrm>
                <a:off x="-606077" y="1746413"/>
                <a:ext cx="2285" cy="10540"/>
              </a:xfrm>
              <a:custGeom>
                <a:rect b="b" l="l" r="r" t="t"/>
                <a:pathLst>
                  <a:path extrusionOk="0" h="203" w="44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82"/>
                    </a:lnTo>
                    <a:cubicBezTo>
                      <a:pt x="0" y="193"/>
                      <a:pt x="10" y="203"/>
                      <a:pt x="20" y="203"/>
                    </a:cubicBezTo>
                    <a:cubicBezTo>
                      <a:pt x="31" y="203"/>
                      <a:pt x="44" y="193"/>
                      <a:pt x="44" y="182"/>
                    </a:cubicBezTo>
                    <a:lnTo>
                      <a:pt x="44" y="21"/>
                    </a:lnTo>
                    <a:cubicBezTo>
                      <a:pt x="44" y="11"/>
                      <a:pt x="31" y="1"/>
                      <a:pt x="20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37"/>
              <p:cNvSpPr/>
              <p:nvPr/>
            </p:nvSpPr>
            <p:spPr>
              <a:xfrm>
                <a:off x="-649848" y="1718115"/>
                <a:ext cx="140710" cy="21704"/>
              </a:xfrm>
              <a:custGeom>
                <a:rect b="b" l="l" r="r" t="t"/>
                <a:pathLst>
                  <a:path extrusionOk="0" h="418" w="2710">
                    <a:moveTo>
                      <a:pt x="0" y="0"/>
                    </a:moveTo>
                    <a:lnTo>
                      <a:pt x="0" y="343"/>
                    </a:lnTo>
                    <a:cubicBezTo>
                      <a:pt x="0" y="384"/>
                      <a:pt x="607" y="418"/>
                      <a:pt x="1355" y="418"/>
                    </a:cubicBezTo>
                    <a:cubicBezTo>
                      <a:pt x="2113" y="418"/>
                      <a:pt x="2710" y="384"/>
                      <a:pt x="2710" y="343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37"/>
              <p:cNvSpPr/>
              <p:nvPr/>
            </p:nvSpPr>
            <p:spPr>
              <a:xfrm>
                <a:off x="-651042" y="1717024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2" y="44"/>
                    </a:moveTo>
                    <a:lnTo>
                      <a:pt x="2712" y="351"/>
                    </a:lnTo>
                    <a:cubicBezTo>
                      <a:pt x="2648" y="385"/>
                      <a:pt x="2103" y="415"/>
                      <a:pt x="1378" y="415"/>
                    </a:cubicBezTo>
                    <a:cubicBezTo>
                      <a:pt x="653" y="415"/>
                      <a:pt x="118" y="385"/>
                      <a:pt x="44" y="351"/>
                    </a:cubicBezTo>
                    <a:lnTo>
                      <a:pt x="44" y="44"/>
                    </a:lnTo>
                    <a:close/>
                    <a:moveTo>
                      <a:pt x="23" y="1"/>
                    </a:moveTo>
                    <a:cubicBezTo>
                      <a:pt x="13" y="1"/>
                      <a:pt x="0" y="11"/>
                      <a:pt x="0" y="21"/>
                    </a:cubicBezTo>
                    <a:lnTo>
                      <a:pt x="0" y="364"/>
                    </a:lnTo>
                    <a:cubicBezTo>
                      <a:pt x="0" y="395"/>
                      <a:pt x="0" y="415"/>
                      <a:pt x="418" y="439"/>
                    </a:cubicBezTo>
                    <a:cubicBezTo>
                      <a:pt x="674" y="449"/>
                      <a:pt x="1015" y="459"/>
                      <a:pt x="1378" y="459"/>
                    </a:cubicBezTo>
                    <a:cubicBezTo>
                      <a:pt x="1742" y="459"/>
                      <a:pt x="2082" y="449"/>
                      <a:pt x="2339" y="439"/>
                    </a:cubicBezTo>
                    <a:cubicBezTo>
                      <a:pt x="2753" y="415"/>
                      <a:pt x="2753" y="395"/>
                      <a:pt x="2753" y="364"/>
                    </a:cubicBezTo>
                    <a:lnTo>
                      <a:pt x="2753" y="21"/>
                    </a:lnTo>
                    <a:cubicBezTo>
                      <a:pt x="2753" y="11"/>
                      <a:pt x="275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37"/>
              <p:cNvSpPr/>
              <p:nvPr/>
            </p:nvSpPr>
            <p:spPr>
              <a:xfrm>
                <a:off x="-649848" y="1714221"/>
                <a:ext cx="140710" cy="7788"/>
              </a:xfrm>
              <a:custGeom>
                <a:rect b="b" l="l" r="r" t="t"/>
                <a:pathLst>
                  <a:path extrusionOk="0" h="150" w="2710">
                    <a:moveTo>
                      <a:pt x="1355" y="1"/>
                    </a:moveTo>
                    <a:cubicBezTo>
                      <a:pt x="607" y="1"/>
                      <a:pt x="0" y="44"/>
                      <a:pt x="0" y="75"/>
                    </a:cubicBezTo>
                    <a:cubicBezTo>
                      <a:pt x="0" y="119"/>
                      <a:pt x="607" y="149"/>
                      <a:pt x="1355" y="149"/>
                    </a:cubicBezTo>
                    <a:cubicBezTo>
                      <a:pt x="2113" y="149"/>
                      <a:pt x="2710" y="119"/>
                      <a:pt x="2710" y="75"/>
                    </a:cubicBezTo>
                    <a:cubicBezTo>
                      <a:pt x="2710" y="44"/>
                      <a:pt x="211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37"/>
              <p:cNvSpPr/>
              <p:nvPr/>
            </p:nvSpPr>
            <p:spPr>
              <a:xfrm>
                <a:off x="-651042" y="1713182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1"/>
                    </a:moveTo>
                    <a:cubicBezTo>
                      <a:pt x="2039" y="41"/>
                      <a:pt x="2541" y="75"/>
                      <a:pt x="2679" y="95"/>
                    </a:cubicBezTo>
                    <a:cubicBezTo>
                      <a:pt x="2541" y="128"/>
                      <a:pt x="2039" y="149"/>
                      <a:pt x="1378" y="149"/>
                    </a:cubicBezTo>
                    <a:cubicBezTo>
                      <a:pt x="728" y="149"/>
                      <a:pt x="226" y="128"/>
                      <a:pt x="77" y="95"/>
                    </a:cubicBezTo>
                    <a:cubicBezTo>
                      <a:pt x="226" y="75"/>
                      <a:pt x="728" y="41"/>
                      <a:pt x="1378" y="41"/>
                    </a:cubicBezTo>
                    <a:close/>
                    <a:moveTo>
                      <a:pt x="1378" y="0"/>
                    </a:moveTo>
                    <a:cubicBezTo>
                      <a:pt x="1015" y="0"/>
                      <a:pt x="674" y="11"/>
                      <a:pt x="418" y="21"/>
                    </a:cubicBezTo>
                    <a:cubicBezTo>
                      <a:pt x="0" y="54"/>
                      <a:pt x="0" y="75"/>
                      <a:pt x="0" y="95"/>
                    </a:cubicBezTo>
                    <a:cubicBezTo>
                      <a:pt x="0" y="128"/>
                      <a:pt x="0" y="149"/>
                      <a:pt x="418" y="169"/>
                    </a:cubicBezTo>
                    <a:cubicBezTo>
                      <a:pt x="674" y="192"/>
                      <a:pt x="1015" y="192"/>
                      <a:pt x="1378" y="192"/>
                    </a:cubicBezTo>
                    <a:cubicBezTo>
                      <a:pt x="1742" y="192"/>
                      <a:pt x="2082" y="192"/>
                      <a:pt x="2339" y="169"/>
                    </a:cubicBezTo>
                    <a:cubicBezTo>
                      <a:pt x="2753" y="149"/>
                      <a:pt x="2753" y="128"/>
                      <a:pt x="2753" y="95"/>
                    </a:cubicBezTo>
                    <a:cubicBezTo>
                      <a:pt x="2753" y="75"/>
                      <a:pt x="2753" y="54"/>
                      <a:pt x="2339" y="21"/>
                    </a:cubicBezTo>
                    <a:cubicBezTo>
                      <a:pt x="2082" y="11"/>
                      <a:pt x="1742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37"/>
              <p:cNvSpPr/>
              <p:nvPr/>
            </p:nvSpPr>
            <p:spPr>
              <a:xfrm>
                <a:off x="-633233" y="1715311"/>
                <a:ext cx="108051" cy="5088"/>
              </a:xfrm>
              <a:custGeom>
                <a:rect b="b" l="l" r="r" t="t"/>
                <a:pathLst>
                  <a:path extrusionOk="0" h="98" w="2081">
                    <a:moveTo>
                      <a:pt x="1035" y="0"/>
                    </a:moveTo>
                    <a:cubicBezTo>
                      <a:pt x="459" y="0"/>
                      <a:pt x="1" y="23"/>
                      <a:pt x="1" y="54"/>
                    </a:cubicBezTo>
                    <a:cubicBezTo>
                      <a:pt x="1" y="77"/>
                      <a:pt x="459" y="98"/>
                      <a:pt x="1035" y="98"/>
                    </a:cubicBezTo>
                    <a:cubicBezTo>
                      <a:pt x="1611" y="98"/>
                      <a:pt x="2080" y="77"/>
                      <a:pt x="2080" y="54"/>
                    </a:cubicBezTo>
                    <a:cubicBezTo>
                      <a:pt x="2080" y="23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37"/>
              <p:cNvSpPr/>
              <p:nvPr/>
            </p:nvSpPr>
            <p:spPr>
              <a:xfrm>
                <a:off x="-634427" y="1714221"/>
                <a:ext cx="110439" cy="7269"/>
              </a:xfrm>
              <a:custGeom>
                <a:rect b="b" l="l" r="r" t="t"/>
                <a:pathLst>
                  <a:path extrusionOk="0" h="140" w="2127">
                    <a:moveTo>
                      <a:pt x="1058" y="44"/>
                    </a:moveTo>
                    <a:cubicBezTo>
                      <a:pt x="1506" y="44"/>
                      <a:pt x="1847" y="55"/>
                      <a:pt x="1998" y="75"/>
                    </a:cubicBezTo>
                    <a:cubicBezTo>
                      <a:pt x="1847" y="85"/>
                      <a:pt x="1506" y="98"/>
                      <a:pt x="1058" y="98"/>
                    </a:cubicBezTo>
                    <a:cubicBezTo>
                      <a:pt x="620" y="98"/>
                      <a:pt x="280" y="85"/>
                      <a:pt x="129" y="75"/>
                    </a:cubicBezTo>
                    <a:cubicBezTo>
                      <a:pt x="280" y="55"/>
                      <a:pt x="620" y="44"/>
                      <a:pt x="1058" y="44"/>
                    </a:cubicBezTo>
                    <a:close/>
                    <a:moveTo>
                      <a:pt x="1058" y="1"/>
                    </a:moveTo>
                    <a:cubicBezTo>
                      <a:pt x="782" y="1"/>
                      <a:pt x="526" y="1"/>
                      <a:pt x="321" y="11"/>
                    </a:cubicBezTo>
                    <a:cubicBezTo>
                      <a:pt x="1" y="34"/>
                      <a:pt x="1" y="44"/>
                      <a:pt x="1" y="75"/>
                    </a:cubicBezTo>
                    <a:cubicBezTo>
                      <a:pt x="1" y="98"/>
                      <a:pt x="1" y="108"/>
                      <a:pt x="321" y="129"/>
                    </a:cubicBezTo>
                    <a:cubicBezTo>
                      <a:pt x="526" y="139"/>
                      <a:pt x="782" y="139"/>
                      <a:pt x="1058" y="139"/>
                    </a:cubicBezTo>
                    <a:cubicBezTo>
                      <a:pt x="1335" y="139"/>
                      <a:pt x="1601" y="139"/>
                      <a:pt x="1793" y="129"/>
                    </a:cubicBezTo>
                    <a:cubicBezTo>
                      <a:pt x="2126" y="108"/>
                      <a:pt x="2126" y="98"/>
                      <a:pt x="2126" y="75"/>
                    </a:cubicBezTo>
                    <a:cubicBezTo>
                      <a:pt x="2126" y="44"/>
                      <a:pt x="2126" y="34"/>
                      <a:pt x="1793" y="11"/>
                    </a:cubicBezTo>
                    <a:cubicBezTo>
                      <a:pt x="1601" y="1"/>
                      <a:pt x="1335" y="1"/>
                      <a:pt x="105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37"/>
              <p:cNvSpPr/>
              <p:nvPr/>
            </p:nvSpPr>
            <p:spPr>
              <a:xfrm>
                <a:off x="-516874" y="1719309"/>
                <a:ext cx="2181" cy="15992"/>
              </a:xfrm>
              <a:custGeom>
                <a:rect b="b" l="l" r="r" t="t"/>
                <a:pathLst>
                  <a:path extrusionOk="0" h="308" w="42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287"/>
                    </a:lnTo>
                    <a:cubicBezTo>
                      <a:pt x="0" y="297"/>
                      <a:pt x="11" y="307"/>
                      <a:pt x="21" y="307"/>
                    </a:cubicBezTo>
                    <a:cubicBezTo>
                      <a:pt x="31" y="307"/>
                      <a:pt x="41" y="297"/>
                      <a:pt x="41" y="287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37"/>
              <p:cNvSpPr/>
              <p:nvPr/>
            </p:nvSpPr>
            <p:spPr>
              <a:xfrm>
                <a:off x="-526844" y="1720867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1"/>
                    </a:moveTo>
                    <a:cubicBezTo>
                      <a:pt x="0" y="1"/>
                      <a:pt x="0" y="11"/>
                      <a:pt x="0" y="21"/>
                    </a:cubicBezTo>
                    <a:lnTo>
                      <a:pt x="0" y="300"/>
                    </a:lnTo>
                    <a:cubicBezTo>
                      <a:pt x="0" y="311"/>
                      <a:pt x="0" y="321"/>
                      <a:pt x="21" y="321"/>
                    </a:cubicBezTo>
                    <a:cubicBezTo>
                      <a:pt x="31" y="321"/>
                      <a:pt x="41" y="311"/>
                      <a:pt x="41" y="300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37"/>
              <p:cNvSpPr/>
              <p:nvPr/>
            </p:nvSpPr>
            <p:spPr>
              <a:xfrm>
                <a:off x="-542420" y="1720867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6"/>
                    </a:lnTo>
                    <a:cubicBezTo>
                      <a:pt x="1" y="247"/>
                      <a:pt x="11" y="257"/>
                      <a:pt x="21" y="257"/>
                    </a:cubicBezTo>
                    <a:cubicBezTo>
                      <a:pt x="34" y="257"/>
                      <a:pt x="44" y="247"/>
                      <a:pt x="44" y="236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37"/>
              <p:cNvSpPr/>
              <p:nvPr/>
            </p:nvSpPr>
            <p:spPr>
              <a:xfrm>
                <a:off x="-561839" y="1728084"/>
                <a:ext cx="2337" cy="12254"/>
              </a:xfrm>
              <a:custGeom>
                <a:rect b="b" l="l" r="r" t="t"/>
                <a:pathLst>
                  <a:path extrusionOk="0" h="236" w="45">
                    <a:moveTo>
                      <a:pt x="24" y="0"/>
                    </a:moveTo>
                    <a:cubicBezTo>
                      <a:pt x="11" y="0"/>
                      <a:pt x="1" y="10"/>
                      <a:pt x="1" y="23"/>
                    </a:cubicBezTo>
                    <a:lnTo>
                      <a:pt x="1" y="215"/>
                    </a:lnTo>
                    <a:cubicBezTo>
                      <a:pt x="1" y="226"/>
                      <a:pt x="11" y="236"/>
                      <a:pt x="24" y="236"/>
                    </a:cubicBezTo>
                    <a:cubicBezTo>
                      <a:pt x="34" y="236"/>
                      <a:pt x="44" y="226"/>
                      <a:pt x="44" y="215"/>
                    </a:cubicBezTo>
                    <a:lnTo>
                      <a:pt x="44" y="23"/>
                    </a:lnTo>
                    <a:cubicBezTo>
                      <a:pt x="44" y="10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37"/>
              <p:cNvSpPr/>
              <p:nvPr/>
            </p:nvSpPr>
            <p:spPr>
              <a:xfrm>
                <a:off x="-582816" y="1726994"/>
                <a:ext cx="2285" cy="14434"/>
              </a:xfrm>
              <a:custGeom>
                <a:rect b="b" l="l" r="r" t="t"/>
                <a:pathLst>
                  <a:path extrusionOk="0" h="278" w="44">
                    <a:moveTo>
                      <a:pt x="21" y="1"/>
                    </a:moveTo>
                    <a:cubicBezTo>
                      <a:pt x="0" y="1"/>
                      <a:pt x="0" y="11"/>
                      <a:pt x="0" y="21"/>
                    </a:cubicBezTo>
                    <a:lnTo>
                      <a:pt x="0" y="257"/>
                    </a:lnTo>
                    <a:cubicBezTo>
                      <a:pt x="0" y="267"/>
                      <a:pt x="0" y="277"/>
                      <a:pt x="21" y="277"/>
                    </a:cubicBezTo>
                    <a:cubicBezTo>
                      <a:pt x="31" y="277"/>
                      <a:pt x="44" y="267"/>
                      <a:pt x="44" y="257"/>
                    </a:cubicBezTo>
                    <a:lnTo>
                      <a:pt x="44" y="21"/>
                    </a:lnTo>
                    <a:cubicBezTo>
                      <a:pt x="44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37"/>
              <p:cNvSpPr/>
              <p:nvPr/>
            </p:nvSpPr>
            <p:spPr>
              <a:xfrm>
                <a:off x="-646525" y="1719309"/>
                <a:ext cx="2181" cy="8256"/>
              </a:xfrm>
              <a:custGeom>
                <a:rect b="b" l="l" r="r" t="t"/>
                <a:pathLst>
                  <a:path extrusionOk="0" h="159" w="42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38"/>
                    </a:lnTo>
                    <a:cubicBezTo>
                      <a:pt x="0" y="149"/>
                      <a:pt x="11" y="159"/>
                      <a:pt x="21" y="159"/>
                    </a:cubicBezTo>
                    <a:cubicBezTo>
                      <a:pt x="41" y="159"/>
                      <a:pt x="41" y="149"/>
                      <a:pt x="41" y="138"/>
                    </a:cubicBezTo>
                    <a:lnTo>
                      <a:pt x="41" y="21"/>
                    </a:lnTo>
                    <a:cubicBezTo>
                      <a:pt x="41" y="10"/>
                      <a:pt x="4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37"/>
              <p:cNvSpPr/>
              <p:nvPr/>
            </p:nvSpPr>
            <p:spPr>
              <a:xfrm>
                <a:off x="-638269" y="1729278"/>
                <a:ext cx="2285" cy="9346"/>
              </a:xfrm>
              <a:custGeom>
                <a:rect b="b" l="l" r="r" t="t"/>
                <a:pathLst>
                  <a:path extrusionOk="0" h="180" w="44">
                    <a:moveTo>
                      <a:pt x="23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59"/>
                    </a:lnTo>
                    <a:cubicBezTo>
                      <a:pt x="0" y="169"/>
                      <a:pt x="11" y="179"/>
                      <a:pt x="23" y="179"/>
                    </a:cubicBezTo>
                    <a:cubicBezTo>
                      <a:pt x="34" y="179"/>
                      <a:pt x="44" y="169"/>
                      <a:pt x="44" y="159"/>
                    </a:cubicBezTo>
                    <a:lnTo>
                      <a:pt x="44" y="21"/>
                    </a:lnTo>
                    <a:cubicBezTo>
                      <a:pt x="44" y="10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37"/>
              <p:cNvSpPr/>
              <p:nvPr/>
            </p:nvSpPr>
            <p:spPr>
              <a:xfrm>
                <a:off x="-605558" y="1728603"/>
                <a:ext cx="2285" cy="10696"/>
              </a:xfrm>
              <a:custGeom>
                <a:rect b="b" l="l" r="r" t="t"/>
                <a:pathLst>
                  <a:path extrusionOk="0" h="206" w="44">
                    <a:moveTo>
                      <a:pt x="21" y="0"/>
                    </a:moveTo>
                    <a:cubicBezTo>
                      <a:pt x="10" y="0"/>
                      <a:pt x="0" y="13"/>
                      <a:pt x="0" y="23"/>
                    </a:cubicBezTo>
                    <a:lnTo>
                      <a:pt x="0" y="182"/>
                    </a:lnTo>
                    <a:cubicBezTo>
                      <a:pt x="0" y="205"/>
                      <a:pt x="10" y="205"/>
                      <a:pt x="21" y="205"/>
                    </a:cubicBezTo>
                    <a:cubicBezTo>
                      <a:pt x="34" y="205"/>
                      <a:pt x="44" y="205"/>
                      <a:pt x="44" y="182"/>
                    </a:cubicBezTo>
                    <a:lnTo>
                      <a:pt x="44" y="23"/>
                    </a:lnTo>
                    <a:cubicBezTo>
                      <a:pt x="44" y="13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37"/>
              <p:cNvSpPr/>
              <p:nvPr/>
            </p:nvSpPr>
            <p:spPr>
              <a:xfrm>
                <a:off x="-650367" y="1700929"/>
                <a:ext cx="140710" cy="21081"/>
              </a:xfrm>
              <a:custGeom>
                <a:rect b="b" l="l" r="r" t="t"/>
                <a:pathLst>
                  <a:path extrusionOk="0" h="406" w="2710">
                    <a:moveTo>
                      <a:pt x="0" y="1"/>
                    </a:moveTo>
                    <a:lnTo>
                      <a:pt x="0" y="331"/>
                    </a:lnTo>
                    <a:cubicBezTo>
                      <a:pt x="0" y="375"/>
                      <a:pt x="607" y="405"/>
                      <a:pt x="1355" y="405"/>
                    </a:cubicBezTo>
                    <a:cubicBezTo>
                      <a:pt x="2113" y="405"/>
                      <a:pt x="2710" y="375"/>
                      <a:pt x="2710" y="33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37"/>
              <p:cNvSpPr/>
              <p:nvPr/>
            </p:nvSpPr>
            <p:spPr>
              <a:xfrm>
                <a:off x="-651562" y="1699890"/>
                <a:ext cx="142995" cy="23313"/>
              </a:xfrm>
              <a:custGeom>
                <a:rect b="b" l="l" r="r" t="t"/>
                <a:pathLst>
                  <a:path extrusionOk="0" h="449" w="2754">
                    <a:moveTo>
                      <a:pt x="2712" y="41"/>
                    </a:moveTo>
                    <a:lnTo>
                      <a:pt x="2712" y="351"/>
                    </a:lnTo>
                    <a:cubicBezTo>
                      <a:pt x="2648" y="374"/>
                      <a:pt x="2103" y="405"/>
                      <a:pt x="1378" y="405"/>
                    </a:cubicBezTo>
                    <a:cubicBezTo>
                      <a:pt x="651" y="405"/>
                      <a:pt x="118" y="374"/>
                      <a:pt x="44" y="351"/>
                    </a:cubicBezTo>
                    <a:lnTo>
                      <a:pt x="44" y="41"/>
                    </a:lnTo>
                    <a:close/>
                    <a:moveTo>
                      <a:pt x="23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351"/>
                    </a:lnTo>
                    <a:cubicBezTo>
                      <a:pt x="0" y="384"/>
                      <a:pt x="0" y="405"/>
                      <a:pt x="418" y="425"/>
                    </a:cubicBezTo>
                    <a:cubicBezTo>
                      <a:pt x="684" y="448"/>
                      <a:pt x="1014" y="448"/>
                      <a:pt x="1378" y="448"/>
                    </a:cubicBezTo>
                    <a:cubicBezTo>
                      <a:pt x="1739" y="448"/>
                      <a:pt x="2082" y="448"/>
                      <a:pt x="2338" y="425"/>
                    </a:cubicBezTo>
                    <a:cubicBezTo>
                      <a:pt x="2753" y="405"/>
                      <a:pt x="2753" y="384"/>
                      <a:pt x="2753" y="351"/>
                    </a:cubicBezTo>
                    <a:lnTo>
                      <a:pt x="2753" y="21"/>
                    </a:lnTo>
                    <a:cubicBezTo>
                      <a:pt x="2753" y="10"/>
                      <a:pt x="275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37"/>
              <p:cNvSpPr/>
              <p:nvPr/>
            </p:nvSpPr>
            <p:spPr>
              <a:xfrm>
                <a:off x="-650367" y="1697086"/>
                <a:ext cx="140710" cy="7736"/>
              </a:xfrm>
              <a:custGeom>
                <a:rect b="b" l="l" r="r" t="t"/>
                <a:pathLst>
                  <a:path extrusionOk="0" h="149" w="2710">
                    <a:moveTo>
                      <a:pt x="1355" y="0"/>
                    </a:moveTo>
                    <a:cubicBezTo>
                      <a:pt x="607" y="0"/>
                      <a:pt x="0" y="31"/>
                      <a:pt x="0" y="75"/>
                    </a:cubicBezTo>
                    <a:cubicBezTo>
                      <a:pt x="0" y="118"/>
                      <a:pt x="607" y="149"/>
                      <a:pt x="1355" y="149"/>
                    </a:cubicBezTo>
                    <a:cubicBezTo>
                      <a:pt x="2113" y="149"/>
                      <a:pt x="2710" y="118"/>
                      <a:pt x="2710" y="75"/>
                    </a:cubicBezTo>
                    <a:cubicBezTo>
                      <a:pt x="2710" y="31"/>
                      <a:pt x="211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37"/>
              <p:cNvSpPr/>
              <p:nvPr/>
            </p:nvSpPr>
            <p:spPr>
              <a:xfrm>
                <a:off x="-651562" y="1695996"/>
                <a:ext cx="142995" cy="10073"/>
              </a:xfrm>
              <a:custGeom>
                <a:rect b="b" l="l" r="r" t="t"/>
                <a:pathLst>
                  <a:path extrusionOk="0" h="194" w="2754">
                    <a:moveTo>
                      <a:pt x="1378" y="42"/>
                    </a:moveTo>
                    <a:cubicBezTo>
                      <a:pt x="2039" y="42"/>
                      <a:pt x="2541" y="65"/>
                      <a:pt x="2679" y="96"/>
                    </a:cubicBezTo>
                    <a:cubicBezTo>
                      <a:pt x="2541" y="116"/>
                      <a:pt x="2039" y="149"/>
                      <a:pt x="1378" y="149"/>
                    </a:cubicBezTo>
                    <a:cubicBezTo>
                      <a:pt x="727" y="149"/>
                      <a:pt x="226" y="116"/>
                      <a:pt x="74" y="96"/>
                    </a:cubicBezTo>
                    <a:cubicBezTo>
                      <a:pt x="226" y="65"/>
                      <a:pt x="727" y="42"/>
                      <a:pt x="1378" y="42"/>
                    </a:cubicBezTo>
                    <a:close/>
                    <a:moveTo>
                      <a:pt x="1378" y="1"/>
                    </a:moveTo>
                    <a:cubicBezTo>
                      <a:pt x="1014" y="1"/>
                      <a:pt x="684" y="1"/>
                      <a:pt x="418" y="21"/>
                    </a:cubicBezTo>
                    <a:cubicBezTo>
                      <a:pt x="0" y="42"/>
                      <a:pt x="0" y="65"/>
                      <a:pt x="0" y="96"/>
                    </a:cubicBezTo>
                    <a:cubicBezTo>
                      <a:pt x="0" y="116"/>
                      <a:pt x="0" y="139"/>
                      <a:pt x="418" y="170"/>
                    </a:cubicBezTo>
                    <a:cubicBezTo>
                      <a:pt x="684" y="180"/>
                      <a:pt x="1014" y="193"/>
                      <a:pt x="1378" y="193"/>
                    </a:cubicBezTo>
                    <a:cubicBezTo>
                      <a:pt x="1739" y="193"/>
                      <a:pt x="2082" y="180"/>
                      <a:pt x="2338" y="170"/>
                    </a:cubicBezTo>
                    <a:cubicBezTo>
                      <a:pt x="2753" y="139"/>
                      <a:pt x="2753" y="116"/>
                      <a:pt x="2753" y="96"/>
                    </a:cubicBezTo>
                    <a:cubicBezTo>
                      <a:pt x="2753" y="65"/>
                      <a:pt x="2753" y="42"/>
                      <a:pt x="2338" y="21"/>
                    </a:cubicBezTo>
                    <a:cubicBezTo>
                      <a:pt x="2082" y="1"/>
                      <a:pt x="1739" y="1"/>
                      <a:pt x="137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37"/>
              <p:cNvSpPr/>
              <p:nvPr/>
            </p:nvSpPr>
            <p:spPr>
              <a:xfrm>
                <a:off x="-633752" y="1697605"/>
                <a:ext cx="107999" cy="5088"/>
              </a:xfrm>
              <a:custGeom>
                <a:rect b="b" l="l" r="r" t="t"/>
                <a:pathLst>
                  <a:path extrusionOk="0" h="98" w="2080">
                    <a:moveTo>
                      <a:pt x="1035" y="1"/>
                    </a:moveTo>
                    <a:cubicBezTo>
                      <a:pt x="469" y="1"/>
                      <a:pt x="0" y="21"/>
                      <a:pt x="0" y="54"/>
                    </a:cubicBezTo>
                    <a:cubicBezTo>
                      <a:pt x="0" y="75"/>
                      <a:pt x="469" y="98"/>
                      <a:pt x="1035" y="98"/>
                    </a:cubicBezTo>
                    <a:cubicBezTo>
                      <a:pt x="1611" y="98"/>
                      <a:pt x="2080" y="75"/>
                      <a:pt x="2080" y="54"/>
                    </a:cubicBezTo>
                    <a:cubicBezTo>
                      <a:pt x="2080" y="21"/>
                      <a:pt x="1611" y="1"/>
                      <a:pt x="10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37"/>
              <p:cNvSpPr/>
              <p:nvPr/>
            </p:nvSpPr>
            <p:spPr>
              <a:xfrm>
                <a:off x="-634946" y="1696567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58" y="41"/>
                    </a:moveTo>
                    <a:cubicBezTo>
                      <a:pt x="1506" y="41"/>
                      <a:pt x="1847" y="54"/>
                      <a:pt x="1995" y="74"/>
                    </a:cubicBezTo>
                    <a:cubicBezTo>
                      <a:pt x="1847" y="85"/>
                      <a:pt x="1506" y="95"/>
                      <a:pt x="1058" y="95"/>
                    </a:cubicBezTo>
                    <a:cubicBezTo>
                      <a:pt x="620" y="95"/>
                      <a:pt x="279" y="85"/>
                      <a:pt x="128" y="74"/>
                    </a:cubicBezTo>
                    <a:cubicBezTo>
                      <a:pt x="279" y="54"/>
                      <a:pt x="620" y="41"/>
                      <a:pt x="1058" y="41"/>
                    </a:cubicBezTo>
                    <a:close/>
                    <a:moveTo>
                      <a:pt x="1058" y="0"/>
                    </a:moveTo>
                    <a:cubicBezTo>
                      <a:pt x="779" y="0"/>
                      <a:pt x="523" y="10"/>
                      <a:pt x="320" y="21"/>
                    </a:cubicBezTo>
                    <a:cubicBezTo>
                      <a:pt x="0" y="31"/>
                      <a:pt x="0" y="41"/>
                      <a:pt x="0" y="74"/>
                    </a:cubicBezTo>
                    <a:cubicBezTo>
                      <a:pt x="0" y="95"/>
                      <a:pt x="0" y="118"/>
                      <a:pt x="320" y="128"/>
                    </a:cubicBezTo>
                    <a:cubicBezTo>
                      <a:pt x="523" y="138"/>
                      <a:pt x="779" y="138"/>
                      <a:pt x="1058" y="138"/>
                    </a:cubicBezTo>
                    <a:cubicBezTo>
                      <a:pt x="1345" y="138"/>
                      <a:pt x="1601" y="138"/>
                      <a:pt x="1793" y="128"/>
                    </a:cubicBezTo>
                    <a:cubicBezTo>
                      <a:pt x="2123" y="118"/>
                      <a:pt x="2123" y="95"/>
                      <a:pt x="2123" y="74"/>
                    </a:cubicBezTo>
                    <a:cubicBezTo>
                      <a:pt x="2123" y="41"/>
                      <a:pt x="2123" y="31"/>
                      <a:pt x="1793" y="21"/>
                    </a:cubicBezTo>
                    <a:cubicBezTo>
                      <a:pt x="1601" y="10"/>
                      <a:pt x="1345" y="0"/>
                      <a:pt x="105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37"/>
              <p:cNvSpPr/>
              <p:nvPr/>
            </p:nvSpPr>
            <p:spPr>
              <a:xfrm>
                <a:off x="-517394" y="1701448"/>
                <a:ext cx="2181" cy="16148"/>
              </a:xfrm>
              <a:custGeom>
                <a:rect b="b" l="l" r="r" t="t"/>
                <a:pathLst>
                  <a:path extrusionOk="0" h="311" w="42">
                    <a:moveTo>
                      <a:pt x="21" y="1"/>
                    </a:moveTo>
                    <a:cubicBezTo>
                      <a:pt x="10" y="1"/>
                      <a:pt x="0" y="11"/>
                      <a:pt x="0" y="24"/>
                    </a:cubicBezTo>
                    <a:lnTo>
                      <a:pt x="0" y="290"/>
                    </a:lnTo>
                    <a:cubicBezTo>
                      <a:pt x="0" y="301"/>
                      <a:pt x="10" y="311"/>
                      <a:pt x="21" y="311"/>
                    </a:cubicBezTo>
                    <a:cubicBezTo>
                      <a:pt x="31" y="311"/>
                      <a:pt x="41" y="301"/>
                      <a:pt x="41" y="290"/>
                    </a:cubicBezTo>
                    <a:lnTo>
                      <a:pt x="41" y="24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37"/>
              <p:cNvSpPr/>
              <p:nvPr/>
            </p:nvSpPr>
            <p:spPr>
              <a:xfrm>
                <a:off x="-527363" y="1703213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297"/>
                    </a:lnTo>
                    <a:cubicBezTo>
                      <a:pt x="0" y="310"/>
                      <a:pt x="10" y="320"/>
                      <a:pt x="21" y="320"/>
                    </a:cubicBezTo>
                    <a:cubicBezTo>
                      <a:pt x="31" y="320"/>
                      <a:pt x="41" y="310"/>
                      <a:pt x="41" y="297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37"/>
              <p:cNvSpPr/>
              <p:nvPr/>
            </p:nvSpPr>
            <p:spPr>
              <a:xfrm>
                <a:off x="-542940" y="1703213"/>
                <a:ext cx="2285" cy="13863"/>
              </a:xfrm>
              <a:custGeom>
                <a:rect b="b" l="l" r="r" t="t"/>
                <a:pathLst>
                  <a:path extrusionOk="0" h="267" w="44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246"/>
                    </a:lnTo>
                    <a:cubicBezTo>
                      <a:pt x="0" y="256"/>
                      <a:pt x="11" y="267"/>
                      <a:pt x="21" y="267"/>
                    </a:cubicBezTo>
                    <a:cubicBezTo>
                      <a:pt x="44" y="267"/>
                      <a:pt x="44" y="256"/>
                      <a:pt x="44" y="246"/>
                    </a:cubicBezTo>
                    <a:lnTo>
                      <a:pt x="44" y="21"/>
                    </a:lnTo>
                    <a:cubicBezTo>
                      <a:pt x="44" y="10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37"/>
              <p:cNvSpPr/>
              <p:nvPr/>
            </p:nvSpPr>
            <p:spPr>
              <a:xfrm>
                <a:off x="-562359" y="1710378"/>
                <a:ext cx="2337" cy="12306"/>
              </a:xfrm>
              <a:custGeom>
                <a:rect b="b" l="l" r="r" t="t"/>
                <a:pathLst>
                  <a:path extrusionOk="0" h="237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13"/>
                    </a:lnTo>
                    <a:cubicBezTo>
                      <a:pt x="1" y="223"/>
                      <a:pt x="11" y="236"/>
                      <a:pt x="21" y="236"/>
                    </a:cubicBezTo>
                    <a:cubicBezTo>
                      <a:pt x="34" y="236"/>
                      <a:pt x="44" y="223"/>
                      <a:pt x="44" y="21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37"/>
              <p:cNvSpPr/>
              <p:nvPr/>
            </p:nvSpPr>
            <p:spPr>
              <a:xfrm>
                <a:off x="-583387" y="1709340"/>
                <a:ext cx="2181" cy="14383"/>
              </a:xfrm>
              <a:custGeom>
                <a:rect b="b" l="l" r="r" t="t"/>
                <a:pathLst>
                  <a:path extrusionOk="0" h="277" w="42">
                    <a:moveTo>
                      <a:pt x="21" y="0"/>
                    </a:moveTo>
                    <a:cubicBezTo>
                      <a:pt x="1" y="0"/>
                      <a:pt x="1" y="10"/>
                      <a:pt x="1" y="21"/>
                    </a:cubicBezTo>
                    <a:lnTo>
                      <a:pt x="1" y="256"/>
                    </a:lnTo>
                    <a:cubicBezTo>
                      <a:pt x="1" y="266"/>
                      <a:pt x="1" y="277"/>
                      <a:pt x="21" y="277"/>
                    </a:cubicBezTo>
                    <a:cubicBezTo>
                      <a:pt x="32" y="277"/>
                      <a:pt x="42" y="266"/>
                      <a:pt x="42" y="256"/>
                    </a:cubicBezTo>
                    <a:lnTo>
                      <a:pt x="42" y="21"/>
                    </a:lnTo>
                    <a:cubicBezTo>
                      <a:pt x="42" y="10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37"/>
              <p:cNvSpPr/>
              <p:nvPr/>
            </p:nvSpPr>
            <p:spPr>
              <a:xfrm>
                <a:off x="-646525" y="1701448"/>
                <a:ext cx="2181" cy="8463"/>
              </a:xfrm>
              <a:custGeom>
                <a:rect b="b" l="l" r="r" t="t"/>
                <a:pathLst>
                  <a:path extrusionOk="0" h="163" w="42">
                    <a:moveTo>
                      <a:pt x="21" y="1"/>
                    </a:moveTo>
                    <a:cubicBezTo>
                      <a:pt x="0" y="1"/>
                      <a:pt x="0" y="11"/>
                      <a:pt x="0" y="24"/>
                    </a:cubicBezTo>
                    <a:lnTo>
                      <a:pt x="0" y="139"/>
                    </a:lnTo>
                    <a:cubicBezTo>
                      <a:pt x="0" y="152"/>
                      <a:pt x="0" y="162"/>
                      <a:pt x="21" y="162"/>
                    </a:cubicBezTo>
                    <a:cubicBezTo>
                      <a:pt x="31" y="162"/>
                      <a:pt x="41" y="152"/>
                      <a:pt x="41" y="139"/>
                    </a:cubicBezTo>
                    <a:lnTo>
                      <a:pt x="41" y="24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37"/>
              <p:cNvSpPr/>
              <p:nvPr/>
            </p:nvSpPr>
            <p:spPr>
              <a:xfrm>
                <a:off x="-638789" y="1711469"/>
                <a:ext cx="2285" cy="9450"/>
              </a:xfrm>
              <a:custGeom>
                <a:rect b="b" l="l" r="r" t="t"/>
                <a:pathLst>
                  <a:path extrusionOk="0" h="182" w="44">
                    <a:moveTo>
                      <a:pt x="21" y="0"/>
                    </a:moveTo>
                    <a:cubicBezTo>
                      <a:pt x="10" y="0"/>
                      <a:pt x="0" y="10"/>
                      <a:pt x="0" y="23"/>
                    </a:cubicBezTo>
                    <a:lnTo>
                      <a:pt x="0" y="161"/>
                    </a:lnTo>
                    <a:cubicBezTo>
                      <a:pt x="0" y="172"/>
                      <a:pt x="10" y="182"/>
                      <a:pt x="21" y="182"/>
                    </a:cubicBezTo>
                    <a:cubicBezTo>
                      <a:pt x="44" y="182"/>
                      <a:pt x="44" y="172"/>
                      <a:pt x="44" y="161"/>
                    </a:cubicBezTo>
                    <a:lnTo>
                      <a:pt x="44" y="23"/>
                    </a:lnTo>
                    <a:cubicBezTo>
                      <a:pt x="44" y="10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37"/>
              <p:cNvSpPr/>
              <p:nvPr/>
            </p:nvSpPr>
            <p:spPr>
              <a:xfrm>
                <a:off x="-606077" y="1710898"/>
                <a:ext cx="2285" cy="11111"/>
              </a:xfrm>
              <a:custGeom>
                <a:rect b="b" l="l" r="r" t="t"/>
                <a:pathLst>
                  <a:path extrusionOk="0" h="214" w="44">
                    <a:moveTo>
                      <a:pt x="20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93"/>
                    </a:lnTo>
                    <a:cubicBezTo>
                      <a:pt x="0" y="203"/>
                      <a:pt x="10" y="213"/>
                      <a:pt x="20" y="213"/>
                    </a:cubicBezTo>
                    <a:cubicBezTo>
                      <a:pt x="31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1" y="1"/>
                      <a:pt x="20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37"/>
              <p:cNvSpPr/>
              <p:nvPr/>
            </p:nvSpPr>
            <p:spPr>
              <a:xfrm>
                <a:off x="-649329" y="1683275"/>
                <a:ext cx="140762" cy="21548"/>
              </a:xfrm>
              <a:custGeom>
                <a:rect b="b" l="l" r="r" t="t"/>
                <a:pathLst>
                  <a:path extrusionOk="0" h="415" w="2711">
                    <a:moveTo>
                      <a:pt x="1" y="0"/>
                    </a:moveTo>
                    <a:lnTo>
                      <a:pt x="1" y="341"/>
                    </a:lnTo>
                    <a:cubicBezTo>
                      <a:pt x="1" y="374"/>
                      <a:pt x="608" y="415"/>
                      <a:pt x="1355" y="415"/>
                    </a:cubicBezTo>
                    <a:cubicBezTo>
                      <a:pt x="2103" y="415"/>
                      <a:pt x="2710" y="374"/>
                      <a:pt x="2710" y="341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37"/>
              <p:cNvSpPr/>
              <p:nvPr/>
            </p:nvSpPr>
            <p:spPr>
              <a:xfrm>
                <a:off x="-650367" y="1682081"/>
                <a:ext cx="142995" cy="23988"/>
              </a:xfrm>
              <a:custGeom>
                <a:rect b="b" l="l" r="r" t="t"/>
                <a:pathLst>
                  <a:path extrusionOk="0" h="462" w="2754">
                    <a:moveTo>
                      <a:pt x="2710" y="44"/>
                    </a:moveTo>
                    <a:lnTo>
                      <a:pt x="2710" y="353"/>
                    </a:lnTo>
                    <a:cubicBezTo>
                      <a:pt x="2646" y="384"/>
                      <a:pt x="2100" y="417"/>
                      <a:pt x="1375" y="417"/>
                    </a:cubicBezTo>
                    <a:cubicBezTo>
                      <a:pt x="651" y="417"/>
                      <a:pt x="115" y="384"/>
                      <a:pt x="41" y="353"/>
                    </a:cubicBezTo>
                    <a:lnTo>
                      <a:pt x="41" y="44"/>
                    </a:lnTo>
                    <a:close/>
                    <a:moveTo>
                      <a:pt x="21" y="0"/>
                    </a:moveTo>
                    <a:cubicBezTo>
                      <a:pt x="10" y="0"/>
                      <a:pt x="0" y="13"/>
                      <a:pt x="0" y="23"/>
                    </a:cubicBezTo>
                    <a:lnTo>
                      <a:pt x="0" y="364"/>
                    </a:lnTo>
                    <a:cubicBezTo>
                      <a:pt x="0" y="384"/>
                      <a:pt x="0" y="407"/>
                      <a:pt x="415" y="438"/>
                    </a:cubicBezTo>
                    <a:cubicBezTo>
                      <a:pt x="671" y="448"/>
                      <a:pt x="1012" y="461"/>
                      <a:pt x="1375" y="461"/>
                    </a:cubicBezTo>
                    <a:cubicBezTo>
                      <a:pt x="1739" y="461"/>
                      <a:pt x="2080" y="448"/>
                      <a:pt x="2336" y="438"/>
                    </a:cubicBezTo>
                    <a:cubicBezTo>
                      <a:pt x="2753" y="407"/>
                      <a:pt x="2753" y="384"/>
                      <a:pt x="2753" y="364"/>
                    </a:cubicBezTo>
                    <a:lnTo>
                      <a:pt x="2753" y="23"/>
                    </a:lnTo>
                    <a:cubicBezTo>
                      <a:pt x="2753" y="13"/>
                      <a:pt x="2740" y="0"/>
                      <a:pt x="2730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37"/>
              <p:cNvSpPr/>
              <p:nvPr/>
            </p:nvSpPr>
            <p:spPr>
              <a:xfrm>
                <a:off x="-649329" y="1679381"/>
                <a:ext cx="140762" cy="7788"/>
              </a:xfrm>
              <a:custGeom>
                <a:rect b="b" l="l" r="r" t="t"/>
                <a:pathLst>
                  <a:path extrusionOk="0" h="150" w="2711">
                    <a:moveTo>
                      <a:pt x="1355" y="1"/>
                    </a:moveTo>
                    <a:cubicBezTo>
                      <a:pt x="608" y="1"/>
                      <a:pt x="1" y="32"/>
                      <a:pt x="1" y="75"/>
                    </a:cubicBezTo>
                    <a:cubicBezTo>
                      <a:pt x="1" y="116"/>
                      <a:pt x="608" y="149"/>
                      <a:pt x="1355" y="149"/>
                    </a:cubicBezTo>
                    <a:cubicBezTo>
                      <a:pt x="2103" y="149"/>
                      <a:pt x="2710" y="116"/>
                      <a:pt x="2710" y="75"/>
                    </a:cubicBezTo>
                    <a:cubicBezTo>
                      <a:pt x="2710" y="32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37"/>
              <p:cNvSpPr/>
              <p:nvPr/>
            </p:nvSpPr>
            <p:spPr>
              <a:xfrm>
                <a:off x="-650367" y="1678186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5" y="44"/>
                    </a:moveTo>
                    <a:cubicBezTo>
                      <a:pt x="2036" y="44"/>
                      <a:pt x="2538" y="65"/>
                      <a:pt x="2676" y="98"/>
                    </a:cubicBezTo>
                    <a:cubicBezTo>
                      <a:pt x="2538" y="119"/>
                      <a:pt x="2036" y="152"/>
                      <a:pt x="1375" y="152"/>
                    </a:cubicBezTo>
                    <a:cubicBezTo>
                      <a:pt x="725" y="152"/>
                      <a:pt x="223" y="119"/>
                      <a:pt x="74" y="98"/>
                    </a:cubicBezTo>
                    <a:cubicBezTo>
                      <a:pt x="223" y="65"/>
                      <a:pt x="725" y="44"/>
                      <a:pt x="1375" y="44"/>
                    </a:cubicBezTo>
                    <a:close/>
                    <a:moveTo>
                      <a:pt x="1375" y="1"/>
                    </a:moveTo>
                    <a:cubicBezTo>
                      <a:pt x="1012" y="1"/>
                      <a:pt x="671" y="11"/>
                      <a:pt x="415" y="24"/>
                    </a:cubicBezTo>
                    <a:cubicBezTo>
                      <a:pt x="0" y="44"/>
                      <a:pt x="0" y="65"/>
                      <a:pt x="0" y="98"/>
                    </a:cubicBezTo>
                    <a:cubicBezTo>
                      <a:pt x="0" y="119"/>
                      <a:pt x="0" y="152"/>
                      <a:pt x="415" y="172"/>
                    </a:cubicBezTo>
                    <a:cubicBezTo>
                      <a:pt x="671" y="183"/>
                      <a:pt x="1012" y="193"/>
                      <a:pt x="1375" y="193"/>
                    </a:cubicBezTo>
                    <a:cubicBezTo>
                      <a:pt x="1739" y="193"/>
                      <a:pt x="2080" y="183"/>
                      <a:pt x="2336" y="172"/>
                    </a:cubicBezTo>
                    <a:cubicBezTo>
                      <a:pt x="2753" y="152"/>
                      <a:pt x="2753" y="119"/>
                      <a:pt x="2753" y="98"/>
                    </a:cubicBezTo>
                    <a:cubicBezTo>
                      <a:pt x="2753" y="65"/>
                      <a:pt x="2753" y="44"/>
                      <a:pt x="2336" y="24"/>
                    </a:cubicBezTo>
                    <a:cubicBezTo>
                      <a:pt x="2080" y="11"/>
                      <a:pt x="1739" y="1"/>
                      <a:pt x="1375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37"/>
              <p:cNvSpPr/>
              <p:nvPr/>
            </p:nvSpPr>
            <p:spPr>
              <a:xfrm>
                <a:off x="-632714" y="1679952"/>
                <a:ext cx="108051" cy="4933"/>
              </a:xfrm>
              <a:custGeom>
                <a:rect b="b" l="l" r="r" t="t"/>
                <a:pathLst>
                  <a:path extrusionOk="0" h="95" w="2081">
                    <a:moveTo>
                      <a:pt x="1035" y="0"/>
                    </a:moveTo>
                    <a:cubicBezTo>
                      <a:pt x="459" y="0"/>
                      <a:pt x="1" y="21"/>
                      <a:pt x="1" y="54"/>
                    </a:cubicBezTo>
                    <a:cubicBezTo>
                      <a:pt x="1" y="74"/>
                      <a:pt x="459" y="95"/>
                      <a:pt x="1035" y="95"/>
                    </a:cubicBezTo>
                    <a:cubicBezTo>
                      <a:pt x="1612" y="95"/>
                      <a:pt x="2080" y="74"/>
                      <a:pt x="2080" y="54"/>
                    </a:cubicBezTo>
                    <a:cubicBezTo>
                      <a:pt x="2080" y="21"/>
                      <a:pt x="1612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37"/>
              <p:cNvSpPr/>
              <p:nvPr/>
            </p:nvSpPr>
            <p:spPr>
              <a:xfrm>
                <a:off x="-633752" y="1678758"/>
                <a:ext cx="110283" cy="7321"/>
              </a:xfrm>
              <a:custGeom>
                <a:rect b="b" l="l" r="r" t="t"/>
                <a:pathLst>
                  <a:path extrusionOk="0" h="141" w="2124">
                    <a:moveTo>
                      <a:pt x="1055" y="44"/>
                    </a:moveTo>
                    <a:cubicBezTo>
                      <a:pt x="1504" y="44"/>
                      <a:pt x="1844" y="64"/>
                      <a:pt x="1995" y="77"/>
                    </a:cubicBezTo>
                    <a:cubicBezTo>
                      <a:pt x="1844" y="87"/>
                      <a:pt x="1504" y="97"/>
                      <a:pt x="1055" y="97"/>
                    </a:cubicBezTo>
                    <a:cubicBezTo>
                      <a:pt x="618" y="97"/>
                      <a:pt x="277" y="87"/>
                      <a:pt x="128" y="77"/>
                    </a:cubicBezTo>
                    <a:cubicBezTo>
                      <a:pt x="277" y="64"/>
                      <a:pt x="618" y="44"/>
                      <a:pt x="1055" y="44"/>
                    </a:cubicBezTo>
                    <a:close/>
                    <a:moveTo>
                      <a:pt x="1055" y="0"/>
                    </a:moveTo>
                    <a:cubicBezTo>
                      <a:pt x="779" y="0"/>
                      <a:pt x="523" y="13"/>
                      <a:pt x="320" y="23"/>
                    </a:cubicBezTo>
                    <a:cubicBezTo>
                      <a:pt x="0" y="33"/>
                      <a:pt x="0" y="54"/>
                      <a:pt x="0" y="77"/>
                    </a:cubicBezTo>
                    <a:cubicBezTo>
                      <a:pt x="0" y="97"/>
                      <a:pt x="0" y="118"/>
                      <a:pt x="320" y="128"/>
                    </a:cubicBezTo>
                    <a:cubicBezTo>
                      <a:pt x="523" y="141"/>
                      <a:pt x="779" y="141"/>
                      <a:pt x="1055" y="141"/>
                    </a:cubicBezTo>
                    <a:cubicBezTo>
                      <a:pt x="1332" y="141"/>
                      <a:pt x="1601" y="141"/>
                      <a:pt x="1793" y="128"/>
                    </a:cubicBezTo>
                    <a:cubicBezTo>
                      <a:pt x="2123" y="118"/>
                      <a:pt x="2123" y="97"/>
                      <a:pt x="2123" y="77"/>
                    </a:cubicBezTo>
                    <a:cubicBezTo>
                      <a:pt x="2123" y="54"/>
                      <a:pt x="2123" y="33"/>
                      <a:pt x="1793" y="23"/>
                    </a:cubicBezTo>
                    <a:cubicBezTo>
                      <a:pt x="1601" y="13"/>
                      <a:pt x="1332" y="0"/>
                      <a:pt x="1055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37"/>
              <p:cNvSpPr/>
              <p:nvPr/>
            </p:nvSpPr>
            <p:spPr>
              <a:xfrm>
                <a:off x="-516355" y="1683794"/>
                <a:ext cx="2337" cy="16148"/>
              </a:xfrm>
              <a:custGeom>
                <a:rect b="b" l="l" r="r" t="t"/>
                <a:pathLst>
                  <a:path extrusionOk="0" h="311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87"/>
                    </a:lnTo>
                    <a:cubicBezTo>
                      <a:pt x="1" y="300"/>
                      <a:pt x="11" y="310"/>
                      <a:pt x="21" y="310"/>
                    </a:cubicBezTo>
                    <a:cubicBezTo>
                      <a:pt x="31" y="310"/>
                      <a:pt x="44" y="300"/>
                      <a:pt x="44" y="287"/>
                    </a:cubicBezTo>
                    <a:lnTo>
                      <a:pt x="44" y="21"/>
                    </a:lnTo>
                    <a:cubicBezTo>
                      <a:pt x="44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37"/>
              <p:cNvSpPr/>
              <p:nvPr/>
            </p:nvSpPr>
            <p:spPr>
              <a:xfrm>
                <a:off x="-526324" y="1685404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0"/>
                    </a:moveTo>
                    <a:cubicBezTo>
                      <a:pt x="1" y="0"/>
                      <a:pt x="1" y="13"/>
                      <a:pt x="1" y="23"/>
                    </a:cubicBezTo>
                    <a:lnTo>
                      <a:pt x="1" y="300"/>
                    </a:lnTo>
                    <a:cubicBezTo>
                      <a:pt x="1" y="310"/>
                      <a:pt x="1" y="320"/>
                      <a:pt x="21" y="320"/>
                    </a:cubicBezTo>
                    <a:cubicBezTo>
                      <a:pt x="31" y="320"/>
                      <a:pt x="44" y="310"/>
                      <a:pt x="44" y="300"/>
                    </a:cubicBezTo>
                    <a:lnTo>
                      <a:pt x="44" y="23"/>
                    </a:lnTo>
                    <a:cubicBezTo>
                      <a:pt x="44" y="13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37"/>
              <p:cNvSpPr/>
              <p:nvPr/>
            </p:nvSpPr>
            <p:spPr>
              <a:xfrm>
                <a:off x="-541901" y="1686027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4"/>
                    </a:lnTo>
                    <a:cubicBezTo>
                      <a:pt x="1" y="244"/>
                      <a:pt x="11" y="257"/>
                      <a:pt x="24" y="257"/>
                    </a:cubicBezTo>
                    <a:cubicBezTo>
                      <a:pt x="34" y="257"/>
                      <a:pt x="44" y="244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37"/>
              <p:cNvSpPr/>
              <p:nvPr/>
            </p:nvSpPr>
            <p:spPr>
              <a:xfrm>
                <a:off x="-561268" y="1693244"/>
                <a:ext cx="2285" cy="11579"/>
              </a:xfrm>
              <a:custGeom>
                <a:rect b="b" l="l" r="r" t="t"/>
                <a:pathLst>
                  <a:path extrusionOk="0" h="223" w="44">
                    <a:moveTo>
                      <a:pt x="23" y="0"/>
                    </a:moveTo>
                    <a:cubicBezTo>
                      <a:pt x="13" y="0"/>
                      <a:pt x="0" y="10"/>
                      <a:pt x="0" y="21"/>
                    </a:cubicBezTo>
                    <a:lnTo>
                      <a:pt x="0" y="202"/>
                    </a:lnTo>
                    <a:cubicBezTo>
                      <a:pt x="0" y="213"/>
                      <a:pt x="13" y="223"/>
                      <a:pt x="23" y="223"/>
                    </a:cubicBezTo>
                    <a:cubicBezTo>
                      <a:pt x="33" y="223"/>
                      <a:pt x="44" y="213"/>
                      <a:pt x="44" y="202"/>
                    </a:cubicBezTo>
                    <a:lnTo>
                      <a:pt x="44" y="21"/>
                    </a:lnTo>
                    <a:cubicBezTo>
                      <a:pt x="44" y="1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37"/>
              <p:cNvSpPr/>
              <p:nvPr/>
            </p:nvSpPr>
            <p:spPr>
              <a:xfrm>
                <a:off x="-582816" y="1691479"/>
                <a:ext cx="2285" cy="14590"/>
              </a:xfrm>
              <a:custGeom>
                <a:rect b="b" l="l" r="r" t="t"/>
                <a:pathLst>
                  <a:path extrusionOk="0" h="281" w="44">
                    <a:moveTo>
                      <a:pt x="21" y="1"/>
                    </a:moveTo>
                    <a:cubicBezTo>
                      <a:pt x="10" y="1"/>
                      <a:pt x="0" y="11"/>
                      <a:pt x="0" y="24"/>
                    </a:cubicBezTo>
                    <a:lnTo>
                      <a:pt x="0" y="257"/>
                    </a:lnTo>
                    <a:cubicBezTo>
                      <a:pt x="0" y="267"/>
                      <a:pt x="10" y="280"/>
                      <a:pt x="21" y="280"/>
                    </a:cubicBezTo>
                    <a:cubicBezTo>
                      <a:pt x="44" y="280"/>
                      <a:pt x="44" y="267"/>
                      <a:pt x="44" y="257"/>
                    </a:cubicBezTo>
                    <a:lnTo>
                      <a:pt x="44" y="24"/>
                    </a:lnTo>
                    <a:cubicBezTo>
                      <a:pt x="44" y="11"/>
                      <a:pt x="4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37"/>
              <p:cNvSpPr/>
              <p:nvPr/>
            </p:nvSpPr>
            <p:spPr>
              <a:xfrm>
                <a:off x="-646006" y="1683794"/>
                <a:ext cx="2337" cy="8308"/>
              </a:xfrm>
              <a:custGeom>
                <a:rect b="b" l="l" r="r" t="t"/>
                <a:pathLst>
                  <a:path extrusionOk="0" h="160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139"/>
                    </a:lnTo>
                    <a:cubicBezTo>
                      <a:pt x="1" y="159"/>
                      <a:pt x="11" y="159"/>
                      <a:pt x="21" y="159"/>
                    </a:cubicBezTo>
                    <a:cubicBezTo>
                      <a:pt x="44" y="159"/>
                      <a:pt x="44" y="159"/>
                      <a:pt x="44" y="139"/>
                    </a:cubicBezTo>
                    <a:lnTo>
                      <a:pt x="44" y="21"/>
                    </a:lnTo>
                    <a:cubicBezTo>
                      <a:pt x="44" y="11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37"/>
              <p:cNvSpPr/>
              <p:nvPr/>
            </p:nvSpPr>
            <p:spPr>
              <a:xfrm>
                <a:off x="-637750" y="1694282"/>
                <a:ext cx="2337" cy="9502"/>
              </a:xfrm>
              <a:custGeom>
                <a:rect b="b" l="l" r="r" t="t"/>
                <a:pathLst>
                  <a:path extrusionOk="0" h="183" w="45">
                    <a:moveTo>
                      <a:pt x="24" y="1"/>
                    </a:moveTo>
                    <a:cubicBezTo>
                      <a:pt x="13" y="1"/>
                      <a:pt x="1" y="1"/>
                      <a:pt x="1" y="21"/>
                    </a:cubicBezTo>
                    <a:lnTo>
                      <a:pt x="1" y="162"/>
                    </a:lnTo>
                    <a:cubicBezTo>
                      <a:pt x="1" y="172"/>
                      <a:pt x="13" y="182"/>
                      <a:pt x="24" y="182"/>
                    </a:cubicBezTo>
                    <a:cubicBezTo>
                      <a:pt x="34" y="182"/>
                      <a:pt x="44" y="172"/>
                      <a:pt x="44" y="162"/>
                    </a:cubicBezTo>
                    <a:lnTo>
                      <a:pt x="44" y="21"/>
                    </a:lnTo>
                    <a:cubicBezTo>
                      <a:pt x="44" y="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37"/>
              <p:cNvSpPr/>
              <p:nvPr/>
            </p:nvSpPr>
            <p:spPr>
              <a:xfrm>
                <a:off x="-605039" y="1693244"/>
                <a:ext cx="2337" cy="11059"/>
              </a:xfrm>
              <a:custGeom>
                <a:rect b="b" l="l" r="r" t="t"/>
                <a:pathLst>
                  <a:path extrusionOk="0" h="213" w="45">
                    <a:moveTo>
                      <a:pt x="24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92"/>
                    </a:lnTo>
                    <a:cubicBezTo>
                      <a:pt x="0" y="202"/>
                      <a:pt x="11" y="213"/>
                      <a:pt x="24" y="213"/>
                    </a:cubicBezTo>
                    <a:cubicBezTo>
                      <a:pt x="34" y="213"/>
                      <a:pt x="44" y="202"/>
                      <a:pt x="44" y="192"/>
                    </a:cubicBezTo>
                    <a:lnTo>
                      <a:pt x="44" y="21"/>
                    </a:lnTo>
                    <a:cubicBezTo>
                      <a:pt x="44" y="10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37"/>
              <p:cNvSpPr/>
              <p:nvPr/>
            </p:nvSpPr>
            <p:spPr>
              <a:xfrm>
                <a:off x="-653171" y="1665414"/>
                <a:ext cx="140710" cy="21756"/>
              </a:xfrm>
              <a:custGeom>
                <a:rect b="b" l="l" r="r" t="t"/>
                <a:pathLst>
                  <a:path extrusionOk="0" h="419" w="2710">
                    <a:moveTo>
                      <a:pt x="0" y="1"/>
                    </a:moveTo>
                    <a:lnTo>
                      <a:pt x="0" y="344"/>
                    </a:lnTo>
                    <a:cubicBezTo>
                      <a:pt x="0" y="385"/>
                      <a:pt x="597" y="418"/>
                      <a:pt x="1355" y="418"/>
                    </a:cubicBezTo>
                    <a:cubicBezTo>
                      <a:pt x="2103" y="418"/>
                      <a:pt x="2710" y="385"/>
                      <a:pt x="2710" y="344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37"/>
              <p:cNvSpPr/>
              <p:nvPr/>
            </p:nvSpPr>
            <p:spPr>
              <a:xfrm>
                <a:off x="-654365" y="1664375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2" y="44"/>
                    </a:moveTo>
                    <a:lnTo>
                      <a:pt x="2712" y="354"/>
                    </a:lnTo>
                    <a:cubicBezTo>
                      <a:pt x="2638" y="385"/>
                      <a:pt x="2103" y="418"/>
                      <a:pt x="1378" y="418"/>
                    </a:cubicBezTo>
                    <a:cubicBezTo>
                      <a:pt x="653" y="418"/>
                      <a:pt x="108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3" y="0"/>
                    </a:moveTo>
                    <a:cubicBezTo>
                      <a:pt x="13" y="0"/>
                      <a:pt x="0" y="11"/>
                      <a:pt x="0" y="21"/>
                    </a:cubicBezTo>
                    <a:lnTo>
                      <a:pt x="0" y="364"/>
                    </a:lnTo>
                    <a:cubicBezTo>
                      <a:pt x="0" y="385"/>
                      <a:pt x="0" y="418"/>
                      <a:pt x="418" y="438"/>
                    </a:cubicBezTo>
                    <a:cubicBezTo>
                      <a:pt x="674" y="449"/>
                      <a:pt x="1015" y="459"/>
                      <a:pt x="1378" y="459"/>
                    </a:cubicBezTo>
                    <a:cubicBezTo>
                      <a:pt x="1742" y="459"/>
                      <a:pt x="2082" y="449"/>
                      <a:pt x="2339" y="438"/>
                    </a:cubicBezTo>
                    <a:cubicBezTo>
                      <a:pt x="2753" y="418"/>
                      <a:pt x="2753" y="385"/>
                      <a:pt x="2753" y="364"/>
                    </a:cubicBezTo>
                    <a:lnTo>
                      <a:pt x="2753" y="21"/>
                    </a:lnTo>
                    <a:cubicBezTo>
                      <a:pt x="2753" y="11"/>
                      <a:pt x="274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37"/>
              <p:cNvSpPr/>
              <p:nvPr/>
            </p:nvSpPr>
            <p:spPr>
              <a:xfrm>
                <a:off x="-653171" y="1661571"/>
                <a:ext cx="140710" cy="7892"/>
              </a:xfrm>
              <a:custGeom>
                <a:rect b="b" l="l" r="r" t="t"/>
                <a:pathLst>
                  <a:path extrusionOk="0" h="152" w="2710">
                    <a:moveTo>
                      <a:pt x="1355" y="1"/>
                    </a:moveTo>
                    <a:cubicBezTo>
                      <a:pt x="597" y="1"/>
                      <a:pt x="0" y="34"/>
                      <a:pt x="0" y="75"/>
                    </a:cubicBezTo>
                    <a:cubicBezTo>
                      <a:pt x="0" y="118"/>
                      <a:pt x="597" y="152"/>
                      <a:pt x="1355" y="152"/>
                    </a:cubicBezTo>
                    <a:cubicBezTo>
                      <a:pt x="2103" y="152"/>
                      <a:pt x="2710" y="118"/>
                      <a:pt x="2710" y="75"/>
                    </a:cubicBezTo>
                    <a:cubicBezTo>
                      <a:pt x="2710" y="34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37"/>
              <p:cNvSpPr/>
              <p:nvPr/>
            </p:nvSpPr>
            <p:spPr>
              <a:xfrm>
                <a:off x="-654365" y="166053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29" y="44"/>
                      <a:pt x="2531" y="64"/>
                      <a:pt x="2679" y="95"/>
                    </a:cubicBezTo>
                    <a:cubicBezTo>
                      <a:pt x="2531" y="128"/>
                      <a:pt x="2029" y="149"/>
                      <a:pt x="1378" y="149"/>
                    </a:cubicBezTo>
                    <a:cubicBezTo>
                      <a:pt x="717" y="149"/>
                      <a:pt x="216" y="128"/>
                      <a:pt x="77" y="95"/>
                    </a:cubicBezTo>
                    <a:cubicBezTo>
                      <a:pt x="216" y="64"/>
                      <a:pt x="717" y="44"/>
                      <a:pt x="1378" y="44"/>
                    </a:cubicBezTo>
                    <a:close/>
                    <a:moveTo>
                      <a:pt x="1378" y="0"/>
                    </a:moveTo>
                    <a:cubicBezTo>
                      <a:pt x="1015" y="0"/>
                      <a:pt x="674" y="10"/>
                      <a:pt x="418" y="21"/>
                    </a:cubicBezTo>
                    <a:cubicBezTo>
                      <a:pt x="0" y="44"/>
                      <a:pt x="0" y="74"/>
                      <a:pt x="0" y="95"/>
                    </a:cubicBezTo>
                    <a:cubicBezTo>
                      <a:pt x="0" y="118"/>
                      <a:pt x="0" y="149"/>
                      <a:pt x="418" y="172"/>
                    </a:cubicBezTo>
                    <a:cubicBezTo>
                      <a:pt x="674" y="182"/>
                      <a:pt x="1015" y="192"/>
                      <a:pt x="1378" y="192"/>
                    </a:cubicBezTo>
                    <a:cubicBezTo>
                      <a:pt x="1742" y="192"/>
                      <a:pt x="2082" y="182"/>
                      <a:pt x="2339" y="172"/>
                    </a:cubicBezTo>
                    <a:cubicBezTo>
                      <a:pt x="2753" y="149"/>
                      <a:pt x="2753" y="118"/>
                      <a:pt x="2753" y="95"/>
                    </a:cubicBezTo>
                    <a:cubicBezTo>
                      <a:pt x="2753" y="74"/>
                      <a:pt x="2753" y="44"/>
                      <a:pt x="2339" y="21"/>
                    </a:cubicBezTo>
                    <a:cubicBezTo>
                      <a:pt x="2082" y="10"/>
                      <a:pt x="1742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37"/>
              <p:cNvSpPr/>
              <p:nvPr/>
            </p:nvSpPr>
            <p:spPr>
              <a:xfrm>
                <a:off x="-637075" y="1662766"/>
                <a:ext cx="107999" cy="4985"/>
              </a:xfrm>
              <a:custGeom>
                <a:rect b="b" l="l" r="r" t="t"/>
                <a:pathLst>
                  <a:path extrusionOk="0" h="96" w="2080">
                    <a:moveTo>
                      <a:pt x="1045" y="1"/>
                    </a:moveTo>
                    <a:cubicBezTo>
                      <a:pt x="469" y="1"/>
                      <a:pt x="0" y="21"/>
                      <a:pt x="0" y="42"/>
                    </a:cubicBezTo>
                    <a:cubicBezTo>
                      <a:pt x="0" y="75"/>
                      <a:pt x="469" y="95"/>
                      <a:pt x="1045" y="95"/>
                    </a:cubicBezTo>
                    <a:cubicBezTo>
                      <a:pt x="1621" y="95"/>
                      <a:pt x="2080" y="75"/>
                      <a:pt x="2080" y="42"/>
                    </a:cubicBezTo>
                    <a:cubicBezTo>
                      <a:pt x="2080" y="21"/>
                      <a:pt x="1621" y="1"/>
                      <a:pt x="10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37"/>
              <p:cNvSpPr/>
              <p:nvPr/>
            </p:nvSpPr>
            <p:spPr>
              <a:xfrm>
                <a:off x="-638269" y="1661571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4"/>
                    </a:moveTo>
                    <a:cubicBezTo>
                      <a:pt x="1506" y="44"/>
                      <a:pt x="1847" y="54"/>
                      <a:pt x="1995" y="65"/>
                    </a:cubicBezTo>
                    <a:cubicBezTo>
                      <a:pt x="1847" y="88"/>
                      <a:pt x="1506" y="98"/>
                      <a:pt x="1068" y="98"/>
                    </a:cubicBezTo>
                    <a:cubicBezTo>
                      <a:pt x="620" y="98"/>
                      <a:pt x="279" y="88"/>
                      <a:pt x="128" y="65"/>
                    </a:cubicBezTo>
                    <a:cubicBezTo>
                      <a:pt x="279" y="54"/>
                      <a:pt x="620" y="44"/>
                      <a:pt x="1068" y="44"/>
                    </a:cubicBezTo>
                    <a:close/>
                    <a:moveTo>
                      <a:pt x="1068" y="1"/>
                    </a:moveTo>
                    <a:cubicBezTo>
                      <a:pt x="792" y="1"/>
                      <a:pt x="523" y="1"/>
                      <a:pt x="331" y="11"/>
                    </a:cubicBezTo>
                    <a:cubicBezTo>
                      <a:pt x="0" y="24"/>
                      <a:pt x="0" y="44"/>
                      <a:pt x="0" y="65"/>
                    </a:cubicBezTo>
                    <a:cubicBezTo>
                      <a:pt x="0" y="88"/>
                      <a:pt x="0" y="108"/>
                      <a:pt x="331" y="118"/>
                    </a:cubicBezTo>
                    <a:cubicBezTo>
                      <a:pt x="523" y="129"/>
                      <a:pt x="792" y="139"/>
                      <a:pt x="1068" y="139"/>
                    </a:cubicBezTo>
                    <a:cubicBezTo>
                      <a:pt x="1345" y="139"/>
                      <a:pt x="1601" y="129"/>
                      <a:pt x="1803" y="118"/>
                    </a:cubicBezTo>
                    <a:cubicBezTo>
                      <a:pt x="2123" y="108"/>
                      <a:pt x="2123" y="88"/>
                      <a:pt x="2123" y="65"/>
                    </a:cubicBezTo>
                    <a:cubicBezTo>
                      <a:pt x="2123" y="44"/>
                      <a:pt x="2123" y="24"/>
                      <a:pt x="1803" y="11"/>
                    </a:cubicBezTo>
                    <a:cubicBezTo>
                      <a:pt x="1601" y="1"/>
                      <a:pt x="1345" y="1"/>
                      <a:pt x="106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37"/>
              <p:cNvSpPr/>
              <p:nvPr/>
            </p:nvSpPr>
            <p:spPr>
              <a:xfrm>
                <a:off x="-520717" y="1666608"/>
                <a:ext cx="2181" cy="15525"/>
              </a:xfrm>
              <a:custGeom>
                <a:rect b="b" l="l" r="r" t="t"/>
                <a:pathLst>
                  <a:path extrusionOk="0" h="299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78"/>
                    </a:lnTo>
                    <a:cubicBezTo>
                      <a:pt x="0" y="288"/>
                      <a:pt x="10" y="298"/>
                      <a:pt x="21" y="298"/>
                    </a:cubicBezTo>
                    <a:cubicBezTo>
                      <a:pt x="31" y="298"/>
                      <a:pt x="41" y="288"/>
                      <a:pt x="41" y="278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37"/>
              <p:cNvSpPr/>
              <p:nvPr/>
            </p:nvSpPr>
            <p:spPr>
              <a:xfrm>
                <a:off x="-530686" y="1667698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300"/>
                    </a:lnTo>
                    <a:cubicBezTo>
                      <a:pt x="0" y="310"/>
                      <a:pt x="10" y="321"/>
                      <a:pt x="21" y="321"/>
                    </a:cubicBezTo>
                    <a:cubicBezTo>
                      <a:pt x="31" y="321"/>
                      <a:pt x="41" y="310"/>
                      <a:pt x="41" y="300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37"/>
              <p:cNvSpPr/>
              <p:nvPr/>
            </p:nvSpPr>
            <p:spPr>
              <a:xfrm>
                <a:off x="-545743" y="1668217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236"/>
                    </a:lnTo>
                    <a:cubicBezTo>
                      <a:pt x="1" y="247"/>
                      <a:pt x="11" y="257"/>
                      <a:pt x="21" y="257"/>
                    </a:cubicBezTo>
                    <a:cubicBezTo>
                      <a:pt x="34" y="257"/>
                      <a:pt x="44" y="247"/>
                      <a:pt x="44" y="236"/>
                    </a:cubicBezTo>
                    <a:lnTo>
                      <a:pt x="44" y="24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37"/>
              <p:cNvSpPr/>
              <p:nvPr/>
            </p:nvSpPr>
            <p:spPr>
              <a:xfrm>
                <a:off x="-565682" y="1675435"/>
                <a:ext cx="2337" cy="11734"/>
              </a:xfrm>
              <a:custGeom>
                <a:rect b="b" l="l" r="r" t="t"/>
                <a:pathLst>
                  <a:path extrusionOk="0" h="226" w="45">
                    <a:moveTo>
                      <a:pt x="21" y="0"/>
                    </a:moveTo>
                    <a:cubicBezTo>
                      <a:pt x="11" y="0"/>
                      <a:pt x="1" y="13"/>
                      <a:pt x="1" y="23"/>
                    </a:cubicBezTo>
                    <a:lnTo>
                      <a:pt x="1" y="205"/>
                    </a:lnTo>
                    <a:cubicBezTo>
                      <a:pt x="1" y="215"/>
                      <a:pt x="11" y="225"/>
                      <a:pt x="21" y="225"/>
                    </a:cubicBezTo>
                    <a:cubicBezTo>
                      <a:pt x="34" y="225"/>
                      <a:pt x="44" y="215"/>
                      <a:pt x="44" y="205"/>
                    </a:cubicBezTo>
                    <a:lnTo>
                      <a:pt x="44" y="23"/>
                    </a:lnTo>
                    <a:cubicBezTo>
                      <a:pt x="44" y="13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37"/>
              <p:cNvSpPr/>
              <p:nvPr/>
            </p:nvSpPr>
            <p:spPr>
              <a:xfrm>
                <a:off x="-586710" y="1673825"/>
                <a:ext cx="2181" cy="14383"/>
              </a:xfrm>
              <a:custGeom>
                <a:rect b="b" l="l" r="r" t="t"/>
                <a:pathLst>
                  <a:path extrusionOk="0" h="277" w="42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56"/>
                    </a:lnTo>
                    <a:cubicBezTo>
                      <a:pt x="1" y="267"/>
                      <a:pt x="11" y="277"/>
                      <a:pt x="21" y="277"/>
                    </a:cubicBezTo>
                    <a:cubicBezTo>
                      <a:pt x="32" y="277"/>
                      <a:pt x="42" y="267"/>
                      <a:pt x="42" y="256"/>
                    </a:cubicBezTo>
                    <a:lnTo>
                      <a:pt x="42" y="21"/>
                    </a:lnTo>
                    <a:cubicBezTo>
                      <a:pt x="42" y="11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37"/>
              <p:cNvSpPr/>
              <p:nvPr/>
            </p:nvSpPr>
            <p:spPr>
              <a:xfrm>
                <a:off x="-649848" y="1666608"/>
                <a:ext cx="2181" cy="8308"/>
              </a:xfrm>
              <a:custGeom>
                <a:rect b="b" l="l" r="r" t="t"/>
                <a:pathLst>
                  <a:path extrusionOk="0" h="160" w="42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50"/>
                      <a:pt x="11" y="160"/>
                      <a:pt x="21" y="160"/>
                    </a:cubicBezTo>
                    <a:cubicBezTo>
                      <a:pt x="31" y="160"/>
                      <a:pt x="41" y="150"/>
                      <a:pt x="41" y="139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37"/>
              <p:cNvSpPr/>
              <p:nvPr/>
            </p:nvSpPr>
            <p:spPr>
              <a:xfrm>
                <a:off x="-641592" y="1676629"/>
                <a:ext cx="2285" cy="9450"/>
              </a:xfrm>
              <a:custGeom>
                <a:rect b="b" l="l" r="r" t="t"/>
                <a:pathLst>
                  <a:path extrusionOk="0" h="182" w="44">
                    <a:moveTo>
                      <a:pt x="23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159"/>
                    </a:lnTo>
                    <a:cubicBezTo>
                      <a:pt x="0" y="169"/>
                      <a:pt x="10" y="182"/>
                      <a:pt x="23" y="182"/>
                    </a:cubicBezTo>
                    <a:cubicBezTo>
                      <a:pt x="34" y="182"/>
                      <a:pt x="44" y="169"/>
                      <a:pt x="44" y="159"/>
                    </a:cubicBezTo>
                    <a:lnTo>
                      <a:pt x="44" y="21"/>
                    </a:lnTo>
                    <a:cubicBezTo>
                      <a:pt x="44" y="10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37"/>
              <p:cNvSpPr/>
              <p:nvPr/>
            </p:nvSpPr>
            <p:spPr>
              <a:xfrm>
                <a:off x="-608881" y="1676058"/>
                <a:ext cx="2285" cy="10592"/>
              </a:xfrm>
              <a:custGeom>
                <a:rect b="b" l="l" r="r" t="t"/>
                <a:pathLst>
                  <a:path extrusionOk="0" h="204" w="44">
                    <a:moveTo>
                      <a:pt x="21" y="1"/>
                    </a:moveTo>
                    <a:cubicBezTo>
                      <a:pt x="0" y="1"/>
                      <a:pt x="0" y="1"/>
                      <a:pt x="0" y="21"/>
                    </a:cubicBezTo>
                    <a:lnTo>
                      <a:pt x="0" y="180"/>
                    </a:lnTo>
                    <a:cubicBezTo>
                      <a:pt x="0" y="193"/>
                      <a:pt x="0" y="203"/>
                      <a:pt x="21" y="203"/>
                    </a:cubicBezTo>
                    <a:cubicBezTo>
                      <a:pt x="34" y="203"/>
                      <a:pt x="44" y="193"/>
                      <a:pt x="44" y="180"/>
                    </a:cubicBezTo>
                    <a:lnTo>
                      <a:pt x="44" y="21"/>
                    </a:lnTo>
                    <a:cubicBezTo>
                      <a:pt x="44" y="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37"/>
              <p:cNvSpPr/>
              <p:nvPr/>
            </p:nvSpPr>
            <p:spPr>
              <a:xfrm>
                <a:off x="-655456" y="1647760"/>
                <a:ext cx="140762" cy="21704"/>
              </a:xfrm>
              <a:custGeom>
                <a:rect b="b" l="l" r="r" t="t"/>
                <a:pathLst>
                  <a:path extrusionOk="0" h="418" w="2711">
                    <a:moveTo>
                      <a:pt x="1" y="0"/>
                    </a:moveTo>
                    <a:lnTo>
                      <a:pt x="1" y="341"/>
                    </a:lnTo>
                    <a:cubicBezTo>
                      <a:pt x="1" y="384"/>
                      <a:pt x="610" y="418"/>
                      <a:pt x="1356" y="418"/>
                    </a:cubicBezTo>
                    <a:cubicBezTo>
                      <a:pt x="2103" y="418"/>
                      <a:pt x="2710" y="384"/>
                      <a:pt x="2710" y="341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37"/>
              <p:cNvSpPr/>
              <p:nvPr/>
            </p:nvSpPr>
            <p:spPr>
              <a:xfrm>
                <a:off x="-656494" y="1646670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2"/>
                    </a:moveTo>
                    <a:lnTo>
                      <a:pt x="2710" y="352"/>
                    </a:lnTo>
                    <a:cubicBezTo>
                      <a:pt x="2636" y="385"/>
                      <a:pt x="2103" y="416"/>
                      <a:pt x="1376" y="416"/>
                    </a:cubicBezTo>
                    <a:cubicBezTo>
                      <a:pt x="651" y="416"/>
                      <a:pt x="105" y="385"/>
                      <a:pt x="41" y="352"/>
                    </a:cubicBezTo>
                    <a:lnTo>
                      <a:pt x="41" y="42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362"/>
                    </a:lnTo>
                    <a:cubicBezTo>
                      <a:pt x="0" y="385"/>
                      <a:pt x="0" y="416"/>
                      <a:pt x="415" y="439"/>
                    </a:cubicBezTo>
                    <a:cubicBezTo>
                      <a:pt x="671" y="449"/>
                      <a:pt x="1015" y="459"/>
                      <a:pt x="1376" y="459"/>
                    </a:cubicBezTo>
                    <a:cubicBezTo>
                      <a:pt x="1739" y="459"/>
                      <a:pt x="2080" y="449"/>
                      <a:pt x="2336" y="439"/>
                    </a:cubicBezTo>
                    <a:cubicBezTo>
                      <a:pt x="2753" y="416"/>
                      <a:pt x="2753" y="385"/>
                      <a:pt x="2753" y="362"/>
                    </a:cubicBezTo>
                    <a:lnTo>
                      <a:pt x="2753" y="21"/>
                    </a:lnTo>
                    <a:cubicBezTo>
                      <a:pt x="2753" y="11"/>
                      <a:pt x="2743" y="1"/>
                      <a:pt x="2730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37"/>
              <p:cNvSpPr/>
              <p:nvPr/>
            </p:nvSpPr>
            <p:spPr>
              <a:xfrm>
                <a:off x="-655456" y="1643918"/>
                <a:ext cx="140762" cy="7736"/>
              </a:xfrm>
              <a:custGeom>
                <a:rect b="b" l="l" r="r" t="t"/>
                <a:pathLst>
                  <a:path extrusionOk="0" h="149" w="2711">
                    <a:moveTo>
                      <a:pt x="1356" y="0"/>
                    </a:moveTo>
                    <a:cubicBezTo>
                      <a:pt x="610" y="0"/>
                      <a:pt x="1" y="31"/>
                      <a:pt x="1" y="74"/>
                    </a:cubicBezTo>
                    <a:cubicBezTo>
                      <a:pt x="1" y="118"/>
                      <a:pt x="610" y="149"/>
                      <a:pt x="1356" y="149"/>
                    </a:cubicBezTo>
                    <a:cubicBezTo>
                      <a:pt x="2103" y="149"/>
                      <a:pt x="2710" y="118"/>
                      <a:pt x="2710" y="74"/>
                    </a:cubicBezTo>
                    <a:cubicBezTo>
                      <a:pt x="2710" y="31"/>
                      <a:pt x="2103" y="0"/>
                      <a:pt x="13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37"/>
              <p:cNvSpPr/>
              <p:nvPr/>
            </p:nvSpPr>
            <p:spPr>
              <a:xfrm>
                <a:off x="-656494" y="1642827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2"/>
                    </a:moveTo>
                    <a:cubicBezTo>
                      <a:pt x="2026" y="42"/>
                      <a:pt x="2528" y="75"/>
                      <a:pt x="2679" y="95"/>
                    </a:cubicBezTo>
                    <a:cubicBezTo>
                      <a:pt x="2528" y="129"/>
                      <a:pt x="2026" y="149"/>
                      <a:pt x="1376" y="149"/>
                    </a:cubicBezTo>
                    <a:cubicBezTo>
                      <a:pt x="715" y="149"/>
                      <a:pt x="213" y="129"/>
                      <a:pt x="75" y="95"/>
                    </a:cubicBezTo>
                    <a:cubicBezTo>
                      <a:pt x="213" y="75"/>
                      <a:pt x="715" y="42"/>
                      <a:pt x="1376" y="42"/>
                    </a:cubicBezTo>
                    <a:close/>
                    <a:moveTo>
                      <a:pt x="1376" y="1"/>
                    </a:moveTo>
                    <a:cubicBezTo>
                      <a:pt x="1015" y="1"/>
                      <a:pt x="671" y="11"/>
                      <a:pt x="415" y="21"/>
                    </a:cubicBezTo>
                    <a:cubicBezTo>
                      <a:pt x="0" y="42"/>
                      <a:pt x="0" y="75"/>
                      <a:pt x="0" y="95"/>
                    </a:cubicBezTo>
                    <a:cubicBezTo>
                      <a:pt x="0" y="129"/>
                      <a:pt x="0" y="149"/>
                      <a:pt x="415" y="170"/>
                    </a:cubicBezTo>
                    <a:cubicBezTo>
                      <a:pt x="671" y="193"/>
                      <a:pt x="1015" y="193"/>
                      <a:pt x="1376" y="193"/>
                    </a:cubicBezTo>
                    <a:cubicBezTo>
                      <a:pt x="1739" y="193"/>
                      <a:pt x="2080" y="193"/>
                      <a:pt x="2336" y="170"/>
                    </a:cubicBezTo>
                    <a:cubicBezTo>
                      <a:pt x="2753" y="149"/>
                      <a:pt x="2753" y="129"/>
                      <a:pt x="2753" y="95"/>
                    </a:cubicBezTo>
                    <a:cubicBezTo>
                      <a:pt x="2753" y="75"/>
                      <a:pt x="2753" y="42"/>
                      <a:pt x="2336" y="21"/>
                    </a:cubicBezTo>
                    <a:cubicBezTo>
                      <a:pt x="2080" y="11"/>
                      <a:pt x="1739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37"/>
              <p:cNvSpPr/>
              <p:nvPr/>
            </p:nvSpPr>
            <p:spPr>
              <a:xfrm>
                <a:off x="-639360" y="1644956"/>
                <a:ext cx="108051" cy="5088"/>
              </a:xfrm>
              <a:custGeom>
                <a:rect b="b" l="l" r="r" t="t"/>
                <a:pathLst>
                  <a:path extrusionOk="0" h="98" w="2081">
                    <a:moveTo>
                      <a:pt x="1046" y="1"/>
                    </a:moveTo>
                    <a:cubicBezTo>
                      <a:pt x="469" y="1"/>
                      <a:pt x="1" y="24"/>
                      <a:pt x="1" y="44"/>
                    </a:cubicBezTo>
                    <a:cubicBezTo>
                      <a:pt x="1" y="75"/>
                      <a:pt x="469" y="98"/>
                      <a:pt x="1046" y="98"/>
                    </a:cubicBezTo>
                    <a:cubicBezTo>
                      <a:pt x="1622" y="98"/>
                      <a:pt x="2080" y="75"/>
                      <a:pt x="2080" y="44"/>
                    </a:cubicBezTo>
                    <a:cubicBezTo>
                      <a:pt x="2080" y="24"/>
                      <a:pt x="1622" y="1"/>
                      <a:pt x="10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37"/>
              <p:cNvSpPr/>
              <p:nvPr/>
            </p:nvSpPr>
            <p:spPr>
              <a:xfrm>
                <a:off x="-640398" y="1643918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6" y="44"/>
                    </a:moveTo>
                    <a:cubicBezTo>
                      <a:pt x="1504" y="44"/>
                      <a:pt x="1844" y="54"/>
                      <a:pt x="2006" y="64"/>
                    </a:cubicBezTo>
                    <a:cubicBezTo>
                      <a:pt x="1844" y="85"/>
                      <a:pt x="1504" y="95"/>
                      <a:pt x="1066" y="95"/>
                    </a:cubicBezTo>
                    <a:cubicBezTo>
                      <a:pt x="617" y="95"/>
                      <a:pt x="287" y="85"/>
                      <a:pt x="128" y="64"/>
                    </a:cubicBezTo>
                    <a:cubicBezTo>
                      <a:pt x="287" y="54"/>
                      <a:pt x="617" y="44"/>
                      <a:pt x="1066" y="44"/>
                    </a:cubicBezTo>
                    <a:close/>
                    <a:moveTo>
                      <a:pt x="1066" y="0"/>
                    </a:moveTo>
                    <a:cubicBezTo>
                      <a:pt x="789" y="0"/>
                      <a:pt x="523" y="0"/>
                      <a:pt x="331" y="10"/>
                    </a:cubicBezTo>
                    <a:cubicBezTo>
                      <a:pt x="0" y="31"/>
                      <a:pt x="0" y="44"/>
                      <a:pt x="0" y="64"/>
                    </a:cubicBezTo>
                    <a:cubicBezTo>
                      <a:pt x="0" y="95"/>
                      <a:pt x="0" y="108"/>
                      <a:pt x="331" y="128"/>
                    </a:cubicBezTo>
                    <a:cubicBezTo>
                      <a:pt x="523" y="128"/>
                      <a:pt x="789" y="138"/>
                      <a:pt x="1066" y="138"/>
                    </a:cubicBezTo>
                    <a:cubicBezTo>
                      <a:pt x="1345" y="138"/>
                      <a:pt x="1601" y="128"/>
                      <a:pt x="1803" y="128"/>
                    </a:cubicBezTo>
                    <a:cubicBezTo>
                      <a:pt x="2123" y="108"/>
                      <a:pt x="2123" y="95"/>
                      <a:pt x="2123" y="64"/>
                    </a:cubicBezTo>
                    <a:cubicBezTo>
                      <a:pt x="2123" y="44"/>
                      <a:pt x="2123" y="31"/>
                      <a:pt x="1803" y="10"/>
                    </a:cubicBezTo>
                    <a:cubicBezTo>
                      <a:pt x="1601" y="0"/>
                      <a:pt x="1345" y="0"/>
                      <a:pt x="106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37"/>
              <p:cNvSpPr/>
              <p:nvPr/>
            </p:nvSpPr>
            <p:spPr>
              <a:xfrm>
                <a:off x="-523001" y="1648798"/>
                <a:ext cx="2337" cy="16148"/>
              </a:xfrm>
              <a:custGeom>
                <a:rect b="b" l="l" r="r" t="t"/>
                <a:pathLst>
                  <a:path extrusionOk="0" h="311" w="45">
                    <a:moveTo>
                      <a:pt x="21" y="1"/>
                    </a:moveTo>
                    <a:cubicBezTo>
                      <a:pt x="11" y="1"/>
                      <a:pt x="1" y="14"/>
                      <a:pt x="1" y="24"/>
                    </a:cubicBezTo>
                    <a:lnTo>
                      <a:pt x="1" y="290"/>
                    </a:lnTo>
                    <a:cubicBezTo>
                      <a:pt x="1" y="300"/>
                      <a:pt x="11" y="311"/>
                      <a:pt x="21" y="311"/>
                    </a:cubicBezTo>
                    <a:cubicBezTo>
                      <a:pt x="31" y="311"/>
                      <a:pt x="44" y="300"/>
                      <a:pt x="44" y="290"/>
                    </a:cubicBezTo>
                    <a:lnTo>
                      <a:pt x="44" y="24"/>
                    </a:lnTo>
                    <a:cubicBezTo>
                      <a:pt x="44" y="14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37"/>
              <p:cNvSpPr/>
              <p:nvPr/>
            </p:nvSpPr>
            <p:spPr>
              <a:xfrm>
                <a:off x="-532970" y="1649993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98"/>
                    </a:lnTo>
                    <a:cubicBezTo>
                      <a:pt x="1" y="311"/>
                      <a:pt x="11" y="321"/>
                      <a:pt x="21" y="321"/>
                    </a:cubicBezTo>
                    <a:cubicBezTo>
                      <a:pt x="31" y="321"/>
                      <a:pt x="44" y="311"/>
                      <a:pt x="44" y="298"/>
                    </a:cubicBezTo>
                    <a:lnTo>
                      <a:pt x="44" y="21"/>
                    </a:lnTo>
                    <a:cubicBezTo>
                      <a:pt x="44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37"/>
              <p:cNvSpPr/>
              <p:nvPr/>
            </p:nvSpPr>
            <p:spPr>
              <a:xfrm>
                <a:off x="-547976" y="1650564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3" y="0"/>
                    </a:moveTo>
                    <a:cubicBezTo>
                      <a:pt x="13" y="0"/>
                      <a:pt x="0" y="10"/>
                      <a:pt x="0" y="21"/>
                    </a:cubicBezTo>
                    <a:lnTo>
                      <a:pt x="0" y="236"/>
                    </a:lnTo>
                    <a:cubicBezTo>
                      <a:pt x="0" y="246"/>
                      <a:pt x="13" y="256"/>
                      <a:pt x="23" y="256"/>
                    </a:cubicBezTo>
                    <a:cubicBezTo>
                      <a:pt x="33" y="256"/>
                      <a:pt x="44" y="246"/>
                      <a:pt x="44" y="236"/>
                    </a:cubicBezTo>
                    <a:lnTo>
                      <a:pt x="44" y="21"/>
                    </a:lnTo>
                    <a:cubicBezTo>
                      <a:pt x="44" y="1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37"/>
              <p:cNvSpPr/>
              <p:nvPr/>
            </p:nvSpPr>
            <p:spPr>
              <a:xfrm>
                <a:off x="-567914" y="1657729"/>
                <a:ext cx="2285" cy="12254"/>
              </a:xfrm>
              <a:custGeom>
                <a:rect b="b" l="l" r="r" t="t"/>
                <a:pathLst>
                  <a:path extrusionOk="0" h="236" w="44">
                    <a:moveTo>
                      <a:pt x="23" y="0"/>
                    </a:moveTo>
                    <a:cubicBezTo>
                      <a:pt x="13" y="0"/>
                      <a:pt x="0" y="11"/>
                      <a:pt x="0" y="21"/>
                    </a:cubicBezTo>
                    <a:lnTo>
                      <a:pt x="0" y="213"/>
                    </a:lnTo>
                    <a:cubicBezTo>
                      <a:pt x="0" y="226"/>
                      <a:pt x="13" y="236"/>
                      <a:pt x="23" y="236"/>
                    </a:cubicBezTo>
                    <a:cubicBezTo>
                      <a:pt x="33" y="236"/>
                      <a:pt x="44" y="226"/>
                      <a:pt x="44" y="213"/>
                    </a:cubicBezTo>
                    <a:lnTo>
                      <a:pt x="44" y="21"/>
                    </a:lnTo>
                    <a:cubicBezTo>
                      <a:pt x="44" y="11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37"/>
              <p:cNvSpPr/>
              <p:nvPr/>
            </p:nvSpPr>
            <p:spPr>
              <a:xfrm>
                <a:off x="-588943" y="1656119"/>
                <a:ext cx="2285" cy="14954"/>
              </a:xfrm>
              <a:custGeom>
                <a:rect b="b" l="l" r="r" t="t"/>
                <a:pathLst>
                  <a:path extrusionOk="0" h="288" w="44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267"/>
                    </a:lnTo>
                    <a:cubicBezTo>
                      <a:pt x="0" y="277"/>
                      <a:pt x="11" y="287"/>
                      <a:pt x="21" y="287"/>
                    </a:cubicBezTo>
                    <a:cubicBezTo>
                      <a:pt x="34" y="287"/>
                      <a:pt x="44" y="277"/>
                      <a:pt x="44" y="267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37"/>
              <p:cNvSpPr/>
              <p:nvPr/>
            </p:nvSpPr>
            <p:spPr>
              <a:xfrm>
                <a:off x="-652133" y="1648798"/>
                <a:ext cx="2337" cy="8463"/>
              </a:xfrm>
              <a:custGeom>
                <a:rect b="b" l="l" r="r" t="t"/>
                <a:pathLst>
                  <a:path extrusionOk="0" h="163" w="45">
                    <a:moveTo>
                      <a:pt x="21" y="1"/>
                    </a:moveTo>
                    <a:cubicBezTo>
                      <a:pt x="11" y="1"/>
                      <a:pt x="1" y="14"/>
                      <a:pt x="1" y="24"/>
                    </a:cubicBezTo>
                    <a:lnTo>
                      <a:pt x="1" y="142"/>
                    </a:lnTo>
                    <a:cubicBezTo>
                      <a:pt x="1" y="152"/>
                      <a:pt x="11" y="162"/>
                      <a:pt x="21" y="162"/>
                    </a:cubicBezTo>
                    <a:cubicBezTo>
                      <a:pt x="34" y="162"/>
                      <a:pt x="44" y="152"/>
                      <a:pt x="44" y="142"/>
                    </a:cubicBezTo>
                    <a:lnTo>
                      <a:pt x="44" y="24"/>
                    </a:lnTo>
                    <a:cubicBezTo>
                      <a:pt x="44" y="14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37"/>
              <p:cNvSpPr/>
              <p:nvPr/>
            </p:nvSpPr>
            <p:spPr>
              <a:xfrm>
                <a:off x="-643721" y="1658767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1"/>
                    </a:moveTo>
                    <a:cubicBezTo>
                      <a:pt x="11" y="1"/>
                      <a:pt x="0" y="14"/>
                      <a:pt x="0" y="24"/>
                    </a:cubicBezTo>
                    <a:lnTo>
                      <a:pt x="0" y="162"/>
                    </a:lnTo>
                    <a:cubicBezTo>
                      <a:pt x="0" y="172"/>
                      <a:pt x="11" y="183"/>
                      <a:pt x="21" y="183"/>
                    </a:cubicBezTo>
                    <a:cubicBezTo>
                      <a:pt x="31" y="183"/>
                      <a:pt x="41" y="172"/>
                      <a:pt x="41" y="162"/>
                    </a:cubicBezTo>
                    <a:lnTo>
                      <a:pt x="41" y="24"/>
                    </a:lnTo>
                    <a:cubicBezTo>
                      <a:pt x="41" y="14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37"/>
              <p:cNvSpPr/>
              <p:nvPr/>
            </p:nvSpPr>
            <p:spPr>
              <a:xfrm>
                <a:off x="-611166" y="1658248"/>
                <a:ext cx="2337" cy="10540"/>
              </a:xfrm>
              <a:custGeom>
                <a:rect b="b" l="l" r="r" t="t"/>
                <a:pathLst>
                  <a:path extrusionOk="0" h="203" w="45">
                    <a:moveTo>
                      <a:pt x="24" y="1"/>
                    </a:moveTo>
                    <a:cubicBezTo>
                      <a:pt x="13" y="1"/>
                      <a:pt x="1" y="11"/>
                      <a:pt x="1" y="24"/>
                    </a:cubicBezTo>
                    <a:lnTo>
                      <a:pt x="1" y="182"/>
                    </a:lnTo>
                    <a:cubicBezTo>
                      <a:pt x="1" y="193"/>
                      <a:pt x="13" y="203"/>
                      <a:pt x="24" y="203"/>
                    </a:cubicBezTo>
                    <a:cubicBezTo>
                      <a:pt x="34" y="203"/>
                      <a:pt x="44" y="193"/>
                      <a:pt x="44" y="182"/>
                    </a:cubicBezTo>
                    <a:lnTo>
                      <a:pt x="44" y="24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37"/>
              <p:cNvSpPr/>
              <p:nvPr/>
            </p:nvSpPr>
            <p:spPr>
              <a:xfrm>
                <a:off x="-659298" y="1630054"/>
                <a:ext cx="140762" cy="21600"/>
              </a:xfrm>
              <a:custGeom>
                <a:rect b="b" l="l" r="r" t="t"/>
                <a:pathLst>
                  <a:path extrusionOk="0" h="416" w="2711">
                    <a:moveTo>
                      <a:pt x="1" y="1"/>
                    </a:moveTo>
                    <a:lnTo>
                      <a:pt x="1" y="341"/>
                    </a:lnTo>
                    <a:cubicBezTo>
                      <a:pt x="1" y="385"/>
                      <a:pt x="608" y="416"/>
                      <a:pt x="1355" y="416"/>
                    </a:cubicBezTo>
                    <a:cubicBezTo>
                      <a:pt x="2103" y="416"/>
                      <a:pt x="2710" y="38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37"/>
              <p:cNvSpPr/>
              <p:nvPr/>
            </p:nvSpPr>
            <p:spPr>
              <a:xfrm>
                <a:off x="-660336" y="1628860"/>
                <a:ext cx="142995" cy="23988"/>
              </a:xfrm>
              <a:custGeom>
                <a:rect b="b" l="l" r="r" t="t"/>
                <a:pathLst>
                  <a:path extrusionOk="0" h="462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0" y="418"/>
                      <a:pt x="1375" y="418"/>
                    </a:cubicBezTo>
                    <a:cubicBezTo>
                      <a:pt x="651" y="418"/>
                      <a:pt x="115" y="385"/>
                      <a:pt x="41" y="354"/>
                    </a:cubicBezTo>
                    <a:lnTo>
                      <a:pt x="41" y="44"/>
                    </a:lnTo>
                    <a:close/>
                    <a:moveTo>
                      <a:pt x="21" y="1"/>
                    </a:moveTo>
                    <a:cubicBezTo>
                      <a:pt x="10" y="1"/>
                      <a:pt x="0" y="13"/>
                      <a:pt x="0" y="24"/>
                    </a:cubicBezTo>
                    <a:lnTo>
                      <a:pt x="0" y="364"/>
                    </a:lnTo>
                    <a:cubicBezTo>
                      <a:pt x="0" y="398"/>
                      <a:pt x="0" y="418"/>
                      <a:pt x="415" y="439"/>
                    </a:cubicBezTo>
                    <a:cubicBezTo>
                      <a:pt x="671" y="462"/>
                      <a:pt x="1012" y="462"/>
                      <a:pt x="1375" y="462"/>
                    </a:cubicBezTo>
                    <a:cubicBezTo>
                      <a:pt x="1739" y="462"/>
                      <a:pt x="2080" y="462"/>
                      <a:pt x="2336" y="439"/>
                    </a:cubicBezTo>
                    <a:cubicBezTo>
                      <a:pt x="2753" y="418"/>
                      <a:pt x="2753" y="398"/>
                      <a:pt x="2753" y="364"/>
                    </a:cubicBezTo>
                    <a:lnTo>
                      <a:pt x="2753" y="24"/>
                    </a:lnTo>
                    <a:cubicBezTo>
                      <a:pt x="2753" y="13"/>
                      <a:pt x="2740" y="1"/>
                      <a:pt x="2730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37"/>
              <p:cNvSpPr/>
              <p:nvPr/>
            </p:nvSpPr>
            <p:spPr>
              <a:xfrm>
                <a:off x="-659298" y="1626212"/>
                <a:ext cx="140762" cy="8308"/>
              </a:xfrm>
              <a:custGeom>
                <a:rect b="b" l="l" r="r" t="t"/>
                <a:pathLst>
                  <a:path extrusionOk="0" h="160" w="2711">
                    <a:moveTo>
                      <a:pt x="1355" y="0"/>
                    </a:moveTo>
                    <a:cubicBezTo>
                      <a:pt x="608" y="0"/>
                      <a:pt x="1" y="41"/>
                      <a:pt x="1" y="75"/>
                    </a:cubicBezTo>
                    <a:cubicBezTo>
                      <a:pt x="1" y="116"/>
                      <a:pt x="608" y="159"/>
                      <a:pt x="1355" y="159"/>
                    </a:cubicBezTo>
                    <a:cubicBezTo>
                      <a:pt x="2103" y="159"/>
                      <a:pt x="2710" y="116"/>
                      <a:pt x="2710" y="75"/>
                    </a:cubicBezTo>
                    <a:cubicBezTo>
                      <a:pt x="2710" y="41"/>
                      <a:pt x="210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37"/>
              <p:cNvSpPr/>
              <p:nvPr/>
            </p:nvSpPr>
            <p:spPr>
              <a:xfrm>
                <a:off x="-660336" y="1625018"/>
                <a:ext cx="142995" cy="10540"/>
              </a:xfrm>
              <a:custGeom>
                <a:rect b="b" l="l" r="r" t="t"/>
                <a:pathLst>
                  <a:path extrusionOk="0" h="203" w="2754">
                    <a:moveTo>
                      <a:pt x="1375" y="44"/>
                    </a:moveTo>
                    <a:cubicBezTo>
                      <a:pt x="2036" y="44"/>
                      <a:pt x="2538" y="75"/>
                      <a:pt x="2676" y="98"/>
                    </a:cubicBezTo>
                    <a:cubicBezTo>
                      <a:pt x="2538" y="128"/>
                      <a:pt x="2036" y="162"/>
                      <a:pt x="1375" y="162"/>
                    </a:cubicBezTo>
                    <a:cubicBezTo>
                      <a:pt x="725" y="162"/>
                      <a:pt x="213" y="128"/>
                      <a:pt x="74" y="98"/>
                    </a:cubicBezTo>
                    <a:cubicBezTo>
                      <a:pt x="213" y="75"/>
                      <a:pt x="725" y="44"/>
                      <a:pt x="1375" y="44"/>
                    </a:cubicBezTo>
                    <a:close/>
                    <a:moveTo>
                      <a:pt x="1375" y="0"/>
                    </a:moveTo>
                    <a:cubicBezTo>
                      <a:pt x="1012" y="0"/>
                      <a:pt x="671" y="11"/>
                      <a:pt x="415" y="23"/>
                    </a:cubicBezTo>
                    <a:cubicBezTo>
                      <a:pt x="0" y="54"/>
                      <a:pt x="0" y="75"/>
                      <a:pt x="0" y="98"/>
                    </a:cubicBezTo>
                    <a:cubicBezTo>
                      <a:pt x="0" y="128"/>
                      <a:pt x="0" y="152"/>
                      <a:pt x="415" y="172"/>
                    </a:cubicBezTo>
                    <a:cubicBezTo>
                      <a:pt x="671" y="192"/>
                      <a:pt x="1012" y="203"/>
                      <a:pt x="1375" y="203"/>
                    </a:cubicBezTo>
                    <a:cubicBezTo>
                      <a:pt x="1739" y="203"/>
                      <a:pt x="2080" y="192"/>
                      <a:pt x="2336" y="172"/>
                    </a:cubicBezTo>
                    <a:cubicBezTo>
                      <a:pt x="2753" y="152"/>
                      <a:pt x="2753" y="128"/>
                      <a:pt x="2753" y="98"/>
                    </a:cubicBezTo>
                    <a:cubicBezTo>
                      <a:pt x="2753" y="75"/>
                      <a:pt x="2753" y="54"/>
                      <a:pt x="2336" y="23"/>
                    </a:cubicBezTo>
                    <a:cubicBezTo>
                      <a:pt x="2080" y="11"/>
                      <a:pt x="1739" y="0"/>
                      <a:pt x="1375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37"/>
              <p:cNvSpPr/>
              <p:nvPr/>
            </p:nvSpPr>
            <p:spPr>
              <a:xfrm>
                <a:off x="-643202" y="1627251"/>
                <a:ext cx="108570" cy="4985"/>
              </a:xfrm>
              <a:custGeom>
                <a:rect b="b" l="l" r="r" t="t"/>
                <a:pathLst>
                  <a:path extrusionOk="0" h="96" w="2091">
                    <a:moveTo>
                      <a:pt x="1045" y="1"/>
                    </a:moveTo>
                    <a:cubicBezTo>
                      <a:pt x="469" y="1"/>
                      <a:pt x="1" y="21"/>
                      <a:pt x="1" y="55"/>
                    </a:cubicBezTo>
                    <a:cubicBezTo>
                      <a:pt x="1" y="75"/>
                      <a:pt x="469" y="96"/>
                      <a:pt x="1045" y="96"/>
                    </a:cubicBezTo>
                    <a:cubicBezTo>
                      <a:pt x="1622" y="96"/>
                      <a:pt x="2090" y="75"/>
                      <a:pt x="2090" y="55"/>
                    </a:cubicBezTo>
                    <a:cubicBezTo>
                      <a:pt x="2090" y="21"/>
                      <a:pt x="1622" y="1"/>
                      <a:pt x="10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37"/>
              <p:cNvSpPr/>
              <p:nvPr/>
            </p:nvSpPr>
            <p:spPr>
              <a:xfrm>
                <a:off x="-644396" y="1626212"/>
                <a:ext cx="110958" cy="7217"/>
              </a:xfrm>
              <a:custGeom>
                <a:rect b="b" l="l" r="r" t="t"/>
                <a:pathLst>
                  <a:path extrusionOk="0" h="139" w="2137">
                    <a:moveTo>
                      <a:pt x="1068" y="41"/>
                    </a:moveTo>
                    <a:cubicBezTo>
                      <a:pt x="1517" y="41"/>
                      <a:pt x="1847" y="52"/>
                      <a:pt x="2008" y="75"/>
                    </a:cubicBezTo>
                    <a:cubicBezTo>
                      <a:pt x="1847" y="85"/>
                      <a:pt x="1517" y="95"/>
                      <a:pt x="1068" y="95"/>
                    </a:cubicBezTo>
                    <a:cubicBezTo>
                      <a:pt x="630" y="95"/>
                      <a:pt x="290" y="85"/>
                      <a:pt x="129" y="75"/>
                    </a:cubicBezTo>
                    <a:cubicBezTo>
                      <a:pt x="290" y="52"/>
                      <a:pt x="630" y="41"/>
                      <a:pt x="1068" y="41"/>
                    </a:cubicBezTo>
                    <a:close/>
                    <a:moveTo>
                      <a:pt x="1068" y="0"/>
                    </a:moveTo>
                    <a:cubicBezTo>
                      <a:pt x="792" y="0"/>
                      <a:pt x="525" y="11"/>
                      <a:pt x="333" y="11"/>
                    </a:cubicBezTo>
                    <a:cubicBezTo>
                      <a:pt x="0" y="31"/>
                      <a:pt x="0" y="41"/>
                      <a:pt x="0" y="75"/>
                    </a:cubicBezTo>
                    <a:cubicBezTo>
                      <a:pt x="0" y="95"/>
                      <a:pt x="0" y="105"/>
                      <a:pt x="333" y="129"/>
                    </a:cubicBezTo>
                    <a:cubicBezTo>
                      <a:pt x="525" y="139"/>
                      <a:pt x="792" y="139"/>
                      <a:pt x="1068" y="139"/>
                    </a:cubicBezTo>
                    <a:cubicBezTo>
                      <a:pt x="1345" y="139"/>
                      <a:pt x="1614" y="139"/>
                      <a:pt x="1806" y="129"/>
                    </a:cubicBezTo>
                    <a:cubicBezTo>
                      <a:pt x="2136" y="105"/>
                      <a:pt x="2136" y="95"/>
                      <a:pt x="2136" y="75"/>
                    </a:cubicBezTo>
                    <a:cubicBezTo>
                      <a:pt x="2136" y="41"/>
                      <a:pt x="2136" y="31"/>
                      <a:pt x="1806" y="11"/>
                    </a:cubicBezTo>
                    <a:cubicBezTo>
                      <a:pt x="1614" y="11"/>
                      <a:pt x="1345" y="0"/>
                      <a:pt x="106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37"/>
              <p:cNvSpPr/>
              <p:nvPr/>
            </p:nvSpPr>
            <p:spPr>
              <a:xfrm>
                <a:off x="-526844" y="1631145"/>
                <a:ext cx="2181" cy="16148"/>
              </a:xfrm>
              <a:custGeom>
                <a:rect b="b" l="l" r="r" t="t"/>
                <a:pathLst>
                  <a:path extrusionOk="0" h="311" w="42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290"/>
                    </a:lnTo>
                    <a:cubicBezTo>
                      <a:pt x="0" y="300"/>
                      <a:pt x="11" y="310"/>
                      <a:pt x="21" y="310"/>
                    </a:cubicBezTo>
                    <a:cubicBezTo>
                      <a:pt x="31" y="310"/>
                      <a:pt x="41" y="300"/>
                      <a:pt x="41" y="290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37"/>
              <p:cNvSpPr/>
              <p:nvPr/>
            </p:nvSpPr>
            <p:spPr>
              <a:xfrm>
                <a:off x="-536813" y="1632858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298"/>
                    </a:lnTo>
                    <a:cubicBezTo>
                      <a:pt x="0" y="308"/>
                      <a:pt x="11" y="321"/>
                      <a:pt x="21" y="321"/>
                    </a:cubicBezTo>
                    <a:cubicBezTo>
                      <a:pt x="31" y="321"/>
                      <a:pt x="41" y="308"/>
                      <a:pt x="41" y="298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37"/>
              <p:cNvSpPr/>
              <p:nvPr/>
            </p:nvSpPr>
            <p:spPr>
              <a:xfrm>
                <a:off x="-551870" y="1632858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4"/>
                    </a:lnTo>
                    <a:cubicBezTo>
                      <a:pt x="1" y="257"/>
                      <a:pt x="11" y="257"/>
                      <a:pt x="24" y="257"/>
                    </a:cubicBezTo>
                    <a:cubicBezTo>
                      <a:pt x="34" y="257"/>
                      <a:pt x="44" y="257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37"/>
              <p:cNvSpPr/>
              <p:nvPr/>
            </p:nvSpPr>
            <p:spPr>
              <a:xfrm>
                <a:off x="-571809" y="1640023"/>
                <a:ext cx="2337" cy="12150"/>
              </a:xfrm>
              <a:custGeom>
                <a:rect b="b" l="l" r="r" t="t"/>
                <a:pathLst>
                  <a:path extrusionOk="0" h="234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13"/>
                    </a:lnTo>
                    <a:cubicBezTo>
                      <a:pt x="1" y="224"/>
                      <a:pt x="11" y="234"/>
                      <a:pt x="24" y="234"/>
                    </a:cubicBezTo>
                    <a:cubicBezTo>
                      <a:pt x="44" y="234"/>
                      <a:pt x="44" y="224"/>
                      <a:pt x="44" y="213"/>
                    </a:cubicBezTo>
                    <a:lnTo>
                      <a:pt x="44" y="21"/>
                    </a:lnTo>
                    <a:cubicBezTo>
                      <a:pt x="44" y="11"/>
                      <a:pt x="4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37"/>
              <p:cNvSpPr/>
              <p:nvPr/>
            </p:nvSpPr>
            <p:spPr>
              <a:xfrm>
                <a:off x="-592785" y="1638829"/>
                <a:ext cx="2285" cy="14538"/>
              </a:xfrm>
              <a:custGeom>
                <a:rect b="b" l="l" r="r" t="t"/>
                <a:pathLst>
                  <a:path extrusionOk="0" h="280" w="44">
                    <a:moveTo>
                      <a:pt x="21" y="1"/>
                    </a:moveTo>
                    <a:cubicBezTo>
                      <a:pt x="10" y="1"/>
                      <a:pt x="0" y="14"/>
                      <a:pt x="0" y="24"/>
                    </a:cubicBezTo>
                    <a:lnTo>
                      <a:pt x="0" y="257"/>
                    </a:lnTo>
                    <a:cubicBezTo>
                      <a:pt x="0" y="270"/>
                      <a:pt x="10" y="280"/>
                      <a:pt x="21" y="280"/>
                    </a:cubicBezTo>
                    <a:cubicBezTo>
                      <a:pt x="31" y="280"/>
                      <a:pt x="44" y="270"/>
                      <a:pt x="44" y="257"/>
                    </a:cubicBezTo>
                    <a:lnTo>
                      <a:pt x="44" y="24"/>
                    </a:lnTo>
                    <a:cubicBezTo>
                      <a:pt x="44" y="14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37"/>
              <p:cNvSpPr/>
              <p:nvPr/>
            </p:nvSpPr>
            <p:spPr>
              <a:xfrm>
                <a:off x="-655975" y="1631145"/>
                <a:ext cx="2337" cy="8411"/>
              </a:xfrm>
              <a:custGeom>
                <a:rect b="b" l="l" r="r" t="t"/>
                <a:pathLst>
                  <a:path extrusionOk="0" h="162" w="45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139"/>
                    </a:lnTo>
                    <a:cubicBezTo>
                      <a:pt x="1" y="149"/>
                      <a:pt x="11" y="162"/>
                      <a:pt x="21" y="162"/>
                    </a:cubicBezTo>
                    <a:cubicBezTo>
                      <a:pt x="31" y="162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37"/>
              <p:cNvSpPr/>
              <p:nvPr/>
            </p:nvSpPr>
            <p:spPr>
              <a:xfrm>
                <a:off x="-647719" y="1641114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3" y="0"/>
                    </a:moveTo>
                    <a:cubicBezTo>
                      <a:pt x="13" y="0"/>
                      <a:pt x="0" y="11"/>
                      <a:pt x="0" y="21"/>
                    </a:cubicBezTo>
                    <a:lnTo>
                      <a:pt x="0" y="162"/>
                    </a:lnTo>
                    <a:cubicBezTo>
                      <a:pt x="0" y="172"/>
                      <a:pt x="13" y="182"/>
                      <a:pt x="23" y="182"/>
                    </a:cubicBezTo>
                    <a:cubicBezTo>
                      <a:pt x="34" y="182"/>
                      <a:pt x="44" y="172"/>
                      <a:pt x="44" y="162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37"/>
              <p:cNvSpPr/>
              <p:nvPr/>
            </p:nvSpPr>
            <p:spPr>
              <a:xfrm>
                <a:off x="-615008" y="1640595"/>
                <a:ext cx="2285" cy="10540"/>
              </a:xfrm>
              <a:custGeom>
                <a:rect b="b" l="l" r="r" t="t"/>
                <a:pathLst>
                  <a:path extrusionOk="0" h="203" w="44">
                    <a:moveTo>
                      <a:pt x="23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82"/>
                    </a:lnTo>
                    <a:cubicBezTo>
                      <a:pt x="0" y="202"/>
                      <a:pt x="11" y="202"/>
                      <a:pt x="23" y="202"/>
                    </a:cubicBezTo>
                    <a:cubicBezTo>
                      <a:pt x="34" y="202"/>
                      <a:pt x="44" y="202"/>
                      <a:pt x="44" y="182"/>
                    </a:cubicBezTo>
                    <a:lnTo>
                      <a:pt x="44" y="21"/>
                    </a:lnTo>
                    <a:cubicBezTo>
                      <a:pt x="44" y="10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37"/>
              <p:cNvSpPr/>
              <p:nvPr/>
            </p:nvSpPr>
            <p:spPr>
              <a:xfrm>
                <a:off x="-653171" y="1612920"/>
                <a:ext cx="140710" cy="21029"/>
              </a:xfrm>
              <a:custGeom>
                <a:rect b="b" l="l" r="r" t="t"/>
                <a:pathLst>
                  <a:path extrusionOk="0" h="405" w="2710">
                    <a:moveTo>
                      <a:pt x="0" y="0"/>
                    </a:moveTo>
                    <a:lnTo>
                      <a:pt x="0" y="331"/>
                    </a:lnTo>
                    <a:cubicBezTo>
                      <a:pt x="0" y="372"/>
                      <a:pt x="597" y="405"/>
                      <a:pt x="1355" y="405"/>
                    </a:cubicBezTo>
                    <a:cubicBezTo>
                      <a:pt x="2103" y="405"/>
                      <a:pt x="2710" y="372"/>
                      <a:pt x="2710" y="331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37"/>
              <p:cNvSpPr/>
              <p:nvPr/>
            </p:nvSpPr>
            <p:spPr>
              <a:xfrm>
                <a:off x="-654365" y="1611726"/>
                <a:ext cx="142995" cy="23313"/>
              </a:xfrm>
              <a:custGeom>
                <a:rect b="b" l="l" r="r" t="t"/>
                <a:pathLst>
                  <a:path extrusionOk="0" h="449" w="2754">
                    <a:moveTo>
                      <a:pt x="2712" y="44"/>
                    </a:moveTo>
                    <a:lnTo>
                      <a:pt x="2712" y="354"/>
                    </a:lnTo>
                    <a:cubicBezTo>
                      <a:pt x="2638" y="374"/>
                      <a:pt x="2103" y="408"/>
                      <a:pt x="1378" y="408"/>
                    </a:cubicBezTo>
                    <a:cubicBezTo>
                      <a:pt x="653" y="408"/>
                      <a:pt x="108" y="374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3" y="0"/>
                    </a:moveTo>
                    <a:cubicBezTo>
                      <a:pt x="13" y="0"/>
                      <a:pt x="0" y="11"/>
                      <a:pt x="0" y="23"/>
                    </a:cubicBezTo>
                    <a:lnTo>
                      <a:pt x="0" y="354"/>
                    </a:lnTo>
                    <a:cubicBezTo>
                      <a:pt x="0" y="384"/>
                      <a:pt x="0" y="408"/>
                      <a:pt x="418" y="428"/>
                    </a:cubicBezTo>
                    <a:cubicBezTo>
                      <a:pt x="674" y="448"/>
                      <a:pt x="1015" y="448"/>
                      <a:pt x="1378" y="448"/>
                    </a:cubicBezTo>
                    <a:cubicBezTo>
                      <a:pt x="1742" y="448"/>
                      <a:pt x="2082" y="448"/>
                      <a:pt x="2339" y="428"/>
                    </a:cubicBezTo>
                    <a:cubicBezTo>
                      <a:pt x="2753" y="408"/>
                      <a:pt x="2753" y="384"/>
                      <a:pt x="2753" y="354"/>
                    </a:cubicBezTo>
                    <a:lnTo>
                      <a:pt x="2753" y="23"/>
                    </a:lnTo>
                    <a:cubicBezTo>
                      <a:pt x="2753" y="11"/>
                      <a:pt x="274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37"/>
              <p:cNvSpPr/>
              <p:nvPr/>
            </p:nvSpPr>
            <p:spPr>
              <a:xfrm>
                <a:off x="-653171" y="1608922"/>
                <a:ext cx="140710" cy="7892"/>
              </a:xfrm>
              <a:custGeom>
                <a:rect b="b" l="l" r="r" t="t"/>
                <a:pathLst>
                  <a:path extrusionOk="0" h="152" w="2710">
                    <a:moveTo>
                      <a:pt x="1355" y="1"/>
                    </a:moveTo>
                    <a:cubicBezTo>
                      <a:pt x="597" y="1"/>
                      <a:pt x="0" y="34"/>
                      <a:pt x="0" y="77"/>
                    </a:cubicBezTo>
                    <a:cubicBezTo>
                      <a:pt x="0" y="118"/>
                      <a:pt x="597" y="152"/>
                      <a:pt x="1355" y="152"/>
                    </a:cubicBezTo>
                    <a:cubicBezTo>
                      <a:pt x="2103" y="152"/>
                      <a:pt x="2710" y="118"/>
                      <a:pt x="2710" y="77"/>
                    </a:cubicBezTo>
                    <a:cubicBezTo>
                      <a:pt x="2710" y="34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37"/>
              <p:cNvSpPr/>
              <p:nvPr/>
            </p:nvSpPr>
            <p:spPr>
              <a:xfrm>
                <a:off x="-654365" y="160788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29" y="44"/>
                      <a:pt x="2531" y="64"/>
                      <a:pt x="2679" y="97"/>
                    </a:cubicBezTo>
                    <a:cubicBezTo>
                      <a:pt x="2531" y="118"/>
                      <a:pt x="2029" y="149"/>
                      <a:pt x="1378" y="149"/>
                    </a:cubicBezTo>
                    <a:cubicBezTo>
                      <a:pt x="717" y="149"/>
                      <a:pt x="216" y="118"/>
                      <a:pt x="77" y="97"/>
                    </a:cubicBezTo>
                    <a:cubicBezTo>
                      <a:pt x="216" y="64"/>
                      <a:pt x="717" y="44"/>
                      <a:pt x="1378" y="44"/>
                    </a:cubicBezTo>
                    <a:close/>
                    <a:moveTo>
                      <a:pt x="1378" y="0"/>
                    </a:moveTo>
                    <a:cubicBezTo>
                      <a:pt x="1015" y="0"/>
                      <a:pt x="674" y="0"/>
                      <a:pt x="418" y="21"/>
                    </a:cubicBezTo>
                    <a:cubicBezTo>
                      <a:pt x="0" y="44"/>
                      <a:pt x="0" y="64"/>
                      <a:pt x="0" y="97"/>
                    </a:cubicBezTo>
                    <a:cubicBezTo>
                      <a:pt x="0" y="118"/>
                      <a:pt x="0" y="138"/>
                      <a:pt x="418" y="172"/>
                    </a:cubicBezTo>
                    <a:cubicBezTo>
                      <a:pt x="674" y="182"/>
                      <a:pt x="1015" y="192"/>
                      <a:pt x="1378" y="192"/>
                    </a:cubicBezTo>
                    <a:cubicBezTo>
                      <a:pt x="1742" y="192"/>
                      <a:pt x="2082" y="182"/>
                      <a:pt x="2339" y="172"/>
                    </a:cubicBezTo>
                    <a:cubicBezTo>
                      <a:pt x="2753" y="138"/>
                      <a:pt x="2753" y="118"/>
                      <a:pt x="2753" y="97"/>
                    </a:cubicBezTo>
                    <a:cubicBezTo>
                      <a:pt x="2753" y="64"/>
                      <a:pt x="2753" y="44"/>
                      <a:pt x="2339" y="21"/>
                    </a:cubicBezTo>
                    <a:cubicBezTo>
                      <a:pt x="2082" y="0"/>
                      <a:pt x="1742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37"/>
              <p:cNvSpPr/>
              <p:nvPr/>
            </p:nvSpPr>
            <p:spPr>
              <a:xfrm>
                <a:off x="-637075" y="1609597"/>
                <a:ext cx="107999" cy="4985"/>
              </a:xfrm>
              <a:custGeom>
                <a:rect b="b" l="l" r="r" t="t"/>
                <a:pathLst>
                  <a:path extrusionOk="0" h="96" w="2080">
                    <a:moveTo>
                      <a:pt x="1045" y="0"/>
                    </a:moveTo>
                    <a:cubicBezTo>
                      <a:pt x="469" y="0"/>
                      <a:pt x="0" y="21"/>
                      <a:pt x="0" y="52"/>
                    </a:cubicBezTo>
                    <a:cubicBezTo>
                      <a:pt x="0" y="75"/>
                      <a:pt x="469" y="95"/>
                      <a:pt x="1045" y="95"/>
                    </a:cubicBezTo>
                    <a:cubicBezTo>
                      <a:pt x="1621" y="95"/>
                      <a:pt x="2080" y="75"/>
                      <a:pt x="2080" y="52"/>
                    </a:cubicBezTo>
                    <a:cubicBezTo>
                      <a:pt x="2080" y="21"/>
                      <a:pt x="1621" y="0"/>
                      <a:pt x="10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37"/>
              <p:cNvSpPr/>
              <p:nvPr/>
            </p:nvSpPr>
            <p:spPr>
              <a:xfrm>
                <a:off x="-638269" y="1608403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4"/>
                    </a:moveTo>
                    <a:cubicBezTo>
                      <a:pt x="1506" y="44"/>
                      <a:pt x="1847" y="54"/>
                      <a:pt x="1995" y="75"/>
                    </a:cubicBezTo>
                    <a:cubicBezTo>
                      <a:pt x="1847" y="87"/>
                      <a:pt x="1506" y="98"/>
                      <a:pt x="1068" y="98"/>
                    </a:cubicBezTo>
                    <a:cubicBezTo>
                      <a:pt x="620" y="98"/>
                      <a:pt x="279" y="87"/>
                      <a:pt x="128" y="75"/>
                    </a:cubicBezTo>
                    <a:cubicBezTo>
                      <a:pt x="279" y="54"/>
                      <a:pt x="620" y="44"/>
                      <a:pt x="1068" y="44"/>
                    </a:cubicBezTo>
                    <a:close/>
                    <a:moveTo>
                      <a:pt x="1068" y="0"/>
                    </a:moveTo>
                    <a:cubicBezTo>
                      <a:pt x="792" y="0"/>
                      <a:pt x="523" y="11"/>
                      <a:pt x="331" y="23"/>
                    </a:cubicBezTo>
                    <a:cubicBezTo>
                      <a:pt x="0" y="34"/>
                      <a:pt x="0" y="54"/>
                      <a:pt x="0" y="75"/>
                    </a:cubicBezTo>
                    <a:cubicBezTo>
                      <a:pt x="0" y="98"/>
                      <a:pt x="0" y="118"/>
                      <a:pt x="331" y="128"/>
                    </a:cubicBezTo>
                    <a:cubicBezTo>
                      <a:pt x="523" y="139"/>
                      <a:pt x="792" y="139"/>
                      <a:pt x="1068" y="139"/>
                    </a:cubicBezTo>
                    <a:cubicBezTo>
                      <a:pt x="1345" y="139"/>
                      <a:pt x="1601" y="139"/>
                      <a:pt x="1803" y="128"/>
                    </a:cubicBezTo>
                    <a:cubicBezTo>
                      <a:pt x="2123" y="118"/>
                      <a:pt x="2123" y="98"/>
                      <a:pt x="2123" y="75"/>
                    </a:cubicBezTo>
                    <a:cubicBezTo>
                      <a:pt x="2123" y="54"/>
                      <a:pt x="2123" y="34"/>
                      <a:pt x="1803" y="23"/>
                    </a:cubicBezTo>
                    <a:cubicBezTo>
                      <a:pt x="1601" y="11"/>
                      <a:pt x="1345" y="0"/>
                      <a:pt x="106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37"/>
              <p:cNvSpPr/>
              <p:nvPr/>
            </p:nvSpPr>
            <p:spPr>
              <a:xfrm>
                <a:off x="-520717" y="1613439"/>
                <a:ext cx="2181" cy="16148"/>
              </a:xfrm>
              <a:custGeom>
                <a:rect b="b" l="l" r="r" t="t"/>
                <a:pathLst>
                  <a:path extrusionOk="0" h="311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87"/>
                    </a:lnTo>
                    <a:cubicBezTo>
                      <a:pt x="0" y="298"/>
                      <a:pt x="10" y="310"/>
                      <a:pt x="21" y="310"/>
                    </a:cubicBezTo>
                    <a:cubicBezTo>
                      <a:pt x="31" y="310"/>
                      <a:pt x="41" y="298"/>
                      <a:pt x="41" y="287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37"/>
              <p:cNvSpPr/>
              <p:nvPr/>
            </p:nvSpPr>
            <p:spPr>
              <a:xfrm>
                <a:off x="-530686" y="1615049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1"/>
                      <a:pt x="0" y="23"/>
                    </a:cubicBezTo>
                    <a:lnTo>
                      <a:pt x="0" y="300"/>
                    </a:lnTo>
                    <a:cubicBezTo>
                      <a:pt x="0" y="310"/>
                      <a:pt x="10" y="320"/>
                      <a:pt x="21" y="320"/>
                    </a:cubicBezTo>
                    <a:cubicBezTo>
                      <a:pt x="31" y="320"/>
                      <a:pt x="41" y="310"/>
                      <a:pt x="41" y="300"/>
                    </a:cubicBezTo>
                    <a:lnTo>
                      <a:pt x="41" y="23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37"/>
              <p:cNvSpPr/>
              <p:nvPr/>
            </p:nvSpPr>
            <p:spPr>
              <a:xfrm>
                <a:off x="-545743" y="1615568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"/>
                      <a:pt x="1" y="24"/>
                    </a:cubicBezTo>
                    <a:lnTo>
                      <a:pt x="1" y="236"/>
                    </a:lnTo>
                    <a:cubicBezTo>
                      <a:pt x="1" y="246"/>
                      <a:pt x="11" y="257"/>
                      <a:pt x="21" y="257"/>
                    </a:cubicBezTo>
                    <a:cubicBezTo>
                      <a:pt x="34" y="257"/>
                      <a:pt x="44" y="246"/>
                      <a:pt x="44" y="236"/>
                    </a:cubicBezTo>
                    <a:lnTo>
                      <a:pt x="44" y="24"/>
                    </a:lnTo>
                    <a:cubicBezTo>
                      <a:pt x="44" y="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37"/>
              <p:cNvSpPr/>
              <p:nvPr/>
            </p:nvSpPr>
            <p:spPr>
              <a:xfrm>
                <a:off x="-565682" y="1622214"/>
                <a:ext cx="2337" cy="12306"/>
              </a:xfrm>
              <a:custGeom>
                <a:rect b="b" l="l" r="r" t="t"/>
                <a:pathLst>
                  <a:path extrusionOk="0" h="237" w="45">
                    <a:moveTo>
                      <a:pt x="21" y="1"/>
                    </a:moveTo>
                    <a:cubicBezTo>
                      <a:pt x="11" y="1"/>
                      <a:pt x="1" y="13"/>
                      <a:pt x="1" y="24"/>
                    </a:cubicBezTo>
                    <a:lnTo>
                      <a:pt x="1" y="216"/>
                    </a:lnTo>
                    <a:cubicBezTo>
                      <a:pt x="1" y="226"/>
                      <a:pt x="11" y="236"/>
                      <a:pt x="21" y="236"/>
                    </a:cubicBezTo>
                    <a:cubicBezTo>
                      <a:pt x="34" y="236"/>
                      <a:pt x="44" y="226"/>
                      <a:pt x="44" y="216"/>
                    </a:cubicBezTo>
                    <a:lnTo>
                      <a:pt x="44" y="24"/>
                    </a:lnTo>
                    <a:cubicBezTo>
                      <a:pt x="44" y="13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37"/>
              <p:cNvSpPr/>
              <p:nvPr/>
            </p:nvSpPr>
            <p:spPr>
              <a:xfrm>
                <a:off x="-586710" y="1621176"/>
                <a:ext cx="2181" cy="14383"/>
              </a:xfrm>
              <a:custGeom>
                <a:rect b="b" l="l" r="r" t="t"/>
                <a:pathLst>
                  <a:path extrusionOk="0" h="277" w="42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256"/>
                    </a:lnTo>
                    <a:cubicBezTo>
                      <a:pt x="1" y="266"/>
                      <a:pt x="11" y="277"/>
                      <a:pt x="21" y="277"/>
                    </a:cubicBezTo>
                    <a:cubicBezTo>
                      <a:pt x="32" y="277"/>
                      <a:pt x="42" y="266"/>
                      <a:pt x="42" y="256"/>
                    </a:cubicBezTo>
                    <a:lnTo>
                      <a:pt x="42" y="21"/>
                    </a:lnTo>
                    <a:cubicBezTo>
                      <a:pt x="42" y="10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37"/>
              <p:cNvSpPr/>
              <p:nvPr/>
            </p:nvSpPr>
            <p:spPr>
              <a:xfrm>
                <a:off x="-649848" y="1613439"/>
                <a:ext cx="2181" cy="8308"/>
              </a:xfrm>
              <a:custGeom>
                <a:rect b="b" l="l" r="r" t="t"/>
                <a:pathLst>
                  <a:path extrusionOk="0" h="160" w="42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1" y="159"/>
                      <a:pt x="21" y="159"/>
                    </a:cubicBezTo>
                    <a:cubicBezTo>
                      <a:pt x="31" y="159"/>
                      <a:pt x="41" y="149"/>
                      <a:pt x="41" y="139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37"/>
              <p:cNvSpPr/>
              <p:nvPr/>
            </p:nvSpPr>
            <p:spPr>
              <a:xfrm>
                <a:off x="-641592" y="1623408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3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59"/>
                    </a:lnTo>
                    <a:cubicBezTo>
                      <a:pt x="0" y="183"/>
                      <a:pt x="10" y="183"/>
                      <a:pt x="23" y="183"/>
                    </a:cubicBezTo>
                    <a:cubicBezTo>
                      <a:pt x="34" y="183"/>
                      <a:pt x="44" y="183"/>
                      <a:pt x="44" y="159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37"/>
              <p:cNvSpPr/>
              <p:nvPr/>
            </p:nvSpPr>
            <p:spPr>
              <a:xfrm>
                <a:off x="-608881" y="1622889"/>
                <a:ext cx="2285" cy="11059"/>
              </a:xfrm>
              <a:custGeom>
                <a:rect b="b" l="l" r="r" t="t"/>
                <a:pathLst>
                  <a:path extrusionOk="0" h="213" w="44">
                    <a:moveTo>
                      <a:pt x="21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193"/>
                    </a:lnTo>
                    <a:cubicBezTo>
                      <a:pt x="0" y="203"/>
                      <a:pt x="0" y="213"/>
                      <a:pt x="21" y="213"/>
                    </a:cubicBezTo>
                    <a:cubicBezTo>
                      <a:pt x="34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37"/>
              <p:cNvSpPr/>
              <p:nvPr/>
            </p:nvSpPr>
            <p:spPr>
              <a:xfrm>
                <a:off x="-658208" y="1595111"/>
                <a:ext cx="140866" cy="21704"/>
              </a:xfrm>
              <a:custGeom>
                <a:rect b="b" l="l" r="r" t="t"/>
                <a:pathLst>
                  <a:path extrusionOk="0" h="418" w="2713">
                    <a:moveTo>
                      <a:pt x="0" y="0"/>
                    </a:moveTo>
                    <a:lnTo>
                      <a:pt x="0" y="343"/>
                    </a:lnTo>
                    <a:cubicBezTo>
                      <a:pt x="0" y="384"/>
                      <a:pt x="610" y="418"/>
                      <a:pt x="1355" y="418"/>
                    </a:cubicBezTo>
                    <a:cubicBezTo>
                      <a:pt x="2103" y="418"/>
                      <a:pt x="2712" y="384"/>
                      <a:pt x="2712" y="343"/>
                    </a:cubicBezTo>
                    <a:lnTo>
                      <a:pt x="2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37"/>
              <p:cNvSpPr/>
              <p:nvPr/>
            </p:nvSpPr>
            <p:spPr>
              <a:xfrm>
                <a:off x="-659298" y="1594020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4"/>
                    </a:moveTo>
                    <a:lnTo>
                      <a:pt x="2710" y="352"/>
                    </a:lnTo>
                    <a:cubicBezTo>
                      <a:pt x="2636" y="385"/>
                      <a:pt x="2103" y="416"/>
                      <a:pt x="1376" y="416"/>
                    </a:cubicBezTo>
                    <a:cubicBezTo>
                      <a:pt x="651" y="416"/>
                      <a:pt x="118" y="385"/>
                      <a:pt x="44" y="352"/>
                    </a:cubicBezTo>
                    <a:lnTo>
                      <a:pt x="44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364"/>
                    </a:lnTo>
                    <a:cubicBezTo>
                      <a:pt x="1" y="385"/>
                      <a:pt x="1" y="405"/>
                      <a:pt x="416" y="439"/>
                    </a:cubicBezTo>
                    <a:cubicBezTo>
                      <a:pt x="672" y="449"/>
                      <a:pt x="1015" y="459"/>
                      <a:pt x="1376" y="459"/>
                    </a:cubicBezTo>
                    <a:cubicBezTo>
                      <a:pt x="1740" y="459"/>
                      <a:pt x="2080" y="449"/>
                      <a:pt x="2336" y="439"/>
                    </a:cubicBezTo>
                    <a:cubicBezTo>
                      <a:pt x="2754" y="405"/>
                      <a:pt x="2754" y="385"/>
                      <a:pt x="2754" y="364"/>
                    </a:cubicBezTo>
                    <a:lnTo>
                      <a:pt x="2754" y="21"/>
                    </a:lnTo>
                    <a:cubicBezTo>
                      <a:pt x="2754" y="11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37"/>
              <p:cNvSpPr/>
              <p:nvPr/>
            </p:nvSpPr>
            <p:spPr>
              <a:xfrm>
                <a:off x="-658208" y="1591216"/>
                <a:ext cx="140866" cy="7788"/>
              </a:xfrm>
              <a:custGeom>
                <a:rect b="b" l="l" r="r" t="t"/>
                <a:pathLst>
                  <a:path extrusionOk="0" h="150" w="2713">
                    <a:moveTo>
                      <a:pt x="1355" y="1"/>
                    </a:moveTo>
                    <a:cubicBezTo>
                      <a:pt x="610" y="1"/>
                      <a:pt x="0" y="34"/>
                      <a:pt x="0" y="75"/>
                    </a:cubicBezTo>
                    <a:cubicBezTo>
                      <a:pt x="0" y="119"/>
                      <a:pt x="610" y="149"/>
                      <a:pt x="1355" y="149"/>
                    </a:cubicBezTo>
                    <a:cubicBezTo>
                      <a:pt x="2103" y="149"/>
                      <a:pt x="2712" y="119"/>
                      <a:pt x="2712" y="75"/>
                    </a:cubicBezTo>
                    <a:cubicBezTo>
                      <a:pt x="2712" y="34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37"/>
              <p:cNvSpPr/>
              <p:nvPr/>
            </p:nvSpPr>
            <p:spPr>
              <a:xfrm>
                <a:off x="-659298" y="1590178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1"/>
                    </a:moveTo>
                    <a:cubicBezTo>
                      <a:pt x="2029" y="41"/>
                      <a:pt x="2541" y="64"/>
                      <a:pt x="2679" y="95"/>
                    </a:cubicBezTo>
                    <a:cubicBezTo>
                      <a:pt x="2541" y="118"/>
                      <a:pt x="2029" y="149"/>
                      <a:pt x="1376" y="149"/>
                    </a:cubicBezTo>
                    <a:cubicBezTo>
                      <a:pt x="715" y="149"/>
                      <a:pt x="213" y="118"/>
                      <a:pt x="75" y="95"/>
                    </a:cubicBezTo>
                    <a:cubicBezTo>
                      <a:pt x="213" y="64"/>
                      <a:pt x="715" y="41"/>
                      <a:pt x="1376" y="41"/>
                    </a:cubicBezTo>
                    <a:close/>
                    <a:moveTo>
                      <a:pt x="1376" y="0"/>
                    </a:moveTo>
                    <a:cubicBezTo>
                      <a:pt x="1015" y="0"/>
                      <a:pt x="672" y="11"/>
                      <a:pt x="416" y="21"/>
                    </a:cubicBezTo>
                    <a:cubicBezTo>
                      <a:pt x="1" y="41"/>
                      <a:pt x="1" y="75"/>
                      <a:pt x="1" y="95"/>
                    </a:cubicBezTo>
                    <a:cubicBezTo>
                      <a:pt x="1" y="118"/>
                      <a:pt x="1" y="149"/>
                      <a:pt x="416" y="169"/>
                    </a:cubicBezTo>
                    <a:cubicBezTo>
                      <a:pt x="672" y="182"/>
                      <a:pt x="1015" y="193"/>
                      <a:pt x="1376" y="193"/>
                    </a:cubicBezTo>
                    <a:cubicBezTo>
                      <a:pt x="1740" y="193"/>
                      <a:pt x="2080" y="182"/>
                      <a:pt x="2336" y="169"/>
                    </a:cubicBezTo>
                    <a:cubicBezTo>
                      <a:pt x="2754" y="149"/>
                      <a:pt x="2754" y="118"/>
                      <a:pt x="2754" y="95"/>
                    </a:cubicBezTo>
                    <a:cubicBezTo>
                      <a:pt x="2754" y="75"/>
                      <a:pt x="2754" y="41"/>
                      <a:pt x="2336" y="21"/>
                    </a:cubicBezTo>
                    <a:cubicBezTo>
                      <a:pt x="2080" y="11"/>
                      <a:pt x="1740" y="0"/>
                      <a:pt x="137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37"/>
              <p:cNvSpPr/>
              <p:nvPr/>
            </p:nvSpPr>
            <p:spPr>
              <a:xfrm>
                <a:off x="-642164" y="1591788"/>
                <a:ext cx="108726" cy="5608"/>
              </a:xfrm>
              <a:custGeom>
                <a:rect b="b" l="l" r="r" t="t"/>
                <a:pathLst>
                  <a:path extrusionOk="0" h="108" w="2094">
                    <a:moveTo>
                      <a:pt x="1046" y="0"/>
                    </a:moveTo>
                    <a:cubicBezTo>
                      <a:pt x="470" y="0"/>
                      <a:pt x="1" y="23"/>
                      <a:pt x="1" y="54"/>
                    </a:cubicBezTo>
                    <a:cubicBezTo>
                      <a:pt x="1" y="87"/>
                      <a:pt x="470" y="108"/>
                      <a:pt x="1046" y="108"/>
                    </a:cubicBezTo>
                    <a:cubicBezTo>
                      <a:pt x="1622" y="108"/>
                      <a:pt x="2093" y="87"/>
                      <a:pt x="2093" y="54"/>
                    </a:cubicBezTo>
                    <a:cubicBezTo>
                      <a:pt x="2093" y="23"/>
                      <a:pt x="1622" y="0"/>
                      <a:pt x="10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37"/>
              <p:cNvSpPr/>
              <p:nvPr/>
            </p:nvSpPr>
            <p:spPr>
              <a:xfrm>
                <a:off x="-643202" y="1590697"/>
                <a:ext cx="110803" cy="7788"/>
              </a:xfrm>
              <a:custGeom>
                <a:rect b="b" l="l" r="r" t="t"/>
                <a:pathLst>
                  <a:path extrusionOk="0" h="150" w="2134">
                    <a:moveTo>
                      <a:pt x="1066" y="44"/>
                    </a:moveTo>
                    <a:cubicBezTo>
                      <a:pt x="1514" y="44"/>
                      <a:pt x="1847" y="65"/>
                      <a:pt x="2006" y="75"/>
                    </a:cubicBezTo>
                    <a:cubicBezTo>
                      <a:pt x="1847" y="85"/>
                      <a:pt x="1514" y="108"/>
                      <a:pt x="1066" y="108"/>
                    </a:cubicBezTo>
                    <a:cubicBezTo>
                      <a:pt x="618" y="108"/>
                      <a:pt x="287" y="85"/>
                      <a:pt x="129" y="75"/>
                    </a:cubicBezTo>
                    <a:cubicBezTo>
                      <a:pt x="287" y="65"/>
                      <a:pt x="618" y="44"/>
                      <a:pt x="1066" y="44"/>
                    </a:cubicBezTo>
                    <a:close/>
                    <a:moveTo>
                      <a:pt x="1066" y="1"/>
                    </a:moveTo>
                    <a:cubicBezTo>
                      <a:pt x="789" y="1"/>
                      <a:pt x="523" y="11"/>
                      <a:pt x="331" y="21"/>
                    </a:cubicBezTo>
                    <a:cubicBezTo>
                      <a:pt x="1" y="31"/>
                      <a:pt x="1" y="54"/>
                      <a:pt x="1" y="75"/>
                    </a:cubicBezTo>
                    <a:cubicBezTo>
                      <a:pt x="1" y="95"/>
                      <a:pt x="1" y="118"/>
                      <a:pt x="331" y="129"/>
                    </a:cubicBezTo>
                    <a:cubicBezTo>
                      <a:pt x="523" y="139"/>
                      <a:pt x="789" y="149"/>
                      <a:pt x="1066" y="149"/>
                    </a:cubicBezTo>
                    <a:cubicBezTo>
                      <a:pt x="1345" y="149"/>
                      <a:pt x="1611" y="139"/>
                      <a:pt x="1803" y="129"/>
                    </a:cubicBezTo>
                    <a:cubicBezTo>
                      <a:pt x="2134" y="118"/>
                      <a:pt x="2134" y="95"/>
                      <a:pt x="2134" y="75"/>
                    </a:cubicBezTo>
                    <a:cubicBezTo>
                      <a:pt x="2134" y="54"/>
                      <a:pt x="2134" y="31"/>
                      <a:pt x="1803" y="21"/>
                    </a:cubicBezTo>
                    <a:cubicBezTo>
                      <a:pt x="1611" y="11"/>
                      <a:pt x="1345" y="1"/>
                      <a:pt x="106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37"/>
              <p:cNvSpPr/>
              <p:nvPr/>
            </p:nvSpPr>
            <p:spPr>
              <a:xfrm>
                <a:off x="-525805" y="1596305"/>
                <a:ext cx="2337" cy="15473"/>
              </a:xfrm>
              <a:custGeom>
                <a:rect b="b" l="l" r="r" t="t"/>
                <a:pathLst>
                  <a:path extrusionOk="0" h="298" w="45">
                    <a:moveTo>
                      <a:pt x="21" y="0"/>
                    </a:moveTo>
                    <a:cubicBezTo>
                      <a:pt x="11" y="0"/>
                      <a:pt x="1" y="0"/>
                      <a:pt x="1" y="21"/>
                    </a:cubicBezTo>
                    <a:lnTo>
                      <a:pt x="1" y="277"/>
                    </a:lnTo>
                    <a:cubicBezTo>
                      <a:pt x="1" y="287"/>
                      <a:pt x="11" y="297"/>
                      <a:pt x="21" y="297"/>
                    </a:cubicBezTo>
                    <a:cubicBezTo>
                      <a:pt x="34" y="297"/>
                      <a:pt x="44" y="287"/>
                      <a:pt x="44" y="277"/>
                    </a:cubicBezTo>
                    <a:lnTo>
                      <a:pt x="44" y="21"/>
                    </a:lnTo>
                    <a:cubicBezTo>
                      <a:pt x="44" y="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37"/>
              <p:cNvSpPr/>
              <p:nvPr/>
            </p:nvSpPr>
            <p:spPr>
              <a:xfrm>
                <a:off x="-535774" y="1597343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300"/>
                    </a:lnTo>
                    <a:cubicBezTo>
                      <a:pt x="1" y="311"/>
                      <a:pt x="11" y="321"/>
                      <a:pt x="21" y="321"/>
                    </a:cubicBezTo>
                    <a:cubicBezTo>
                      <a:pt x="34" y="321"/>
                      <a:pt x="44" y="311"/>
                      <a:pt x="44" y="300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37"/>
              <p:cNvSpPr/>
              <p:nvPr/>
            </p:nvSpPr>
            <p:spPr>
              <a:xfrm>
                <a:off x="-550676" y="1597862"/>
                <a:ext cx="2181" cy="13396"/>
              </a:xfrm>
              <a:custGeom>
                <a:rect b="b" l="l" r="r" t="t"/>
                <a:pathLst>
                  <a:path extrusionOk="0" h="258" w="42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7"/>
                    </a:lnTo>
                    <a:cubicBezTo>
                      <a:pt x="1" y="247"/>
                      <a:pt x="11" y="257"/>
                      <a:pt x="21" y="257"/>
                    </a:cubicBezTo>
                    <a:cubicBezTo>
                      <a:pt x="32" y="257"/>
                      <a:pt x="42" y="247"/>
                      <a:pt x="42" y="237"/>
                    </a:cubicBezTo>
                    <a:lnTo>
                      <a:pt x="42" y="21"/>
                    </a:lnTo>
                    <a:cubicBezTo>
                      <a:pt x="42" y="11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37"/>
              <p:cNvSpPr/>
              <p:nvPr/>
            </p:nvSpPr>
            <p:spPr>
              <a:xfrm>
                <a:off x="-570614" y="1605080"/>
                <a:ext cx="2181" cy="11734"/>
              </a:xfrm>
              <a:custGeom>
                <a:rect b="b" l="l" r="r" t="t"/>
                <a:pathLst>
                  <a:path extrusionOk="0" h="226" w="42">
                    <a:moveTo>
                      <a:pt x="21" y="0"/>
                    </a:moveTo>
                    <a:cubicBezTo>
                      <a:pt x="11" y="0"/>
                      <a:pt x="1" y="11"/>
                      <a:pt x="1" y="23"/>
                    </a:cubicBezTo>
                    <a:lnTo>
                      <a:pt x="1" y="203"/>
                    </a:lnTo>
                    <a:cubicBezTo>
                      <a:pt x="1" y="215"/>
                      <a:pt x="11" y="226"/>
                      <a:pt x="21" y="226"/>
                    </a:cubicBezTo>
                    <a:cubicBezTo>
                      <a:pt x="32" y="226"/>
                      <a:pt x="42" y="215"/>
                      <a:pt x="42" y="203"/>
                    </a:cubicBezTo>
                    <a:lnTo>
                      <a:pt x="42" y="23"/>
                    </a:lnTo>
                    <a:cubicBezTo>
                      <a:pt x="42" y="11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37"/>
              <p:cNvSpPr/>
              <p:nvPr/>
            </p:nvSpPr>
            <p:spPr>
              <a:xfrm>
                <a:off x="-591747" y="1603470"/>
                <a:ext cx="2337" cy="14434"/>
              </a:xfrm>
              <a:custGeom>
                <a:rect b="b" l="l" r="r" t="t"/>
                <a:pathLst>
                  <a:path extrusionOk="0" h="278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57"/>
                    </a:lnTo>
                    <a:cubicBezTo>
                      <a:pt x="1" y="267"/>
                      <a:pt x="11" y="277"/>
                      <a:pt x="24" y="277"/>
                    </a:cubicBezTo>
                    <a:cubicBezTo>
                      <a:pt x="34" y="277"/>
                      <a:pt x="44" y="267"/>
                      <a:pt x="44" y="257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37"/>
              <p:cNvSpPr/>
              <p:nvPr/>
            </p:nvSpPr>
            <p:spPr>
              <a:xfrm>
                <a:off x="-654885" y="1596305"/>
                <a:ext cx="2285" cy="8308"/>
              </a:xfrm>
              <a:custGeom>
                <a:rect b="b" l="l" r="r" t="t"/>
                <a:pathLst>
                  <a:path extrusionOk="0" h="160" w="44">
                    <a:moveTo>
                      <a:pt x="23" y="0"/>
                    </a:moveTo>
                    <a:cubicBezTo>
                      <a:pt x="10" y="0"/>
                      <a:pt x="0" y="0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0" y="159"/>
                      <a:pt x="23" y="159"/>
                    </a:cubicBezTo>
                    <a:cubicBezTo>
                      <a:pt x="33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37"/>
              <p:cNvSpPr/>
              <p:nvPr/>
            </p:nvSpPr>
            <p:spPr>
              <a:xfrm>
                <a:off x="-646525" y="1606274"/>
                <a:ext cx="2181" cy="9346"/>
              </a:xfrm>
              <a:custGeom>
                <a:rect b="b" l="l" r="r" t="t"/>
                <a:pathLst>
                  <a:path extrusionOk="0" h="180" w="42"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159"/>
                    </a:lnTo>
                    <a:cubicBezTo>
                      <a:pt x="0" y="169"/>
                      <a:pt x="11" y="180"/>
                      <a:pt x="21" y="180"/>
                    </a:cubicBezTo>
                    <a:cubicBezTo>
                      <a:pt x="31" y="180"/>
                      <a:pt x="41" y="169"/>
                      <a:pt x="41" y="159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37"/>
              <p:cNvSpPr/>
              <p:nvPr/>
            </p:nvSpPr>
            <p:spPr>
              <a:xfrm>
                <a:off x="-613814" y="1605080"/>
                <a:ext cx="2181" cy="11215"/>
              </a:xfrm>
              <a:custGeom>
                <a:rect b="b" l="l" r="r" t="t"/>
                <a:pathLst>
                  <a:path extrusionOk="0" h="216" w="42">
                    <a:moveTo>
                      <a:pt x="21" y="0"/>
                    </a:moveTo>
                    <a:cubicBezTo>
                      <a:pt x="11" y="0"/>
                      <a:pt x="0" y="11"/>
                      <a:pt x="0" y="23"/>
                    </a:cubicBezTo>
                    <a:lnTo>
                      <a:pt x="0" y="192"/>
                    </a:lnTo>
                    <a:cubicBezTo>
                      <a:pt x="0" y="203"/>
                      <a:pt x="11" y="215"/>
                      <a:pt x="21" y="215"/>
                    </a:cubicBezTo>
                    <a:cubicBezTo>
                      <a:pt x="31" y="215"/>
                      <a:pt x="41" y="203"/>
                      <a:pt x="41" y="192"/>
                    </a:cubicBezTo>
                    <a:lnTo>
                      <a:pt x="41" y="23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37"/>
              <p:cNvSpPr/>
              <p:nvPr/>
            </p:nvSpPr>
            <p:spPr>
              <a:xfrm>
                <a:off x="-653171" y="1577405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1"/>
                    </a:moveTo>
                    <a:lnTo>
                      <a:pt x="0" y="341"/>
                    </a:lnTo>
                    <a:cubicBezTo>
                      <a:pt x="0" y="385"/>
                      <a:pt x="597" y="415"/>
                      <a:pt x="1355" y="415"/>
                    </a:cubicBezTo>
                    <a:cubicBezTo>
                      <a:pt x="2103" y="415"/>
                      <a:pt x="2710" y="38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37"/>
              <p:cNvSpPr/>
              <p:nvPr/>
            </p:nvSpPr>
            <p:spPr>
              <a:xfrm>
                <a:off x="-654365" y="1576367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2" y="41"/>
                    </a:moveTo>
                    <a:lnTo>
                      <a:pt x="2712" y="351"/>
                    </a:lnTo>
                    <a:cubicBezTo>
                      <a:pt x="2638" y="384"/>
                      <a:pt x="2103" y="415"/>
                      <a:pt x="1378" y="415"/>
                    </a:cubicBezTo>
                    <a:cubicBezTo>
                      <a:pt x="653" y="415"/>
                      <a:pt x="108" y="384"/>
                      <a:pt x="44" y="351"/>
                    </a:cubicBezTo>
                    <a:lnTo>
                      <a:pt x="44" y="41"/>
                    </a:lnTo>
                    <a:close/>
                    <a:moveTo>
                      <a:pt x="23" y="0"/>
                    </a:moveTo>
                    <a:cubicBezTo>
                      <a:pt x="13" y="0"/>
                      <a:pt x="0" y="10"/>
                      <a:pt x="0" y="21"/>
                    </a:cubicBezTo>
                    <a:lnTo>
                      <a:pt x="0" y="361"/>
                    </a:lnTo>
                    <a:cubicBezTo>
                      <a:pt x="0" y="384"/>
                      <a:pt x="0" y="415"/>
                      <a:pt x="418" y="435"/>
                    </a:cubicBezTo>
                    <a:cubicBezTo>
                      <a:pt x="674" y="448"/>
                      <a:pt x="1015" y="459"/>
                      <a:pt x="1378" y="459"/>
                    </a:cubicBezTo>
                    <a:cubicBezTo>
                      <a:pt x="1742" y="459"/>
                      <a:pt x="2082" y="448"/>
                      <a:pt x="2339" y="435"/>
                    </a:cubicBezTo>
                    <a:cubicBezTo>
                      <a:pt x="2753" y="415"/>
                      <a:pt x="2753" y="384"/>
                      <a:pt x="2753" y="361"/>
                    </a:cubicBezTo>
                    <a:lnTo>
                      <a:pt x="2753" y="21"/>
                    </a:lnTo>
                    <a:cubicBezTo>
                      <a:pt x="2753" y="10"/>
                      <a:pt x="274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37"/>
              <p:cNvSpPr/>
              <p:nvPr/>
            </p:nvSpPr>
            <p:spPr>
              <a:xfrm>
                <a:off x="-653171" y="1573563"/>
                <a:ext cx="140710" cy="7736"/>
              </a:xfrm>
              <a:custGeom>
                <a:rect b="b" l="l" r="r" t="t"/>
                <a:pathLst>
                  <a:path extrusionOk="0" h="149" w="2710">
                    <a:moveTo>
                      <a:pt x="1355" y="0"/>
                    </a:moveTo>
                    <a:cubicBezTo>
                      <a:pt x="597" y="0"/>
                      <a:pt x="0" y="31"/>
                      <a:pt x="0" y="75"/>
                    </a:cubicBezTo>
                    <a:cubicBezTo>
                      <a:pt x="0" y="118"/>
                      <a:pt x="597" y="149"/>
                      <a:pt x="1355" y="149"/>
                    </a:cubicBezTo>
                    <a:cubicBezTo>
                      <a:pt x="2103" y="149"/>
                      <a:pt x="2710" y="118"/>
                      <a:pt x="2710" y="75"/>
                    </a:cubicBezTo>
                    <a:cubicBezTo>
                      <a:pt x="2710" y="31"/>
                      <a:pt x="210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37"/>
              <p:cNvSpPr/>
              <p:nvPr/>
            </p:nvSpPr>
            <p:spPr>
              <a:xfrm>
                <a:off x="-654365" y="1572369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29" y="44"/>
                      <a:pt x="2531" y="64"/>
                      <a:pt x="2679" y="98"/>
                    </a:cubicBezTo>
                    <a:cubicBezTo>
                      <a:pt x="2531" y="128"/>
                      <a:pt x="2029" y="151"/>
                      <a:pt x="1378" y="151"/>
                    </a:cubicBezTo>
                    <a:cubicBezTo>
                      <a:pt x="717" y="151"/>
                      <a:pt x="216" y="128"/>
                      <a:pt x="77" y="98"/>
                    </a:cubicBezTo>
                    <a:cubicBezTo>
                      <a:pt x="216" y="64"/>
                      <a:pt x="717" y="44"/>
                      <a:pt x="1378" y="44"/>
                    </a:cubicBezTo>
                    <a:close/>
                    <a:moveTo>
                      <a:pt x="1378" y="0"/>
                    </a:moveTo>
                    <a:cubicBezTo>
                      <a:pt x="1015" y="0"/>
                      <a:pt x="674" y="13"/>
                      <a:pt x="418" y="23"/>
                    </a:cubicBezTo>
                    <a:cubicBezTo>
                      <a:pt x="0" y="44"/>
                      <a:pt x="0" y="77"/>
                      <a:pt x="0" y="98"/>
                    </a:cubicBezTo>
                    <a:cubicBezTo>
                      <a:pt x="0" y="118"/>
                      <a:pt x="0" y="151"/>
                      <a:pt x="418" y="172"/>
                    </a:cubicBezTo>
                    <a:cubicBezTo>
                      <a:pt x="674" y="182"/>
                      <a:pt x="1015" y="192"/>
                      <a:pt x="1378" y="192"/>
                    </a:cubicBezTo>
                    <a:cubicBezTo>
                      <a:pt x="1742" y="192"/>
                      <a:pt x="2082" y="182"/>
                      <a:pt x="2339" y="172"/>
                    </a:cubicBezTo>
                    <a:cubicBezTo>
                      <a:pt x="2753" y="151"/>
                      <a:pt x="2753" y="118"/>
                      <a:pt x="2753" y="98"/>
                    </a:cubicBezTo>
                    <a:cubicBezTo>
                      <a:pt x="2753" y="77"/>
                      <a:pt x="2753" y="44"/>
                      <a:pt x="2339" y="23"/>
                    </a:cubicBezTo>
                    <a:cubicBezTo>
                      <a:pt x="2082" y="13"/>
                      <a:pt x="1742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37"/>
              <p:cNvSpPr/>
              <p:nvPr/>
            </p:nvSpPr>
            <p:spPr>
              <a:xfrm>
                <a:off x="-637075" y="1574601"/>
                <a:ext cx="107999" cy="5140"/>
              </a:xfrm>
              <a:custGeom>
                <a:rect b="b" l="l" r="r" t="t"/>
                <a:pathLst>
                  <a:path extrusionOk="0" h="99" w="2080">
                    <a:moveTo>
                      <a:pt x="1045" y="1"/>
                    </a:moveTo>
                    <a:cubicBezTo>
                      <a:pt x="469" y="1"/>
                      <a:pt x="0" y="21"/>
                      <a:pt x="0" y="44"/>
                    </a:cubicBezTo>
                    <a:cubicBezTo>
                      <a:pt x="0" y="75"/>
                      <a:pt x="469" y="98"/>
                      <a:pt x="1045" y="98"/>
                    </a:cubicBezTo>
                    <a:cubicBezTo>
                      <a:pt x="1621" y="98"/>
                      <a:pt x="2080" y="75"/>
                      <a:pt x="2080" y="44"/>
                    </a:cubicBezTo>
                    <a:cubicBezTo>
                      <a:pt x="2080" y="21"/>
                      <a:pt x="1621" y="1"/>
                      <a:pt x="104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37"/>
              <p:cNvSpPr/>
              <p:nvPr/>
            </p:nvSpPr>
            <p:spPr>
              <a:xfrm>
                <a:off x="-638269" y="1573563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1"/>
                    </a:moveTo>
                    <a:cubicBezTo>
                      <a:pt x="1506" y="41"/>
                      <a:pt x="1847" y="54"/>
                      <a:pt x="1995" y="64"/>
                    </a:cubicBezTo>
                    <a:cubicBezTo>
                      <a:pt x="1847" y="85"/>
                      <a:pt x="1506" y="95"/>
                      <a:pt x="1068" y="95"/>
                    </a:cubicBezTo>
                    <a:cubicBezTo>
                      <a:pt x="620" y="95"/>
                      <a:pt x="279" y="85"/>
                      <a:pt x="128" y="64"/>
                    </a:cubicBezTo>
                    <a:cubicBezTo>
                      <a:pt x="279" y="54"/>
                      <a:pt x="620" y="41"/>
                      <a:pt x="1068" y="41"/>
                    </a:cubicBezTo>
                    <a:close/>
                    <a:moveTo>
                      <a:pt x="1068" y="0"/>
                    </a:moveTo>
                    <a:cubicBezTo>
                      <a:pt x="792" y="0"/>
                      <a:pt x="523" y="0"/>
                      <a:pt x="331" y="11"/>
                    </a:cubicBezTo>
                    <a:cubicBezTo>
                      <a:pt x="0" y="21"/>
                      <a:pt x="0" y="41"/>
                      <a:pt x="0" y="64"/>
                    </a:cubicBezTo>
                    <a:cubicBezTo>
                      <a:pt x="0" y="85"/>
                      <a:pt x="0" y="105"/>
                      <a:pt x="331" y="118"/>
                    </a:cubicBezTo>
                    <a:cubicBezTo>
                      <a:pt x="523" y="128"/>
                      <a:pt x="792" y="139"/>
                      <a:pt x="1068" y="139"/>
                    </a:cubicBezTo>
                    <a:cubicBezTo>
                      <a:pt x="1345" y="139"/>
                      <a:pt x="1601" y="128"/>
                      <a:pt x="1803" y="118"/>
                    </a:cubicBezTo>
                    <a:cubicBezTo>
                      <a:pt x="2123" y="105"/>
                      <a:pt x="2123" y="85"/>
                      <a:pt x="2123" y="64"/>
                    </a:cubicBezTo>
                    <a:cubicBezTo>
                      <a:pt x="2123" y="41"/>
                      <a:pt x="2123" y="21"/>
                      <a:pt x="1803" y="11"/>
                    </a:cubicBezTo>
                    <a:cubicBezTo>
                      <a:pt x="1601" y="0"/>
                      <a:pt x="1345" y="0"/>
                      <a:pt x="106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37"/>
              <p:cNvSpPr/>
              <p:nvPr/>
            </p:nvSpPr>
            <p:spPr>
              <a:xfrm>
                <a:off x="-520717" y="1578495"/>
                <a:ext cx="2181" cy="15577"/>
              </a:xfrm>
              <a:custGeom>
                <a:rect b="b" l="l" r="r" t="t"/>
                <a:pathLst>
                  <a:path extrusionOk="0" h="300" w="42">
                    <a:moveTo>
                      <a:pt x="21" y="0"/>
                    </a:moveTo>
                    <a:cubicBezTo>
                      <a:pt x="10" y="0"/>
                      <a:pt x="0" y="10"/>
                      <a:pt x="0" y="23"/>
                    </a:cubicBezTo>
                    <a:lnTo>
                      <a:pt x="0" y="279"/>
                    </a:lnTo>
                    <a:cubicBezTo>
                      <a:pt x="0" y="289"/>
                      <a:pt x="10" y="300"/>
                      <a:pt x="21" y="300"/>
                    </a:cubicBezTo>
                    <a:cubicBezTo>
                      <a:pt x="31" y="300"/>
                      <a:pt x="41" y="289"/>
                      <a:pt x="41" y="279"/>
                    </a:cubicBezTo>
                    <a:lnTo>
                      <a:pt x="41" y="23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37"/>
              <p:cNvSpPr/>
              <p:nvPr/>
            </p:nvSpPr>
            <p:spPr>
              <a:xfrm>
                <a:off x="-530686" y="1579690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297"/>
                    </a:lnTo>
                    <a:cubicBezTo>
                      <a:pt x="0" y="307"/>
                      <a:pt x="10" y="320"/>
                      <a:pt x="21" y="320"/>
                    </a:cubicBezTo>
                    <a:cubicBezTo>
                      <a:pt x="31" y="320"/>
                      <a:pt x="41" y="307"/>
                      <a:pt x="41" y="297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37"/>
              <p:cNvSpPr/>
              <p:nvPr/>
            </p:nvSpPr>
            <p:spPr>
              <a:xfrm>
                <a:off x="-545743" y="1580209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33"/>
                    </a:lnTo>
                    <a:cubicBezTo>
                      <a:pt x="1" y="246"/>
                      <a:pt x="11" y="256"/>
                      <a:pt x="21" y="256"/>
                    </a:cubicBezTo>
                    <a:cubicBezTo>
                      <a:pt x="34" y="256"/>
                      <a:pt x="44" y="246"/>
                      <a:pt x="44" y="233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37"/>
              <p:cNvSpPr/>
              <p:nvPr/>
            </p:nvSpPr>
            <p:spPr>
              <a:xfrm>
                <a:off x="-565682" y="1587374"/>
                <a:ext cx="2337" cy="11631"/>
              </a:xfrm>
              <a:custGeom>
                <a:rect b="b" l="l" r="r" t="t"/>
                <a:pathLst>
                  <a:path extrusionOk="0" h="224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03"/>
                    </a:lnTo>
                    <a:cubicBezTo>
                      <a:pt x="1" y="223"/>
                      <a:pt x="11" y="223"/>
                      <a:pt x="21" y="223"/>
                    </a:cubicBezTo>
                    <a:cubicBezTo>
                      <a:pt x="34" y="223"/>
                      <a:pt x="44" y="223"/>
                      <a:pt x="44" y="20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37"/>
              <p:cNvSpPr/>
              <p:nvPr/>
            </p:nvSpPr>
            <p:spPr>
              <a:xfrm>
                <a:off x="-586710" y="1585661"/>
                <a:ext cx="2181" cy="14538"/>
              </a:xfrm>
              <a:custGeom>
                <a:rect b="b" l="l" r="r" t="t"/>
                <a:pathLst>
                  <a:path extrusionOk="0" h="280" w="42">
                    <a:moveTo>
                      <a:pt x="21" y="0"/>
                    </a:moveTo>
                    <a:cubicBezTo>
                      <a:pt x="11" y="0"/>
                      <a:pt x="1" y="13"/>
                      <a:pt x="1" y="23"/>
                    </a:cubicBezTo>
                    <a:lnTo>
                      <a:pt x="1" y="256"/>
                    </a:lnTo>
                    <a:cubicBezTo>
                      <a:pt x="1" y="269"/>
                      <a:pt x="11" y="280"/>
                      <a:pt x="21" y="280"/>
                    </a:cubicBezTo>
                    <a:cubicBezTo>
                      <a:pt x="32" y="280"/>
                      <a:pt x="42" y="269"/>
                      <a:pt x="42" y="256"/>
                    </a:cubicBezTo>
                    <a:lnTo>
                      <a:pt x="42" y="23"/>
                    </a:lnTo>
                    <a:cubicBezTo>
                      <a:pt x="42" y="13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37"/>
              <p:cNvSpPr/>
              <p:nvPr/>
            </p:nvSpPr>
            <p:spPr>
              <a:xfrm>
                <a:off x="-649848" y="1578495"/>
                <a:ext cx="2181" cy="8411"/>
              </a:xfrm>
              <a:custGeom>
                <a:rect b="b" l="l" r="r" t="t"/>
                <a:pathLst>
                  <a:path extrusionOk="0" h="162" w="42">
                    <a:moveTo>
                      <a:pt x="21" y="0"/>
                    </a:moveTo>
                    <a:cubicBezTo>
                      <a:pt x="11" y="0"/>
                      <a:pt x="0" y="10"/>
                      <a:pt x="0" y="23"/>
                    </a:cubicBezTo>
                    <a:lnTo>
                      <a:pt x="0" y="138"/>
                    </a:lnTo>
                    <a:cubicBezTo>
                      <a:pt x="0" y="151"/>
                      <a:pt x="11" y="161"/>
                      <a:pt x="21" y="161"/>
                    </a:cubicBezTo>
                    <a:cubicBezTo>
                      <a:pt x="31" y="161"/>
                      <a:pt x="41" y="151"/>
                      <a:pt x="41" y="138"/>
                    </a:cubicBezTo>
                    <a:lnTo>
                      <a:pt x="41" y="23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37"/>
              <p:cNvSpPr/>
              <p:nvPr/>
            </p:nvSpPr>
            <p:spPr>
              <a:xfrm>
                <a:off x="-641592" y="1588464"/>
                <a:ext cx="2285" cy="9450"/>
              </a:xfrm>
              <a:custGeom>
                <a:rect b="b" l="l" r="r" t="t"/>
                <a:pathLst>
                  <a:path extrusionOk="0" h="182" w="44">
                    <a:moveTo>
                      <a:pt x="23" y="0"/>
                    </a:moveTo>
                    <a:cubicBezTo>
                      <a:pt x="10" y="0"/>
                      <a:pt x="0" y="10"/>
                      <a:pt x="0" y="23"/>
                    </a:cubicBezTo>
                    <a:lnTo>
                      <a:pt x="0" y="161"/>
                    </a:lnTo>
                    <a:cubicBezTo>
                      <a:pt x="0" y="172"/>
                      <a:pt x="10" y="182"/>
                      <a:pt x="23" y="182"/>
                    </a:cubicBezTo>
                    <a:cubicBezTo>
                      <a:pt x="34" y="182"/>
                      <a:pt x="44" y="172"/>
                      <a:pt x="44" y="161"/>
                    </a:cubicBezTo>
                    <a:lnTo>
                      <a:pt x="44" y="23"/>
                    </a:lnTo>
                    <a:cubicBezTo>
                      <a:pt x="44" y="10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37"/>
              <p:cNvSpPr/>
              <p:nvPr/>
            </p:nvSpPr>
            <p:spPr>
              <a:xfrm>
                <a:off x="-608881" y="1587893"/>
                <a:ext cx="2285" cy="10592"/>
              </a:xfrm>
              <a:custGeom>
                <a:rect b="b" l="l" r="r" t="t"/>
                <a:pathLst>
                  <a:path extrusionOk="0" h="204" w="44">
                    <a:moveTo>
                      <a:pt x="21" y="1"/>
                    </a:moveTo>
                    <a:cubicBezTo>
                      <a:pt x="0" y="1"/>
                      <a:pt x="0" y="1"/>
                      <a:pt x="0" y="21"/>
                    </a:cubicBezTo>
                    <a:lnTo>
                      <a:pt x="0" y="183"/>
                    </a:lnTo>
                    <a:cubicBezTo>
                      <a:pt x="0" y="193"/>
                      <a:pt x="0" y="203"/>
                      <a:pt x="21" y="203"/>
                    </a:cubicBezTo>
                    <a:cubicBezTo>
                      <a:pt x="34" y="203"/>
                      <a:pt x="44" y="193"/>
                      <a:pt x="44" y="183"/>
                    </a:cubicBezTo>
                    <a:lnTo>
                      <a:pt x="44" y="21"/>
                    </a:lnTo>
                    <a:cubicBezTo>
                      <a:pt x="44" y="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37"/>
              <p:cNvSpPr/>
              <p:nvPr/>
            </p:nvSpPr>
            <p:spPr>
              <a:xfrm>
                <a:off x="-648238" y="1559699"/>
                <a:ext cx="140866" cy="21600"/>
              </a:xfrm>
              <a:custGeom>
                <a:rect b="b" l="l" r="r" t="t"/>
                <a:pathLst>
                  <a:path extrusionOk="0" h="416" w="2713">
                    <a:moveTo>
                      <a:pt x="0" y="1"/>
                    </a:moveTo>
                    <a:lnTo>
                      <a:pt x="0" y="342"/>
                    </a:lnTo>
                    <a:cubicBezTo>
                      <a:pt x="0" y="385"/>
                      <a:pt x="610" y="416"/>
                      <a:pt x="1355" y="416"/>
                    </a:cubicBezTo>
                    <a:cubicBezTo>
                      <a:pt x="2103" y="416"/>
                      <a:pt x="2712" y="385"/>
                      <a:pt x="2712" y="342"/>
                    </a:cubicBezTo>
                    <a:lnTo>
                      <a:pt x="27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37"/>
              <p:cNvSpPr/>
              <p:nvPr/>
            </p:nvSpPr>
            <p:spPr>
              <a:xfrm>
                <a:off x="-649329" y="1558505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3" y="418"/>
                      <a:pt x="1376" y="418"/>
                    </a:cubicBezTo>
                    <a:cubicBezTo>
                      <a:pt x="651" y="418"/>
                      <a:pt x="119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365"/>
                    </a:lnTo>
                    <a:cubicBezTo>
                      <a:pt x="1" y="385"/>
                      <a:pt x="1" y="418"/>
                      <a:pt x="416" y="439"/>
                    </a:cubicBezTo>
                    <a:cubicBezTo>
                      <a:pt x="672" y="449"/>
                      <a:pt x="1015" y="459"/>
                      <a:pt x="1376" y="459"/>
                    </a:cubicBezTo>
                    <a:cubicBezTo>
                      <a:pt x="1740" y="459"/>
                      <a:pt x="2080" y="449"/>
                      <a:pt x="2336" y="439"/>
                    </a:cubicBezTo>
                    <a:cubicBezTo>
                      <a:pt x="2754" y="418"/>
                      <a:pt x="2754" y="385"/>
                      <a:pt x="2754" y="365"/>
                    </a:cubicBezTo>
                    <a:lnTo>
                      <a:pt x="2754" y="24"/>
                    </a:lnTo>
                    <a:cubicBezTo>
                      <a:pt x="2754" y="11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37"/>
              <p:cNvSpPr/>
              <p:nvPr/>
            </p:nvSpPr>
            <p:spPr>
              <a:xfrm>
                <a:off x="-648238" y="1555753"/>
                <a:ext cx="140866" cy="7892"/>
              </a:xfrm>
              <a:custGeom>
                <a:rect b="b" l="l" r="r" t="t"/>
                <a:pathLst>
                  <a:path extrusionOk="0" h="152" w="2713">
                    <a:moveTo>
                      <a:pt x="1355" y="0"/>
                    </a:moveTo>
                    <a:cubicBezTo>
                      <a:pt x="610" y="0"/>
                      <a:pt x="0" y="33"/>
                      <a:pt x="0" y="77"/>
                    </a:cubicBezTo>
                    <a:cubicBezTo>
                      <a:pt x="0" y="118"/>
                      <a:pt x="610" y="151"/>
                      <a:pt x="1355" y="151"/>
                    </a:cubicBezTo>
                    <a:cubicBezTo>
                      <a:pt x="2103" y="151"/>
                      <a:pt x="2712" y="118"/>
                      <a:pt x="2712" y="77"/>
                    </a:cubicBezTo>
                    <a:cubicBezTo>
                      <a:pt x="2712" y="33"/>
                      <a:pt x="210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37"/>
              <p:cNvSpPr/>
              <p:nvPr/>
            </p:nvSpPr>
            <p:spPr>
              <a:xfrm>
                <a:off x="-649329" y="155466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39" y="44"/>
                      <a:pt x="2541" y="75"/>
                      <a:pt x="2679" y="98"/>
                    </a:cubicBezTo>
                    <a:cubicBezTo>
                      <a:pt x="2541" y="129"/>
                      <a:pt x="2039" y="149"/>
                      <a:pt x="1376" y="149"/>
                    </a:cubicBezTo>
                    <a:cubicBezTo>
                      <a:pt x="725" y="149"/>
                      <a:pt x="224" y="129"/>
                      <a:pt x="75" y="98"/>
                    </a:cubicBezTo>
                    <a:cubicBezTo>
                      <a:pt x="224" y="75"/>
                      <a:pt x="72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15" y="1"/>
                      <a:pt x="672" y="11"/>
                      <a:pt x="416" y="21"/>
                    </a:cubicBezTo>
                    <a:cubicBezTo>
                      <a:pt x="1" y="44"/>
                      <a:pt x="1" y="75"/>
                      <a:pt x="1" y="98"/>
                    </a:cubicBezTo>
                    <a:cubicBezTo>
                      <a:pt x="1" y="129"/>
                      <a:pt x="1" y="149"/>
                      <a:pt x="416" y="172"/>
                    </a:cubicBezTo>
                    <a:cubicBezTo>
                      <a:pt x="672" y="193"/>
                      <a:pt x="1015" y="193"/>
                      <a:pt x="1376" y="193"/>
                    </a:cubicBezTo>
                    <a:cubicBezTo>
                      <a:pt x="1740" y="193"/>
                      <a:pt x="2080" y="193"/>
                      <a:pt x="2336" y="172"/>
                    </a:cubicBezTo>
                    <a:cubicBezTo>
                      <a:pt x="2754" y="149"/>
                      <a:pt x="2754" y="129"/>
                      <a:pt x="2754" y="98"/>
                    </a:cubicBezTo>
                    <a:cubicBezTo>
                      <a:pt x="2754" y="75"/>
                      <a:pt x="2754" y="44"/>
                      <a:pt x="2336" y="21"/>
                    </a:cubicBezTo>
                    <a:cubicBezTo>
                      <a:pt x="2080" y="11"/>
                      <a:pt x="1740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37"/>
              <p:cNvSpPr/>
              <p:nvPr/>
            </p:nvSpPr>
            <p:spPr>
              <a:xfrm>
                <a:off x="-631623" y="1556948"/>
                <a:ext cx="108155" cy="4933"/>
              </a:xfrm>
              <a:custGeom>
                <a:rect b="b" l="l" r="r" t="t"/>
                <a:pathLst>
                  <a:path extrusionOk="0" h="95" w="2083">
                    <a:moveTo>
                      <a:pt x="1035" y="0"/>
                    </a:moveTo>
                    <a:cubicBezTo>
                      <a:pt x="459" y="0"/>
                      <a:pt x="0" y="21"/>
                      <a:pt x="0" y="41"/>
                    </a:cubicBezTo>
                    <a:cubicBezTo>
                      <a:pt x="0" y="74"/>
                      <a:pt x="459" y="95"/>
                      <a:pt x="1035" y="95"/>
                    </a:cubicBezTo>
                    <a:cubicBezTo>
                      <a:pt x="1611" y="95"/>
                      <a:pt x="2082" y="74"/>
                      <a:pt x="2082" y="41"/>
                    </a:cubicBezTo>
                    <a:cubicBezTo>
                      <a:pt x="2082" y="21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37"/>
              <p:cNvSpPr/>
              <p:nvPr/>
            </p:nvSpPr>
            <p:spPr>
              <a:xfrm>
                <a:off x="-632714" y="1555753"/>
                <a:ext cx="110283" cy="7321"/>
              </a:xfrm>
              <a:custGeom>
                <a:rect b="b" l="l" r="r" t="t"/>
                <a:pathLst>
                  <a:path extrusionOk="0" h="141" w="2124">
                    <a:moveTo>
                      <a:pt x="1056" y="44"/>
                    </a:moveTo>
                    <a:cubicBezTo>
                      <a:pt x="1504" y="44"/>
                      <a:pt x="1847" y="54"/>
                      <a:pt x="1996" y="64"/>
                    </a:cubicBezTo>
                    <a:cubicBezTo>
                      <a:pt x="1847" y="87"/>
                      <a:pt x="1504" y="97"/>
                      <a:pt x="1056" y="97"/>
                    </a:cubicBezTo>
                    <a:cubicBezTo>
                      <a:pt x="621" y="97"/>
                      <a:pt x="277" y="87"/>
                      <a:pt x="119" y="64"/>
                    </a:cubicBezTo>
                    <a:cubicBezTo>
                      <a:pt x="277" y="54"/>
                      <a:pt x="621" y="44"/>
                      <a:pt x="1056" y="44"/>
                    </a:cubicBezTo>
                    <a:close/>
                    <a:moveTo>
                      <a:pt x="1056" y="0"/>
                    </a:moveTo>
                    <a:cubicBezTo>
                      <a:pt x="779" y="0"/>
                      <a:pt x="523" y="0"/>
                      <a:pt x="321" y="13"/>
                    </a:cubicBezTo>
                    <a:cubicBezTo>
                      <a:pt x="1" y="33"/>
                      <a:pt x="1" y="44"/>
                      <a:pt x="1" y="64"/>
                    </a:cubicBezTo>
                    <a:cubicBezTo>
                      <a:pt x="1" y="97"/>
                      <a:pt x="1" y="108"/>
                      <a:pt x="321" y="128"/>
                    </a:cubicBezTo>
                    <a:cubicBezTo>
                      <a:pt x="523" y="128"/>
                      <a:pt x="779" y="141"/>
                      <a:pt x="1056" y="141"/>
                    </a:cubicBezTo>
                    <a:cubicBezTo>
                      <a:pt x="1335" y="141"/>
                      <a:pt x="1601" y="128"/>
                      <a:pt x="1793" y="128"/>
                    </a:cubicBezTo>
                    <a:cubicBezTo>
                      <a:pt x="2124" y="108"/>
                      <a:pt x="2124" y="97"/>
                      <a:pt x="2124" y="64"/>
                    </a:cubicBezTo>
                    <a:cubicBezTo>
                      <a:pt x="2124" y="44"/>
                      <a:pt x="2124" y="33"/>
                      <a:pt x="1793" y="13"/>
                    </a:cubicBezTo>
                    <a:cubicBezTo>
                      <a:pt x="1601" y="0"/>
                      <a:pt x="1335" y="0"/>
                      <a:pt x="105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37"/>
              <p:cNvSpPr/>
              <p:nvPr/>
            </p:nvSpPr>
            <p:spPr>
              <a:xfrm>
                <a:off x="-515265" y="1560790"/>
                <a:ext cx="2285" cy="16148"/>
              </a:xfrm>
              <a:custGeom>
                <a:rect b="b" l="l" r="r" t="t"/>
                <a:pathLst>
                  <a:path extrusionOk="0" h="311" w="44">
                    <a:moveTo>
                      <a:pt x="23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287"/>
                    </a:lnTo>
                    <a:cubicBezTo>
                      <a:pt x="0" y="300"/>
                      <a:pt x="10" y="310"/>
                      <a:pt x="23" y="310"/>
                    </a:cubicBezTo>
                    <a:cubicBezTo>
                      <a:pt x="33" y="310"/>
                      <a:pt x="44" y="300"/>
                      <a:pt x="44" y="287"/>
                    </a:cubicBezTo>
                    <a:lnTo>
                      <a:pt x="44" y="21"/>
                    </a:lnTo>
                    <a:cubicBezTo>
                      <a:pt x="44" y="11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37"/>
              <p:cNvSpPr/>
              <p:nvPr/>
            </p:nvSpPr>
            <p:spPr>
              <a:xfrm>
                <a:off x="-525805" y="1562399"/>
                <a:ext cx="2337" cy="16148"/>
              </a:xfrm>
              <a:custGeom>
                <a:rect b="b" l="l" r="r" t="t"/>
                <a:pathLst>
                  <a:path extrusionOk="0" h="311" w="45">
                    <a:moveTo>
                      <a:pt x="21" y="0"/>
                    </a:moveTo>
                    <a:cubicBezTo>
                      <a:pt x="11" y="0"/>
                      <a:pt x="1" y="0"/>
                      <a:pt x="1" y="23"/>
                    </a:cubicBezTo>
                    <a:lnTo>
                      <a:pt x="1" y="290"/>
                    </a:lnTo>
                    <a:cubicBezTo>
                      <a:pt x="1" y="310"/>
                      <a:pt x="11" y="310"/>
                      <a:pt x="21" y="310"/>
                    </a:cubicBezTo>
                    <a:cubicBezTo>
                      <a:pt x="44" y="310"/>
                      <a:pt x="44" y="310"/>
                      <a:pt x="44" y="290"/>
                    </a:cubicBezTo>
                    <a:lnTo>
                      <a:pt x="44" y="23"/>
                    </a:lnTo>
                    <a:cubicBezTo>
                      <a:pt x="44" y="0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37"/>
              <p:cNvSpPr/>
              <p:nvPr/>
            </p:nvSpPr>
            <p:spPr>
              <a:xfrm>
                <a:off x="-540707" y="1562399"/>
                <a:ext cx="2181" cy="13344"/>
              </a:xfrm>
              <a:custGeom>
                <a:rect b="b" l="l" r="r" t="t"/>
                <a:pathLst>
                  <a:path extrusionOk="0" h="257" w="42">
                    <a:moveTo>
                      <a:pt x="21" y="0"/>
                    </a:moveTo>
                    <a:cubicBezTo>
                      <a:pt x="11" y="0"/>
                      <a:pt x="1" y="13"/>
                      <a:pt x="1" y="23"/>
                    </a:cubicBezTo>
                    <a:lnTo>
                      <a:pt x="1" y="236"/>
                    </a:lnTo>
                    <a:cubicBezTo>
                      <a:pt x="1" y="246"/>
                      <a:pt x="11" y="256"/>
                      <a:pt x="21" y="256"/>
                    </a:cubicBezTo>
                    <a:cubicBezTo>
                      <a:pt x="32" y="256"/>
                      <a:pt x="42" y="246"/>
                      <a:pt x="42" y="236"/>
                    </a:cubicBezTo>
                    <a:lnTo>
                      <a:pt x="42" y="23"/>
                    </a:lnTo>
                    <a:cubicBezTo>
                      <a:pt x="42" y="13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37"/>
              <p:cNvSpPr/>
              <p:nvPr/>
            </p:nvSpPr>
            <p:spPr>
              <a:xfrm>
                <a:off x="-560074" y="1569720"/>
                <a:ext cx="2181" cy="12150"/>
              </a:xfrm>
              <a:custGeom>
                <a:rect b="b" l="l" r="r" t="t"/>
                <a:pathLst>
                  <a:path extrusionOk="0" h="234" w="42">
                    <a:moveTo>
                      <a:pt x="21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213"/>
                    </a:lnTo>
                    <a:cubicBezTo>
                      <a:pt x="0" y="223"/>
                      <a:pt x="10" y="233"/>
                      <a:pt x="21" y="233"/>
                    </a:cubicBezTo>
                    <a:cubicBezTo>
                      <a:pt x="31" y="233"/>
                      <a:pt x="41" y="223"/>
                      <a:pt x="41" y="213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37"/>
              <p:cNvSpPr/>
              <p:nvPr/>
            </p:nvSpPr>
            <p:spPr>
              <a:xfrm>
                <a:off x="-581778" y="1568474"/>
                <a:ext cx="2337" cy="14590"/>
              </a:xfrm>
              <a:custGeom>
                <a:rect b="b" l="l" r="r" t="t"/>
                <a:pathLst>
                  <a:path extrusionOk="0" h="281" w="45">
                    <a:moveTo>
                      <a:pt x="24" y="1"/>
                    </a:moveTo>
                    <a:cubicBezTo>
                      <a:pt x="11" y="1"/>
                      <a:pt x="1" y="1"/>
                      <a:pt x="1" y="24"/>
                    </a:cubicBezTo>
                    <a:lnTo>
                      <a:pt x="1" y="257"/>
                    </a:lnTo>
                    <a:cubicBezTo>
                      <a:pt x="1" y="267"/>
                      <a:pt x="11" y="280"/>
                      <a:pt x="24" y="280"/>
                    </a:cubicBezTo>
                    <a:cubicBezTo>
                      <a:pt x="44" y="280"/>
                      <a:pt x="44" y="267"/>
                      <a:pt x="44" y="257"/>
                    </a:cubicBezTo>
                    <a:lnTo>
                      <a:pt x="44" y="24"/>
                    </a:lnTo>
                    <a:cubicBezTo>
                      <a:pt x="44" y="1"/>
                      <a:pt x="4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37"/>
              <p:cNvSpPr/>
              <p:nvPr/>
            </p:nvSpPr>
            <p:spPr>
              <a:xfrm>
                <a:off x="-644915" y="1560790"/>
                <a:ext cx="2285" cy="8308"/>
              </a:xfrm>
              <a:custGeom>
                <a:rect b="b" l="l" r="r" t="t"/>
                <a:pathLst>
                  <a:path extrusionOk="0" h="160" w="44">
                    <a:moveTo>
                      <a:pt x="23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0" y="159"/>
                      <a:pt x="23" y="159"/>
                    </a:cubicBezTo>
                    <a:cubicBezTo>
                      <a:pt x="34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37"/>
              <p:cNvSpPr/>
              <p:nvPr/>
            </p:nvSpPr>
            <p:spPr>
              <a:xfrm>
                <a:off x="-636556" y="1570759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159"/>
                    </a:lnTo>
                    <a:cubicBezTo>
                      <a:pt x="1" y="172"/>
                      <a:pt x="11" y="182"/>
                      <a:pt x="21" y="182"/>
                    </a:cubicBezTo>
                    <a:cubicBezTo>
                      <a:pt x="31" y="182"/>
                      <a:pt x="42" y="172"/>
                      <a:pt x="42" y="159"/>
                    </a:cubicBezTo>
                    <a:lnTo>
                      <a:pt x="42" y="21"/>
                    </a:lnTo>
                    <a:cubicBezTo>
                      <a:pt x="42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37"/>
              <p:cNvSpPr/>
              <p:nvPr/>
            </p:nvSpPr>
            <p:spPr>
              <a:xfrm>
                <a:off x="-603845" y="1570240"/>
                <a:ext cx="2181" cy="10540"/>
              </a:xfrm>
              <a:custGeom>
                <a:rect b="b" l="l" r="r" t="t"/>
                <a:pathLst>
                  <a:path extrusionOk="0" h="203" w="42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182"/>
                    </a:lnTo>
                    <a:cubicBezTo>
                      <a:pt x="1" y="192"/>
                      <a:pt x="11" y="203"/>
                      <a:pt x="21" y="203"/>
                    </a:cubicBezTo>
                    <a:cubicBezTo>
                      <a:pt x="31" y="203"/>
                      <a:pt x="42" y="192"/>
                      <a:pt x="42" y="182"/>
                    </a:cubicBezTo>
                    <a:lnTo>
                      <a:pt x="42" y="21"/>
                    </a:lnTo>
                    <a:cubicBezTo>
                      <a:pt x="42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37"/>
              <p:cNvSpPr/>
              <p:nvPr/>
            </p:nvSpPr>
            <p:spPr>
              <a:xfrm>
                <a:off x="-648238" y="1543084"/>
                <a:ext cx="140866" cy="21600"/>
              </a:xfrm>
              <a:custGeom>
                <a:rect b="b" l="l" r="r" t="t"/>
                <a:pathLst>
                  <a:path extrusionOk="0" h="416" w="2713">
                    <a:moveTo>
                      <a:pt x="0" y="1"/>
                    </a:moveTo>
                    <a:lnTo>
                      <a:pt x="0" y="341"/>
                    </a:lnTo>
                    <a:cubicBezTo>
                      <a:pt x="0" y="385"/>
                      <a:pt x="610" y="416"/>
                      <a:pt x="1355" y="416"/>
                    </a:cubicBezTo>
                    <a:cubicBezTo>
                      <a:pt x="2103" y="416"/>
                      <a:pt x="2712" y="385"/>
                      <a:pt x="2712" y="341"/>
                    </a:cubicBezTo>
                    <a:lnTo>
                      <a:pt x="27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37"/>
              <p:cNvSpPr/>
              <p:nvPr/>
            </p:nvSpPr>
            <p:spPr>
              <a:xfrm>
                <a:off x="-649329" y="1541890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3" y="418"/>
                      <a:pt x="1376" y="418"/>
                    </a:cubicBezTo>
                    <a:cubicBezTo>
                      <a:pt x="651" y="418"/>
                      <a:pt x="119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364"/>
                    </a:lnTo>
                    <a:cubicBezTo>
                      <a:pt x="1" y="395"/>
                      <a:pt x="1" y="418"/>
                      <a:pt x="416" y="439"/>
                    </a:cubicBezTo>
                    <a:cubicBezTo>
                      <a:pt x="672" y="459"/>
                      <a:pt x="1015" y="459"/>
                      <a:pt x="1376" y="459"/>
                    </a:cubicBezTo>
                    <a:cubicBezTo>
                      <a:pt x="1740" y="459"/>
                      <a:pt x="2080" y="459"/>
                      <a:pt x="2336" y="439"/>
                    </a:cubicBezTo>
                    <a:cubicBezTo>
                      <a:pt x="2754" y="418"/>
                      <a:pt x="2754" y="395"/>
                      <a:pt x="2754" y="364"/>
                    </a:cubicBezTo>
                    <a:lnTo>
                      <a:pt x="2754" y="24"/>
                    </a:lnTo>
                    <a:cubicBezTo>
                      <a:pt x="2754" y="11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37"/>
              <p:cNvSpPr/>
              <p:nvPr/>
            </p:nvSpPr>
            <p:spPr>
              <a:xfrm>
                <a:off x="-648238" y="1539138"/>
                <a:ext cx="140866" cy="8411"/>
              </a:xfrm>
              <a:custGeom>
                <a:rect b="b" l="l" r="r" t="t"/>
                <a:pathLst>
                  <a:path extrusionOk="0" h="162" w="2713">
                    <a:moveTo>
                      <a:pt x="1355" y="0"/>
                    </a:moveTo>
                    <a:cubicBezTo>
                      <a:pt x="610" y="0"/>
                      <a:pt x="0" y="44"/>
                      <a:pt x="0" y="77"/>
                    </a:cubicBezTo>
                    <a:cubicBezTo>
                      <a:pt x="0" y="118"/>
                      <a:pt x="610" y="161"/>
                      <a:pt x="1355" y="161"/>
                    </a:cubicBezTo>
                    <a:cubicBezTo>
                      <a:pt x="2103" y="161"/>
                      <a:pt x="2712" y="118"/>
                      <a:pt x="2712" y="77"/>
                    </a:cubicBezTo>
                    <a:cubicBezTo>
                      <a:pt x="2712" y="44"/>
                      <a:pt x="210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37"/>
              <p:cNvSpPr/>
              <p:nvPr/>
            </p:nvSpPr>
            <p:spPr>
              <a:xfrm>
                <a:off x="-649329" y="1538048"/>
                <a:ext cx="142995" cy="10540"/>
              </a:xfrm>
              <a:custGeom>
                <a:rect b="b" l="l" r="r" t="t"/>
                <a:pathLst>
                  <a:path extrusionOk="0" h="203" w="2754">
                    <a:moveTo>
                      <a:pt x="1376" y="44"/>
                    </a:moveTo>
                    <a:cubicBezTo>
                      <a:pt x="2039" y="44"/>
                      <a:pt x="2541" y="75"/>
                      <a:pt x="2679" y="98"/>
                    </a:cubicBezTo>
                    <a:cubicBezTo>
                      <a:pt x="2541" y="129"/>
                      <a:pt x="2039" y="162"/>
                      <a:pt x="1376" y="162"/>
                    </a:cubicBezTo>
                    <a:cubicBezTo>
                      <a:pt x="725" y="162"/>
                      <a:pt x="224" y="129"/>
                      <a:pt x="75" y="98"/>
                    </a:cubicBezTo>
                    <a:cubicBezTo>
                      <a:pt x="224" y="75"/>
                      <a:pt x="72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15" y="1"/>
                      <a:pt x="672" y="11"/>
                      <a:pt x="416" y="21"/>
                    </a:cubicBezTo>
                    <a:cubicBezTo>
                      <a:pt x="1" y="54"/>
                      <a:pt x="1" y="75"/>
                      <a:pt x="1" y="98"/>
                    </a:cubicBezTo>
                    <a:cubicBezTo>
                      <a:pt x="1" y="129"/>
                      <a:pt x="1" y="149"/>
                      <a:pt x="416" y="172"/>
                    </a:cubicBezTo>
                    <a:cubicBezTo>
                      <a:pt x="672" y="193"/>
                      <a:pt x="1015" y="203"/>
                      <a:pt x="1376" y="203"/>
                    </a:cubicBezTo>
                    <a:cubicBezTo>
                      <a:pt x="1740" y="203"/>
                      <a:pt x="2080" y="193"/>
                      <a:pt x="2336" y="172"/>
                    </a:cubicBezTo>
                    <a:cubicBezTo>
                      <a:pt x="2754" y="149"/>
                      <a:pt x="2754" y="129"/>
                      <a:pt x="2754" y="98"/>
                    </a:cubicBezTo>
                    <a:cubicBezTo>
                      <a:pt x="2754" y="75"/>
                      <a:pt x="2754" y="54"/>
                      <a:pt x="2336" y="21"/>
                    </a:cubicBezTo>
                    <a:cubicBezTo>
                      <a:pt x="2080" y="11"/>
                      <a:pt x="1740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37"/>
              <p:cNvSpPr/>
              <p:nvPr/>
            </p:nvSpPr>
            <p:spPr>
              <a:xfrm>
                <a:off x="-631623" y="1540332"/>
                <a:ext cx="108155" cy="4933"/>
              </a:xfrm>
              <a:custGeom>
                <a:rect b="b" l="l" r="r" t="t"/>
                <a:pathLst>
                  <a:path extrusionOk="0" h="95" w="2083">
                    <a:moveTo>
                      <a:pt x="1035" y="0"/>
                    </a:moveTo>
                    <a:cubicBezTo>
                      <a:pt x="459" y="0"/>
                      <a:pt x="0" y="21"/>
                      <a:pt x="0" y="54"/>
                    </a:cubicBezTo>
                    <a:cubicBezTo>
                      <a:pt x="0" y="74"/>
                      <a:pt x="459" y="95"/>
                      <a:pt x="1035" y="95"/>
                    </a:cubicBezTo>
                    <a:cubicBezTo>
                      <a:pt x="1611" y="95"/>
                      <a:pt x="2082" y="74"/>
                      <a:pt x="2082" y="54"/>
                    </a:cubicBezTo>
                    <a:cubicBezTo>
                      <a:pt x="2082" y="21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37"/>
              <p:cNvSpPr/>
              <p:nvPr/>
            </p:nvSpPr>
            <p:spPr>
              <a:xfrm>
                <a:off x="-632714" y="1539138"/>
                <a:ext cx="110283" cy="7321"/>
              </a:xfrm>
              <a:custGeom>
                <a:rect b="b" l="l" r="r" t="t"/>
                <a:pathLst>
                  <a:path extrusionOk="0" h="141" w="2124">
                    <a:moveTo>
                      <a:pt x="1056" y="44"/>
                    </a:moveTo>
                    <a:cubicBezTo>
                      <a:pt x="1504" y="44"/>
                      <a:pt x="1847" y="54"/>
                      <a:pt x="1996" y="77"/>
                    </a:cubicBezTo>
                    <a:cubicBezTo>
                      <a:pt x="1847" y="87"/>
                      <a:pt x="1504" y="97"/>
                      <a:pt x="1056" y="97"/>
                    </a:cubicBezTo>
                    <a:cubicBezTo>
                      <a:pt x="621" y="97"/>
                      <a:pt x="277" y="87"/>
                      <a:pt x="119" y="77"/>
                    </a:cubicBezTo>
                    <a:cubicBezTo>
                      <a:pt x="277" y="54"/>
                      <a:pt x="621" y="44"/>
                      <a:pt x="1056" y="44"/>
                    </a:cubicBezTo>
                    <a:close/>
                    <a:moveTo>
                      <a:pt x="1056" y="0"/>
                    </a:moveTo>
                    <a:cubicBezTo>
                      <a:pt x="779" y="0"/>
                      <a:pt x="523" y="13"/>
                      <a:pt x="321" y="13"/>
                    </a:cubicBezTo>
                    <a:cubicBezTo>
                      <a:pt x="1" y="33"/>
                      <a:pt x="1" y="44"/>
                      <a:pt x="1" y="77"/>
                    </a:cubicBezTo>
                    <a:cubicBezTo>
                      <a:pt x="1" y="97"/>
                      <a:pt x="1" y="108"/>
                      <a:pt x="321" y="128"/>
                    </a:cubicBezTo>
                    <a:cubicBezTo>
                      <a:pt x="523" y="141"/>
                      <a:pt x="779" y="141"/>
                      <a:pt x="1056" y="141"/>
                    </a:cubicBezTo>
                    <a:cubicBezTo>
                      <a:pt x="1335" y="141"/>
                      <a:pt x="1601" y="141"/>
                      <a:pt x="1793" y="128"/>
                    </a:cubicBezTo>
                    <a:cubicBezTo>
                      <a:pt x="2124" y="108"/>
                      <a:pt x="2124" y="97"/>
                      <a:pt x="2124" y="77"/>
                    </a:cubicBezTo>
                    <a:cubicBezTo>
                      <a:pt x="2124" y="44"/>
                      <a:pt x="2124" y="33"/>
                      <a:pt x="1793" y="13"/>
                    </a:cubicBezTo>
                    <a:cubicBezTo>
                      <a:pt x="1601" y="13"/>
                      <a:pt x="1335" y="0"/>
                      <a:pt x="105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37"/>
              <p:cNvSpPr/>
              <p:nvPr/>
            </p:nvSpPr>
            <p:spPr>
              <a:xfrm>
                <a:off x="-515265" y="1544175"/>
                <a:ext cx="2285" cy="16148"/>
              </a:xfrm>
              <a:custGeom>
                <a:rect b="b" l="l" r="r" t="t"/>
                <a:pathLst>
                  <a:path extrusionOk="0" h="311" w="44">
                    <a:moveTo>
                      <a:pt x="23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287"/>
                    </a:lnTo>
                    <a:cubicBezTo>
                      <a:pt x="0" y="300"/>
                      <a:pt x="10" y="310"/>
                      <a:pt x="23" y="310"/>
                    </a:cubicBezTo>
                    <a:cubicBezTo>
                      <a:pt x="33" y="310"/>
                      <a:pt x="44" y="300"/>
                      <a:pt x="44" y="287"/>
                    </a:cubicBezTo>
                    <a:lnTo>
                      <a:pt x="44" y="21"/>
                    </a:lnTo>
                    <a:cubicBezTo>
                      <a:pt x="44" y="11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37"/>
              <p:cNvSpPr/>
              <p:nvPr/>
            </p:nvSpPr>
            <p:spPr>
              <a:xfrm>
                <a:off x="-525805" y="1545784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0"/>
                    </a:moveTo>
                    <a:cubicBezTo>
                      <a:pt x="11" y="0"/>
                      <a:pt x="1" y="13"/>
                      <a:pt x="1" y="23"/>
                    </a:cubicBezTo>
                    <a:lnTo>
                      <a:pt x="1" y="300"/>
                    </a:lnTo>
                    <a:cubicBezTo>
                      <a:pt x="1" y="310"/>
                      <a:pt x="11" y="320"/>
                      <a:pt x="21" y="320"/>
                    </a:cubicBezTo>
                    <a:cubicBezTo>
                      <a:pt x="44" y="320"/>
                      <a:pt x="44" y="310"/>
                      <a:pt x="44" y="300"/>
                    </a:cubicBezTo>
                    <a:lnTo>
                      <a:pt x="44" y="23"/>
                    </a:lnTo>
                    <a:cubicBezTo>
                      <a:pt x="44" y="13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37"/>
              <p:cNvSpPr/>
              <p:nvPr/>
            </p:nvSpPr>
            <p:spPr>
              <a:xfrm>
                <a:off x="-540707" y="1545784"/>
                <a:ext cx="2181" cy="13344"/>
              </a:xfrm>
              <a:custGeom>
                <a:rect b="b" l="l" r="r" t="t"/>
                <a:pathLst>
                  <a:path extrusionOk="0" h="257" w="42">
                    <a:moveTo>
                      <a:pt x="21" y="0"/>
                    </a:moveTo>
                    <a:cubicBezTo>
                      <a:pt x="11" y="0"/>
                      <a:pt x="1" y="13"/>
                      <a:pt x="1" y="23"/>
                    </a:cubicBezTo>
                    <a:lnTo>
                      <a:pt x="1" y="236"/>
                    </a:lnTo>
                    <a:cubicBezTo>
                      <a:pt x="1" y="256"/>
                      <a:pt x="11" y="256"/>
                      <a:pt x="21" y="256"/>
                    </a:cubicBezTo>
                    <a:cubicBezTo>
                      <a:pt x="32" y="256"/>
                      <a:pt x="42" y="256"/>
                      <a:pt x="42" y="236"/>
                    </a:cubicBezTo>
                    <a:lnTo>
                      <a:pt x="42" y="23"/>
                    </a:lnTo>
                    <a:cubicBezTo>
                      <a:pt x="42" y="13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37"/>
              <p:cNvSpPr/>
              <p:nvPr/>
            </p:nvSpPr>
            <p:spPr>
              <a:xfrm>
                <a:off x="-560074" y="1553053"/>
                <a:ext cx="2181" cy="12150"/>
              </a:xfrm>
              <a:custGeom>
                <a:rect b="b" l="l" r="r" t="t"/>
                <a:pathLst>
                  <a:path extrusionOk="0" h="234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13"/>
                    </a:lnTo>
                    <a:cubicBezTo>
                      <a:pt x="0" y="224"/>
                      <a:pt x="10" y="234"/>
                      <a:pt x="21" y="234"/>
                    </a:cubicBezTo>
                    <a:cubicBezTo>
                      <a:pt x="31" y="234"/>
                      <a:pt x="41" y="224"/>
                      <a:pt x="41" y="213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37"/>
              <p:cNvSpPr/>
              <p:nvPr/>
            </p:nvSpPr>
            <p:spPr>
              <a:xfrm>
                <a:off x="-581778" y="1551859"/>
                <a:ext cx="2337" cy="14590"/>
              </a:xfrm>
              <a:custGeom>
                <a:rect b="b" l="l" r="r" t="t"/>
                <a:pathLst>
                  <a:path extrusionOk="0" h="281" w="45">
                    <a:moveTo>
                      <a:pt x="24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257"/>
                    </a:lnTo>
                    <a:cubicBezTo>
                      <a:pt x="1" y="267"/>
                      <a:pt x="11" y="280"/>
                      <a:pt x="24" y="280"/>
                    </a:cubicBezTo>
                    <a:cubicBezTo>
                      <a:pt x="44" y="280"/>
                      <a:pt x="44" y="267"/>
                      <a:pt x="44" y="257"/>
                    </a:cubicBezTo>
                    <a:lnTo>
                      <a:pt x="44" y="24"/>
                    </a:lnTo>
                    <a:cubicBezTo>
                      <a:pt x="44" y="11"/>
                      <a:pt x="4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37"/>
              <p:cNvSpPr/>
              <p:nvPr/>
            </p:nvSpPr>
            <p:spPr>
              <a:xfrm>
                <a:off x="-644915" y="1544175"/>
                <a:ext cx="2285" cy="8308"/>
              </a:xfrm>
              <a:custGeom>
                <a:rect b="b" l="l" r="r" t="t"/>
                <a:pathLst>
                  <a:path extrusionOk="0" h="160" w="44">
                    <a:moveTo>
                      <a:pt x="23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0" y="159"/>
                      <a:pt x="23" y="159"/>
                    </a:cubicBezTo>
                    <a:cubicBezTo>
                      <a:pt x="34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37"/>
              <p:cNvSpPr/>
              <p:nvPr/>
            </p:nvSpPr>
            <p:spPr>
              <a:xfrm>
                <a:off x="-636556" y="1554144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159"/>
                    </a:lnTo>
                    <a:cubicBezTo>
                      <a:pt x="1" y="172"/>
                      <a:pt x="11" y="182"/>
                      <a:pt x="21" y="182"/>
                    </a:cubicBezTo>
                    <a:cubicBezTo>
                      <a:pt x="31" y="182"/>
                      <a:pt x="42" y="172"/>
                      <a:pt x="42" y="159"/>
                    </a:cubicBezTo>
                    <a:lnTo>
                      <a:pt x="42" y="21"/>
                    </a:lnTo>
                    <a:cubicBezTo>
                      <a:pt x="42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37"/>
              <p:cNvSpPr/>
              <p:nvPr/>
            </p:nvSpPr>
            <p:spPr>
              <a:xfrm>
                <a:off x="-603845" y="1553625"/>
                <a:ext cx="2181" cy="10540"/>
              </a:xfrm>
              <a:custGeom>
                <a:rect b="b" l="l" r="r" t="t"/>
                <a:pathLst>
                  <a:path extrusionOk="0" h="203" w="42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182"/>
                    </a:lnTo>
                    <a:cubicBezTo>
                      <a:pt x="1" y="202"/>
                      <a:pt x="11" y="202"/>
                      <a:pt x="21" y="202"/>
                    </a:cubicBezTo>
                    <a:cubicBezTo>
                      <a:pt x="31" y="202"/>
                      <a:pt x="42" y="202"/>
                      <a:pt x="42" y="182"/>
                    </a:cubicBezTo>
                    <a:lnTo>
                      <a:pt x="42" y="21"/>
                    </a:lnTo>
                    <a:cubicBezTo>
                      <a:pt x="42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37"/>
              <p:cNvSpPr/>
              <p:nvPr/>
            </p:nvSpPr>
            <p:spPr>
              <a:xfrm>
                <a:off x="-654885" y="1526988"/>
                <a:ext cx="140866" cy="21081"/>
              </a:xfrm>
              <a:custGeom>
                <a:rect b="b" l="l" r="r" t="t"/>
                <a:pathLst>
                  <a:path extrusionOk="0" h="406" w="2713">
                    <a:moveTo>
                      <a:pt x="0" y="1"/>
                    </a:moveTo>
                    <a:lnTo>
                      <a:pt x="0" y="331"/>
                    </a:lnTo>
                    <a:cubicBezTo>
                      <a:pt x="0" y="375"/>
                      <a:pt x="610" y="406"/>
                      <a:pt x="1355" y="406"/>
                    </a:cubicBezTo>
                    <a:cubicBezTo>
                      <a:pt x="2103" y="406"/>
                      <a:pt x="2712" y="375"/>
                      <a:pt x="2712" y="331"/>
                    </a:cubicBezTo>
                    <a:lnTo>
                      <a:pt x="27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37"/>
              <p:cNvSpPr/>
              <p:nvPr/>
            </p:nvSpPr>
            <p:spPr>
              <a:xfrm>
                <a:off x="-655975" y="1525794"/>
                <a:ext cx="142995" cy="23365"/>
              </a:xfrm>
              <a:custGeom>
                <a:rect b="b" l="l" r="r" t="t"/>
                <a:pathLst>
                  <a:path extrusionOk="0" h="450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75"/>
                      <a:pt x="2103" y="408"/>
                      <a:pt x="1376" y="408"/>
                    </a:cubicBezTo>
                    <a:cubicBezTo>
                      <a:pt x="651" y="408"/>
                      <a:pt x="118" y="37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4"/>
                      <a:pt x="1" y="24"/>
                    </a:cubicBezTo>
                    <a:lnTo>
                      <a:pt x="1" y="354"/>
                    </a:lnTo>
                    <a:cubicBezTo>
                      <a:pt x="1" y="385"/>
                      <a:pt x="1" y="408"/>
                      <a:pt x="416" y="429"/>
                    </a:cubicBezTo>
                    <a:cubicBezTo>
                      <a:pt x="672" y="449"/>
                      <a:pt x="1015" y="449"/>
                      <a:pt x="1376" y="449"/>
                    </a:cubicBezTo>
                    <a:cubicBezTo>
                      <a:pt x="1740" y="449"/>
                      <a:pt x="2080" y="449"/>
                      <a:pt x="2336" y="429"/>
                    </a:cubicBezTo>
                    <a:cubicBezTo>
                      <a:pt x="2754" y="408"/>
                      <a:pt x="2754" y="385"/>
                      <a:pt x="2754" y="354"/>
                    </a:cubicBezTo>
                    <a:lnTo>
                      <a:pt x="2754" y="24"/>
                    </a:lnTo>
                    <a:cubicBezTo>
                      <a:pt x="2754" y="14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37"/>
              <p:cNvSpPr/>
              <p:nvPr/>
            </p:nvSpPr>
            <p:spPr>
              <a:xfrm>
                <a:off x="-654885" y="1523146"/>
                <a:ext cx="140866" cy="7788"/>
              </a:xfrm>
              <a:custGeom>
                <a:rect b="b" l="l" r="r" t="t"/>
                <a:pathLst>
                  <a:path extrusionOk="0" h="150" w="2713">
                    <a:moveTo>
                      <a:pt x="1355" y="1"/>
                    </a:moveTo>
                    <a:cubicBezTo>
                      <a:pt x="610" y="1"/>
                      <a:pt x="0" y="31"/>
                      <a:pt x="0" y="75"/>
                    </a:cubicBezTo>
                    <a:cubicBezTo>
                      <a:pt x="0" y="116"/>
                      <a:pt x="610" y="149"/>
                      <a:pt x="1355" y="149"/>
                    </a:cubicBezTo>
                    <a:cubicBezTo>
                      <a:pt x="2103" y="149"/>
                      <a:pt x="2712" y="116"/>
                      <a:pt x="2712" y="75"/>
                    </a:cubicBezTo>
                    <a:cubicBezTo>
                      <a:pt x="2712" y="31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37"/>
              <p:cNvSpPr/>
              <p:nvPr/>
            </p:nvSpPr>
            <p:spPr>
              <a:xfrm>
                <a:off x="-655975" y="1521952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39" y="44"/>
                      <a:pt x="2541" y="65"/>
                      <a:pt x="2679" y="98"/>
                    </a:cubicBezTo>
                    <a:cubicBezTo>
                      <a:pt x="2541" y="118"/>
                      <a:pt x="2039" y="152"/>
                      <a:pt x="1376" y="152"/>
                    </a:cubicBezTo>
                    <a:cubicBezTo>
                      <a:pt x="725" y="152"/>
                      <a:pt x="213" y="118"/>
                      <a:pt x="75" y="98"/>
                    </a:cubicBezTo>
                    <a:cubicBezTo>
                      <a:pt x="213" y="65"/>
                      <a:pt x="72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15" y="1"/>
                      <a:pt x="672" y="1"/>
                      <a:pt x="416" y="24"/>
                    </a:cubicBezTo>
                    <a:cubicBezTo>
                      <a:pt x="1" y="44"/>
                      <a:pt x="1" y="65"/>
                      <a:pt x="1" y="98"/>
                    </a:cubicBezTo>
                    <a:cubicBezTo>
                      <a:pt x="1" y="118"/>
                      <a:pt x="1" y="139"/>
                      <a:pt x="416" y="172"/>
                    </a:cubicBezTo>
                    <a:cubicBezTo>
                      <a:pt x="672" y="182"/>
                      <a:pt x="1015" y="193"/>
                      <a:pt x="1376" y="193"/>
                    </a:cubicBezTo>
                    <a:cubicBezTo>
                      <a:pt x="1740" y="193"/>
                      <a:pt x="2080" y="182"/>
                      <a:pt x="2336" y="172"/>
                    </a:cubicBezTo>
                    <a:cubicBezTo>
                      <a:pt x="2754" y="139"/>
                      <a:pt x="2754" y="118"/>
                      <a:pt x="2754" y="98"/>
                    </a:cubicBezTo>
                    <a:cubicBezTo>
                      <a:pt x="2754" y="65"/>
                      <a:pt x="2754" y="44"/>
                      <a:pt x="2336" y="24"/>
                    </a:cubicBezTo>
                    <a:cubicBezTo>
                      <a:pt x="2080" y="1"/>
                      <a:pt x="1740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37"/>
              <p:cNvSpPr/>
              <p:nvPr/>
            </p:nvSpPr>
            <p:spPr>
              <a:xfrm>
                <a:off x="-638269" y="1523665"/>
                <a:ext cx="108155" cy="4985"/>
              </a:xfrm>
              <a:custGeom>
                <a:rect b="b" l="l" r="r" t="t"/>
                <a:pathLst>
                  <a:path extrusionOk="0" h="96" w="2083">
                    <a:moveTo>
                      <a:pt x="1035" y="1"/>
                    </a:moveTo>
                    <a:cubicBezTo>
                      <a:pt x="459" y="1"/>
                      <a:pt x="0" y="21"/>
                      <a:pt x="0" y="55"/>
                    </a:cubicBezTo>
                    <a:cubicBezTo>
                      <a:pt x="0" y="75"/>
                      <a:pt x="459" y="96"/>
                      <a:pt x="1035" y="96"/>
                    </a:cubicBezTo>
                    <a:cubicBezTo>
                      <a:pt x="1611" y="96"/>
                      <a:pt x="2082" y="75"/>
                      <a:pt x="2082" y="55"/>
                    </a:cubicBezTo>
                    <a:cubicBezTo>
                      <a:pt x="2082" y="21"/>
                      <a:pt x="1611" y="1"/>
                      <a:pt x="10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37"/>
              <p:cNvSpPr/>
              <p:nvPr/>
            </p:nvSpPr>
            <p:spPr>
              <a:xfrm>
                <a:off x="-639360" y="1522471"/>
                <a:ext cx="110283" cy="7373"/>
              </a:xfrm>
              <a:custGeom>
                <a:rect b="b" l="l" r="r" t="t"/>
                <a:pathLst>
                  <a:path extrusionOk="0" h="142" w="2124">
                    <a:moveTo>
                      <a:pt x="1056" y="44"/>
                    </a:moveTo>
                    <a:cubicBezTo>
                      <a:pt x="1504" y="44"/>
                      <a:pt x="1837" y="55"/>
                      <a:pt x="1996" y="78"/>
                    </a:cubicBezTo>
                    <a:cubicBezTo>
                      <a:pt x="1837" y="88"/>
                      <a:pt x="1504" y="98"/>
                      <a:pt x="1056" y="98"/>
                    </a:cubicBezTo>
                    <a:cubicBezTo>
                      <a:pt x="621" y="98"/>
                      <a:pt x="277" y="88"/>
                      <a:pt x="119" y="78"/>
                    </a:cubicBezTo>
                    <a:cubicBezTo>
                      <a:pt x="277" y="55"/>
                      <a:pt x="621" y="44"/>
                      <a:pt x="1056" y="44"/>
                    </a:cubicBezTo>
                    <a:close/>
                    <a:moveTo>
                      <a:pt x="1056" y="1"/>
                    </a:moveTo>
                    <a:cubicBezTo>
                      <a:pt x="779" y="1"/>
                      <a:pt x="513" y="14"/>
                      <a:pt x="321" y="24"/>
                    </a:cubicBezTo>
                    <a:cubicBezTo>
                      <a:pt x="1" y="34"/>
                      <a:pt x="1" y="44"/>
                      <a:pt x="1" y="78"/>
                    </a:cubicBezTo>
                    <a:cubicBezTo>
                      <a:pt x="1" y="98"/>
                      <a:pt x="1" y="119"/>
                      <a:pt x="321" y="129"/>
                    </a:cubicBezTo>
                    <a:cubicBezTo>
                      <a:pt x="513" y="142"/>
                      <a:pt x="779" y="142"/>
                      <a:pt x="1056" y="142"/>
                    </a:cubicBezTo>
                    <a:cubicBezTo>
                      <a:pt x="1335" y="142"/>
                      <a:pt x="1601" y="142"/>
                      <a:pt x="1793" y="129"/>
                    </a:cubicBezTo>
                    <a:cubicBezTo>
                      <a:pt x="2124" y="119"/>
                      <a:pt x="2124" y="98"/>
                      <a:pt x="2124" y="78"/>
                    </a:cubicBezTo>
                    <a:cubicBezTo>
                      <a:pt x="2124" y="44"/>
                      <a:pt x="2124" y="34"/>
                      <a:pt x="1793" y="24"/>
                    </a:cubicBezTo>
                    <a:cubicBezTo>
                      <a:pt x="1601" y="14"/>
                      <a:pt x="1335" y="1"/>
                      <a:pt x="105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37"/>
              <p:cNvSpPr/>
              <p:nvPr/>
            </p:nvSpPr>
            <p:spPr>
              <a:xfrm>
                <a:off x="-522482" y="1527559"/>
                <a:ext cx="2337" cy="16148"/>
              </a:xfrm>
              <a:custGeom>
                <a:rect b="b" l="l" r="r" t="t"/>
                <a:pathLst>
                  <a:path extrusionOk="0" h="311" w="45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287"/>
                    </a:lnTo>
                    <a:cubicBezTo>
                      <a:pt x="1" y="300"/>
                      <a:pt x="11" y="310"/>
                      <a:pt x="21" y="310"/>
                    </a:cubicBezTo>
                    <a:cubicBezTo>
                      <a:pt x="44" y="310"/>
                      <a:pt x="44" y="300"/>
                      <a:pt x="44" y="287"/>
                    </a:cubicBezTo>
                    <a:lnTo>
                      <a:pt x="44" y="21"/>
                    </a:lnTo>
                    <a:cubicBezTo>
                      <a:pt x="44" y="10"/>
                      <a:pt x="4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37"/>
              <p:cNvSpPr/>
              <p:nvPr/>
            </p:nvSpPr>
            <p:spPr>
              <a:xfrm>
                <a:off x="-532451" y="1529117"/>
                <a:ext cx="2337" cy="16719"/>
              </a:xfrm>
              <a:custGeom>
                <a:rect b="b" l="l" r="r" t="t"/>
                <a:pathLst>
                  <a:path extrusionOk="0" h="322" w="45">
                    <a:moveTo>
                      <a:pt x="21" y="1"/>
                    </a:moveTo>
                    <a:cubicBezTo>
                      <a:pt x="11" y="1"/>
                      <a:pt x="1" y="14"/>
                      <a:pt x="1" y="24"/>
                    </a:cubicBezTo>
                    <a:lnTo>
                      <a:pt x="1" y="301"/>
                    </a:lnTo>
                    <a:cubicBezTo>
                      <a:pt x="1" y="311"/>
                      <a:pt x="11" y="321"/>
                      <a:pt x="21" y="321"/>
                    </a:cubicBezTo>
                    <a:cubicBezTo>
                      <a:pt x="34" y="321"/>
                      <a:pt x="44" y="311"/>
                      <a:pt x="44" y="301"/>
                    </a:cubicBezTo>
                    <a:lnTo>
                      <a:pt x="44" y="24"/>
                    </a:lnTo>
                    <a:cubicBezTo>
                      <a:pt x="44" y="14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37"/>
              <p:cNvSpPr/>
              <p:nvPr/>
            </p:nvSpPr>
            <p:spPr>
              <a:xfrm>
                <a:off x="-547353" y="1529792"/>
                <a:ext cx="2181" cy="13344"/>
              </a:xfrm>
              <a:custGeom>
                <a:rect b="b" l="l" r="r" t="t"/>
                <a:pathLst>
                  <a:path extrusionOk="0" h="257" w="42">
                    <a:moveTo>
                      <a:pt x="21" y="1"/>
                    </a:moveTo>
                    <a:cubicBezTo>
                      <a:pt x="11" y="1"/>
                      <a:pt x="1" y="1"/>
                      <a:pt x="1" y="21"/>
                    </a:cubicBezTo>
                    <a:lnTo>
                      <a:pt x="1" y="234"/>
                    </a:lnTo>
                    <a:cubicBezTo>
                      <a:pt x="1" y="244"/>
                      <a:pt x="11" y="257"/>
                      <a:pt x="21" y="257"/>
                    </a:cubicBezTo>
                    <a:cubicBezTo>
                      <a:pt x="32" y="257"/>
                      <a:pt x="42" y="244"/>
                      <a:pt x="42" y="234"/>
                    </a:cubicBezTo>
                    <a:lnTo>
                      <a:pt x="42" y="21"/>
                    </a:lnTo>
                    <a:cubicBezTo>
                      <a:pt x="42" y="1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37"/>
              <p:cNvSpPr/>
              <p:nvPr/>
            </p:nvSpPr>
            <p:spPr>
              <a:xfrm>
                <a:off x="-567291" y="1536438"/>
                <a:ext cx="2181" cy="12150"/>
              </a:xfrm>
              <a:custGeom>
                <a:rect b="b" l="l" r="r" t="t"/>
                <a:pathLst>
                  <a:path extrusionOk="0" h="234" w="42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13"/>
                    </a:lnTo>
                    <a:cubicBezTo>
                      <a:pt x="1" y="224"/>
                      <a:pt x="11" y="234"/>
                      <a:pt x="21" y="234"/>
                    </a:cubicBezTo>
                    <a:cubicBezTo>
                      <a:pt x="42" y="234"/>
                      <a:pt x="42" y="224"/>
                      <a:pt x="42" y="213"/>
                    </a:cubicBezTo>
                    <a:lnTo>
                      <a:pt x="42" y="21"/>
                    </a:lnTo>
                    <a:cubicBezTo>
                      <a:pt x="42" y="11"/>
                      <a:pt x="4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37"/>
              <p:cNvSpPr/>
              <p:nvPr/>
            </p:nvSpPr>
            <p:spPr>
              <a:xfrm>
                <a:off x="-588424" y="1535244"/>
                <a:ext cx="2337" cy="14538"/>
              </a:xfrm>
              <a:custGeom>
                <a:rect b="b" l="l" r="r" t="t"/>
                <a:pathLst>
                  <a:path extrusionOk="0" h="280" w="45">
                    <a:moveTo>
                      <a:pt x="24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257"/>
                    </a:lnTo>
                    <a:cubicBezTo>
                      <a:pt x="1" y="267"/>
                      <a:pt x="11" y="280"/>
                      <a:pt x="24" y="280"/>
                    </a:cubicBezTo>
                    <a:cubicBezTo>
                      <a:pt x="34" y="280"/>
                      <a:pt x="44" y="267"/>
                      <a:pt x="44" y="257"/>
                    </a:cubicBezTo>
                    <a:lnTo>
                      <a:pt x="44" y="24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37"/>
              <p:cNvSpPr/>
              <p:nvPr/>
            </p:nvSpPr>
            <p:spPr>
              <a:xfrm>
                <a:off x="-651562" y="1527559"/>
                <a:ext cx="2285" cy="8256"/>
              </a:xfrm>
              <a:custGeom>
                <a:rect b="b" l="l" r="r" t="t"/>
                <a:pathLst>
                  <a:path extrusionOk="0" h="159" w="44">
                    <a:moveTo>
                      <a:pt x="23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0" y="159"/>
                      <a:pt x="23" y="159"/>
                    </a:cubicBezTo>
                    <a:cubicBezTo>
                      <a:pt x="33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37"/>
              <p:cNvSpPr/>
              <p:nvPr/>
            </p:nvSpPr>
            <p:spPr>
              <a:xfrm>
                <a:off x="-643202" y="1537529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159"/>
                    </a:lnTo>
                    <a:cubicBezTo>
                      <a:pt x="1" y="172"/>
                      <a:pt x="11" y="182"/>
                      <a:pt x="21" y="182"/>
                    </a:cubicBezTo>
                    <a:cubicBezTo>
                      <a:pt x="31" y="182"/>
                      <a:pt x="41" y="172"/>
                      <a:pt x="41" y="159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37"/>
              <p:cNvSpPr/>
              <p:nvPr/>
            </p:nvSpPr>
            <p:spPr>
              <a:xfrm>
                <a:off x="-610491" y="1537009"/>
                <a:ext cx="2181" cy="11059"/>
              </a:xfrm>
              <a:custGeom>
                <a:rect b="b" l="l" r="r" t="t"/>
                <a:pathLst>
                  <a:path extrusionOk="0" h="213" w="42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92"/>
                    </a:lnTo>
                    <a:cubicBezTo>
                      <a:pt x="0" y="202"/>
                      <a:pt x="11" y="213"/>
                      <a:pt x="21" y="213"/>
                    </a:cubicBezTo>
                    <a:cubicBezTo>
                      <a:pt x="31" y="213"/>
                      <a:pt x="41" y="202"/>
                      <a:pt x="41" y="192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37"/>
              <p:cNvSpPr/>
              <p:nvPr/>
            </p:nvSpPr>
            <p:spPr>
              <a:xfrm>
                <a:off x="-663140" y="1510373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1"/>
                    </a:moveTo>
                    <a:lnTo>
                      <a:pt x="0" y="341"/>
                    </a:lnTo>
                    <a:cubicBezTo>
                      <a:pt x="0" y="375"/>
                      <a:pt x="607" y="416"/>
                      <a:pt x="1355" y="416"/>
                    </a:cubicBezTo>
                    <a:cubicBezTo>
                      <a:pt x="2103" y="416"/>
                      <a:pt x="2710" y="37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37"/>
              <p:cNvSpPr/>
              <p:nvPr/>
            </p:nvSpPr>
            <p:spPr>
              <a:xfrm>
                <a:off x="-664334" y="1509179"/>
                <a:ext cx="142995" cy="23988"/>
              </a:xfrm>
              <a:custGeom>
                <a:rect b="b" l="l" r="r" t="t"/>
                <a:pathLst>
                  <a:path extrusionOk="0" h="462" w="2754">
                    <a:moveTo>
                      <a:pt x="2712" y="44"/>
                    </a:moveTo>
                    <a:lnTo>
                      <a:pt x="2712" y="354"/>
                    </a:lnTo>
                    <a:cubicBezTo>
                      <a:pt x="2648" y="385"/>
                      <a:pt x="2103" y="418"/>
                      <a:pt x="1378" y="418"/>
                    </a:cubicBezTo>
                    <a:cubicBezTo>
                      <a:pt x="653" y="418"/>
                      <a:pt x="118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3" y="1"/>
                    </a:moveTo>
                    <a:cubicBezTo>
                      <a:pt x="13" y="1"/>
                      <a:pt x="0" y="14"/>
                      <a:pt x="0" y="24"/>
                    </a:cubicBezTo>
                    <a:lnTo>
                      <a:pt x="0" y="364"/>
                    </a:lnTo>
                    <a:cubicBezTo>
                      <a:pt x="0" y="385"/>
                      <a:pt x="0" y="408"/>
                      <a:pt x="418" y="439"/>
                    </a:cubicBezTo>
                    <a:cubicBezTo>
                      <a:pt x="674" y="449"/>
                      <a:pt x="1014" y="462"/>
                      <a:pt x="1378" y="462"/>
                    </a:cubicBezTo>
                    <a:cubicBezTo>
                      <a:pt x="1742" y="462"/>
                      <a:pt x="2082" y="449"/>
                      <a:pt x="2338" y="439"/>
                    </a:cubicBezTo>
                    <a:cubicBezTo>
                      <a:pt x="2753" y="408"/>
                      <a:pt x="2753" y="385"/>
                      <a:pt x="2753" y="364"/>
                    </a:cubicBezTo>
                    <a:lnTo>
                      <a:pt x="2753" y="24"/>
                    </a:lnTo>
                    <a:cubicBezTo>
                      <a:pt x="2753" y="14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37"/>
              <p:cNvSpPr/>
              <p:nvPr/>
            </p:nvSpPr>
            <p:spPr>
              <a:xfrm>
                <a:off x="-663140" y="1506531"/>
                <a:ext cx="140710" cy="7788"/>
              </a:xfrm>
              <a:custGeom>
                <a:rect b="b" l="l" r="r" t="t"/>
                <a:pathLst>
                  <a:path extrusionOk="0" h="150" w="2710">
                    <a:moveTo>
                      <a:pt x="1355" y="1"/>
                    </a:moveTo>
                    <a:cubicBezTo>
                      <a:pt x="607" y="1"/>
                      <a:pt x="0" y="31"/>
                      <a:pt x="0" y="75"/>
                    </a:cubicBezTo>
                    <a:cubicBezTo>
                      <a:pt x="0" y="116"/>
                      <a:pt x="607" y="149"/>
                      <a:pt x="1355" y="149"/>
                    </a:cubicBezTo>
                    <a:cubicBezTo>
                      <a:pt x="2103" y="149"/>
                      <a:pt x="2710" y="116"/>
                      <a:pt x="2710" y="75"/>
                    </a:cubicBezTo>
                    <a:cubicBezTo>
                      <a:pt x="2710" y="31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8" name="Google Shape;3328;p37"/>
              <p:cNvSpPr/>
              <p:nvPr/>
            </p:nvSpPr>
            <p:spPr>
              <a:xfrm>
                <a:off x="-664334" y="1505337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39" y="44"/>
                      <a:pt x="2541" y="65"/>
                      <a:pt x="2679" y="98"/>
                    </a:cubicBezTo>
                    <a:cubicBezTo>
                      <a:pt x="2541" y="118"/>
                      <a:pt x="2039" y="152"/>
                      <a:pt x="1378" y="152"/>
                    </a:cubicBezTo>
                    <a:cubicBezTo>
                      <a:pt x="728" y="152"/>
                      <a:pt x="215" y="118"/>
                      <a:pt x="77" y="98"/>
                    </a:cubicBezTo>
                    <a:cubicBezTo>
                      <a:pt x="215" y="65"/>
                      <a:pt x="728" y="44"/>
                      <a:pt x="1378" y="44"/>
                    </a:cubicBezTo>
                    <a:close/>
                    <a:moveTo>
                      <a:pt x="1378" y="1"/>
                    </a:moveTo>
                    <a:cubicBezTo>
                      <a:pt x="1014" y="1"/>
                      <a:pt x="674" y="11"/>
                      <a:pt x="418" y="24"/>
                    </a:cubicBezTo>
                    <a:cubicBezTo>
                      <a:pt x="0" y="44"/>
                      <a:pt x="0" y="65"/>
                      <a:pt x="0" y="98"/>
                    </a:cubicBezTo>
                    <a:cubicBezTo>
                      <a:pt x="0" y="118"/>
                      <a:pt x="0" y="152"/>
                      <a:pt x="418" y="172"/>
                    </a:cubicBezTo>
                    <a:cubicBezTo>
                      <a:pt x="674" y="182"/>
                      <a:pt x="1014" y="193"/>
                      <a:pt x="1378" y="193"/>
                    </a:cubicBezTo>
                    <a:cubicBezTo>
                      <a:pt x="1742" y="193"/>
                      <a:pt x="2082" y="182"/>
                      <a:pt x="2338" y="172"/>
                    </a:cubicBezTo>
                    <a:cubicBezTo>
                      <a:pt x="2753" y="152"/>
                      <a:pt x="2753" y="118"/>
                      <a:pt x="2753" y="98"/>
                    </a:cubicBezTo>
                    <a:cubicBezTo>
                      <a:pt x="2753" y="65"/>
                      <a:pt x="2753" y="44"/>
                      <a:pt x="2338" y="24"/>
                    </a:cubicBezTo>
                    <a:cubicBezTo>
                      <a:pt x="2082" y="11"/>
                      <a:pt x="1742" y="1"/>
                      <a:pt x="137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9" name="Google Shape;3329;p37"/>
              <p:cNvSpPr/>
              <p:nvPr/>
            </p:nvSpPr>
            <p:spPr>
              <a:xfrm>
                <a:off x="-646525" y="1507050"/>
                <a:ext cx="107999" cy="4985"/>
              </a:xfrm>
              <a:custGeom>
                <a:rect b="b" l="l" r="r" t="t"/>
                <a:pathLst>
                  <a:path extrusionOk="0" h="96" w="2080">
                    <a:moveTo>
                      <a:pt x="1035" y="1"/>
                    </a:moveTo>
                    <a:cubicBezTo>
                      <a:pt x="459" y="1"/>
                      <a:pt x="0" y="21"/>
                      <a:pt x="0" y="55"/>
                    </a:cubicBezTo>
                    <a:cubicBezTo>
                      <a:pt x="0" y="75"/>
                      <a:pt x="459" y="96"/>
                      <a:pt x="1035" y="96"/>
                    </a:cubicBezTo>
                    <a:cubicBezTo>
                      <a:pt x="1611" y="96"/>
                      <a:pt x="2080" y="75"/>
                      <a:pt x="2080" y="55"/>
                    </a:cubicBezTo>
                    <a:cubicBezTo>
                      <a:pt x="2080" y="21"/>
                      <a:pt x="1611" y="1"/>
                      <a:pt x="10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37"/>
              <p:cNvSpPr/>
              <p:nvPr/>
            </p:nvSpPr>
            <p:spPr>
              <a:xfrm>
                <a:off x="-647719" y="1505856"/>
                <a:ext cx="110439" cy="7373"/>
              </a:xfrm>
              <a:custGeom>
                <a:rect b="b" l="l" r="r" t="t"/>
                <a:pathLst>
                  <a:path extrusionOk="0" h="142" w="2127">
                    <a:moveTo>
                      <a:pt x="1058" y="44"/>
                    </a:moveTo>
                    <a:cubicBezTo>
                      <a:pt x="1506" y="44"/>
                      <a:pt x="1837" y="65"/>
                      <a:pt x="1998" y="78"/>
                    </a:cubicBezTo>
                    <a:cubicBezTo>
                      <a:pt x="1837" y="88"/>
                      <a:pt x="1506" y="98"/>
                      <a:pt x="1058" y="98"/>
                    </a:cubicBezTo>
                    <a:cubicBezTo>
                      <a:pt x="620" y="98"/>
                      <a:pt x="280" y="88"/>
                      <a:pt x="118" y="78"/>
                    </a:cubicBezTo>
                    <a:cubicBezTo>
                      <a:pt x="280" y="65"/>
                      <a:pt x="620" y="44"/>
                      <a:pt x="1058" y="44"/>
                    </a:cubicBezTo>
                    <a:close/>
                    <a:moveTo>
                      <a:pt x="1058" y="1"/>
                    </a:moveTo>
                    <a:cubicBezTo>
                      <a:pt x="782" y="1"/>
                      <a:pt x="525" y="14"/>
                      <a:pt x="321" y="24"/>
                    </a:cubicBezTo>
                    <a:cubicBezTo>
                      <a:pt x="0" y="34"/>
                      <a:pt x="0" y="55"/>
                      <a:pt x="0" y="78"/>
                    </a:cubicBezTo>
                    <a:cubicBezTo>
                      <a:pt x="0" y="98"/>
                      <a:pt x="0" y="119"/>
                      <a:pt x="321" y="129"/>
                    </a:cubicBezTo>
                    <a:cubicBezTo>
                      <a:pt x="525" y="142"/>
                      <a:pt x="782" y="142"/>
                      <a:pt x="1058" y="142"/>
                    </a:cubicBezTo>
                    <a:cubicBezTo>
                      <a:pt x="1335" y="142"/>
                      <a:pt x="1601" y="142"/>
                      <a:pt x="1793" y="129"/>
                    </a:cubicBezTo>
                    <a:cubicBezTo>
                      <a:pt x="2126" y="119"/>
                      <a:pt x="2126" y="98"/>
                      <a:pt x="2126" y="78"/>
                    </a:cubicBezTo>
                    <a:cubicBezTo>
                      <a:pt x="2126" y="55"/>
                      <a:pt x="2126" y="34"/>
                      <a:pt x="1793" y="24"/>
                    </a:cubicBezTo>
                    <a:cubicBezTo>
                      <a:pt x="1601" y="14"/>
                      <a:pt x="1335" y="1"/>
                      <a:pt x="105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37"/>
              <p:cNvSpPr/>
              <p:nvPr/>
            </p:nvSpPr>
            <p:spPr>
              <a:xfrm>
                <a:off x="-530167" y="1510944"/>
                <a:ext cx="2181" cy="16096"/>
              </a:xfrm>
              <a:custGeom>
                <a:rect b="b" l="l" r="r" t="t"/>
                <a:pathLst>
                  <a:path extrusionOk="0" h="310" w="42">
                    <a:moveTo>
                      <a:pt x="21" y="0"/>
                    </a:moveTo>
                    <a:cubicBezTo>
                      <a:pt x="0" y="0"/>
                      <a:pt x="0" y="10"/>
                      <a:pt x="0" y="21"/>
                    </a:cubicBezTo>
                    <a:lnTo>
                      <a:pt x="0" y="287"/>
                    </a:lnTo>
                    <a:cubicBezTo>
                      <a:pt x="0" y="300"/>
                      <a:pt x="0" y="310"/>
                      <a:pt x="21" y="310"/>
                    </a:cubicBezTo>
                    <a:cubicBezTo>
                      <a:pt x="31" y="310"/>
                      <a:pt x="41" y="300"/>
                      <a:pt x="41" y="287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37"/>
              <p:cNvSpPr/>
              <p:nvPr/>
            </p:nvSpPr>
            <p:spPr>
              <a:xfrm>
                <a:off x="-540707" y="1512502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1"/>
                    </a:moveTo>
                    <a:cubicBezTo>
                      <a:pt x="11" y="1"/>
                      <a:pt x="1" y="14"/>
                      <a:pt x="1" y="24"/>
                    </a:cubicBezTo>
                    <a:lnTo>
                      <a:pt x="1" y="300"/>
                    </a:lnTo>
                    <a:cubicBezTo>
                      <a:pt x="1" y="311"/>
                      <a:pt x="11" y="321"/>
                      <a:pt x="21" y="321"/>
                    </a:cubicBezTo>
                    <a:cubicBezTo>
                      <a:pt x="32" y="321"/>
                      <a:pt x="42" y="311"/>
                      <a:pt x="42" y="300"/>
                    </a:cubicBezTo>
                    <a:lnTo>
                      <a:pt x="42" y="24"/>
                    </a:lnTo>
                    <a:cubicBezTo>
                      <a:pt x="42" y="14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37"/>
              <p:cNvSpPr/>
              <p:nvPr/>
            </p:nvSpPr>
            <p:spPr>
              <a:xfrm>
                <a:off x="-555713" y="1513177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4"/>
                    </a:lnTo>
                    <a:cubicBezTo>
                      <a:pt x="1" y="244"/>
                      <a:pt x="11" y="257"/>
                      <a:pt x="21" y="257"/>
                    </a:cubicBezTo>
                    <a:cubicBezTo>
                      <a:pt x="34" y="257"/>
                      <a:pt x="44" y="244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37"/>
              <p:cNvSpPr/>
              <p:nvPr/>
            </p:nvSpPr>
            <p:spPr>
              <a:xfrm>
                <a:off x="-575132" y="1520342"/>
                <a:ext cx="2337" cy="11631"/>
              </a:xfrm>
              <a:custGeom>
                <a:rect b="b" l="l" r="r" t="t"/>
                <a:pathLst>
                  <a:path extrusionOk="0" h="224" w="45">
                    <a:moveTo>
                      <a:pt x="24" y="1"/>
                    </a:moveTo>
                    <a:cubicBezTo>
                      <a:pt x="1" y="1"/>
                      <a:pt x="1" y="11"/>
                      <a:pt x="1" y="21"/>
                    </a:cubicBezTo>
                    <a:lnTo>
                      <a:pt x="1" y="203"/>
                    </a:lnTo>
                    <a:cubicBezTo>
                      <a:pt x="1" y="213"/>
                      <a:pt x="1" y="224"/>
                      <a:pt x="24" y="224"/>
                    </a:cubicBezTo>
                    <a:cubicBezTo>
                      <a:pt x="34" y="224"/>
                      <a:pt x="44" y="213"/>
                      <a:pt x="44" y="20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37"/>
              <p:cNvSpPr/>
              <p:nvPr/>
            </p:nvSpPr>
            <p:spPr>
              <a:xfrm>
                <a:off x="-596679" y="1518629"/>
                <a:ext cx="2181" cy="14538"/>
              </a:xfrm>
              <a:custGeom>
                <a:rect b="b" l="l" r="r" t="t"/>
                <a:pathLst>
                  <a:path extrusionOk="0" h="280" w="42"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257"/>
                    </a:lnTo>
                    <a:cubicBezTo>
                      <a:pt x="1" y="267"/>
                      <a:pt x="11" y="280"/>
                      <a:pt x="21" y="280"/>
                    </a:cubicBezTo>
                    <a:cubicBezTo>
                      <a:pt x="32" y="280"/>
                      <a:pt x="42" y="267"/>
                      <a:pt x="42" y="257"/>
                    </a:cubicBezTo>
                    <a:lnTo>
                      <a:pt x="42" y="24"/>
                    </a:lnTo>
                    <a:cubicBezTo>
                      <a:pt x="42" y="11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37"/>
              <p:cNvSpPr/>
              <p:nvPr/>
            </p:nvSpPr>
            <p:spPr>
              <a:xfrm>
                <a:off x="-659817" y="1510944"/>
                <a:ext cx="2181" cy="8256"/>
              </a:xfrm>
              <a:custGeom>
                <a:rect b="b" l="l" r="r" t="t"/>
                <a:pathLst>
                  <a:path extrusionOk="0" h="159" w="42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138"/>
                    </a:lnTo>
                    <a:cubicBezTo>
                      <a:pt x="0" y="159"/>
                      <a:pt x="11" y="159"/>
                      <a:pt x="21" y="159"/>
                    </a:cubicBezTo>
                    <a:cubicBezTo>
                      <a:pt x="31" y="159"/>
                      <a:pt x="41" y="159"/>
                      <a:pt x="41" y="138"/>
                    </a:cubicBezTo>
                    <a:lnTo>
                      <a:pt x="41" y="21"/>
                    </a:lnTo>
                    <a:cubicBezTo>
                      <a:pt x="41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37"/>
              <p:cNvSpPr/>
              <p:nvPr/>
            </p:nvSpPr>
            <p:spPr>
              <a:xfrm>
                <a:off x="-651562" y="1521433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3" y="0"/>
                    </a:moveTo>
                    <a:cubicBezTo>
                      <a:pt x="10" y="0"/>
                      <a:pt x="0" y="0"/>
                      <a:pt x="0" y="21"/>
                    </a:cubicBezTo>
                    <a:lnTo>
                      <a:pt x="0" y="162"/>
                    </a:lnTo>
                    <a:cubicBezTo>
                      <a:pt x="0" y="172"/>
                      <a:pt x="10" y="182"/>
                      <a:pt x="23" y="182"/>
                    </a:cubicBezTo>
                    <a:cubicBezTo>
                      <a:pt x="33" y="182"/>
                      <a:pt x="44" y="172"/>
                      <a:pt x="44" y="162"/>
                    </a:cubicBezTo>
                    <a:lnTo>
                      <a:pt x="44" y="21"/>
                    </a:lnTo>
                    <a:cubicBezTo>
                      <a:pt x="44" y="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37"/>
              <p:cNvSpPr/>
              <p:nvPr/>
            </p:nvSpPr>
            <p:spPr>
              <a:xfrm>
                <a:off x="-618850" y="1520342"/>
                <a:ext cx="2285" cy="11111"/>
              </a:xfrm>
              <a:custGeom>
                <a:rect b="b" l="l" r="r" t="t"/>
                <a:pathLst>
                  <a:path extrusionOk="0" h="214" w="44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93"/>
                    </a:lnTo>
                    <a:cubicBezTo>
                      <a:pt x="0" y="203"/>
                      <a:pt x="10" y="213"/>
                      <a:pt x="21" y="213"/>
                    </a:cubicBezTo>
                    <a:cubicBezTo>
                      <a:pt x="33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3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9" name="Google Shape;3339;p37"/>
              <p:cNvSpPr/>
              <p:nvPr/>
            </p:nvSpPr>
            <p:spPr>
              <a:xfrm>
                <a:off x="-653171" y="1491525"/>
                <a:ext cx="140710" cy="21704"/>
              </a:xfrm>
              <a:custGeom>
                <a:rect b="b" l="l" r="r" t="t"/>
                <a:pathLst>
                  <a:path extrusionOk="0" h="418" w="2710">
                    <a:moveTo>
                      <a:pt x="0" y="0"/>
                    </a:moveTo>
                    <a:lnTo>
                      <a:pt x="0" y="331"/>
                    </a:lnTo>
                    <a:cubicBezTo>
                      <a:pt x="0" y="374"/>
                      <a:pt x="597" y="418"/>
                      <a:pt x="1355" y="418"/>
                    </a:cubicBezTo>
                    <a:cubicBezTo>
                      <a:pt x="2103" y="418"/>
                      <a:pt x="2710" y="374"/>
                      <a:pt x="2710" y="331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37"/>
              <p:cNvSpPr/>
              <p:nvPr/>
            </p:nvSpPr>
            <p:spPr>
              <a:xfrm>
                <a:off x="-654365" y="1490435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2" y="42"/>
                    </a:moveTo>
                    <a:lnTo>
                      <a:pt x="2712" y="352"/>
                    </a:lnTo>
                    <a:cubicBezTo>
                      <a:pt x="2638" y="385"/>
                      <a:pt x="2103" y="416"/>
                      <a:pt x="1378" y="416"/>
                    </a:cubicBezTo>
                    <a:cubicBezTo>
                      <a:pt x="653" y="416"/>
                      <a:pt x="108" y="385"/>
                      <a:pt x="44" y="352"/>
                    </a:cubicBezTo>
                    <a:lnTo>
                      <a:pt x="44" y="42"/>
                    </a:lnTo>
                    <a:close/>
                    <a:moveTo>
                      <a:pt x="23" y="1"/>
                    </a:moveTo>
                    <a:cubicBezTo>
                      <a:pt x="13" y="1"/>
                      <a:pt x="0" y="11"/>
                      <a:pt x="0" y="21"/>
                    </a:cubicBezTo>
                    <a:lnTo>
                      <a:pt x="0" y="352"/>
                    </a:lnTo>
                    <a:cubicBezTo>
                      <a:pt x="0" y="385"/>
                      <a:pt x="0" y="405"/>
                      <a:pt x="418" y="426"/>
                    </a:cubicBezTo>
                    <a:cubicBezTo>
                      <a:pt x="674" y="449"/>
                      <a:pt x="1015" y="459"/>
                      <a:pt x="1378" y="459"/>
                    </a:cubicBezTo>
                    <a:cubicBezTo>
                      <a:pt x="1742" y="459"/>
                      <a:pt x="2082" y="449"/>
                      <a:pt x="2339" y="426"/>
                    </a:cubicBezTo>
                    <a:cubicBezTo>
                      <a:pt x="2753" y="405"/>
                      <a:pt x="2753" y="385"/>
                      <a:pt x="2753" y="352"/>
                    </a:cubicBezTo>
                    <a:lnTo>
                      <a:pt x="2753" y="21"/>
                    </a:lnTo>
                    <a:cubicBezTo>
                      <a:pt x="2753" y="11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37"/>
              <p:cNvSpPr/>
              <p:nvPr/>
            </p:nvSpPr>
            <p:spPr>
              <a:xfrm>
                <a:off x="-653171" y="1487631"/>
                <a:ext cx="140710" cy="7788"/>
              </a:xfrm>
              <a:custGeom>
                <a:rect b="b" l="l" r="r" t="t"/>
                <a:pathLst>
                  <a:path extrusionOk="0" h="150" w="2710">
                    <a:moveTo>
                      <a:pt x="1355" y="1"/>
                    </a:moveTo>
                    <a:cubicBezTo>
                      <a:pt x="597" y="1"/>
                      <a:pt x="0" y="32"/>
                      <a:pt x="0" y="75"/>
                    </a:cubicBezTo>
                    <a:cubicBezTo>
                      <a:pt x="0" y="119"/>
                      <a:pt x="597" y="149"/>
                      <a:pt x="1355" y="149"/>
                    </a:cubicBezTo>
                    <a:cubicBezTo>
                      <a:pt x="2103" y="149"/>
                      <a:pt x="2710" y="119"/>
                      <a:pt x="2710" y="75"/>
                    </a:cubicBezTo>
                    <a:cubicBezTo>
                      <a:pt x="2710" y="32"/>
                      <a:pt x="2103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37"/>
              <p:cNvSpPr/>
              <p:nvPr/>
            </p:nvSpPr>
            <p:spPr>
              <a:xfrm>
                <a:off x="-654365" y="148659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1"/>
                    </a:moveTo>
                    <a:cubicBezTo>
                      <a:pt x="2029" y="41"/>
                      <a:pt x="2531" y="64"/>
                      <a:pt x="2679" y="95"/>
                    </a:cubicBezTo>
                    <a:cubicBezTo>
                      <a:pt x="2531" y="116"/>
                      <a:pt x="2029" y="149"/>
                      <a:pt x="1378" y="149"/>
                    </a:cubicBezTo>
                    <a:cubicBezTo>
                      <a:pt x="717" y="149"/>
                      <a:pt x="216" y="116"/>
                      <a:pt x="77" y="95"/>
                    </a:cubicBezTo>
                    <a:cubicBezTo>
                      <a:pt x="216" y="64"/>
                      <a:pt x="717" y="41"/>
                      <a:pt x="1378" y="41"/>
                    </a:cubicBezTo>
                    <a:close/>
                    <a:moveTo>
                      <a:pt x="1378" y="0"/>
                    </a:moveTo>
                    <a:cubicBezTo>
                      <a:pt x="1015" y="0"/>
                      <a:pt x="674" y="0"/>
                      <a:pt x="418" y="21"/>
                    </a:cubicBezTo>
                    <a:cubicBezTo>
                      <a:pt x="0" y="41"/>
                      <a:pt x="0" y="64"/>
                      <a:pt x="0" y="95"/>
                    </a:cubicBezTo>
                    <a:cubicBezTo>
                      <a:pt x="0" y="116"/>
                      <a:pt x="0" y="149"/>
                      <a:pt x="418" y="169"/>
                    </a:cubicBezTo>
                    <a:cubicBezTo>
                      <a:pt x="674" y="180"/>
                      <a:pt x="1015" y="193"/>
                      <a:pt x="1378" y="193"/>
                    </a:cubicBezTo>
                    <a:cubicBezTo>
                      <a:pt x="1742" y="193"/>
                      <a:pt x="2082" y="180"/>
                      <a:pt x="2339" y="169"/>
                    </a:cubicBezTo>
                    <a:cubicBezTo>
                      <a:pt x="2753" y="149"/>
                      <a:pt x="2753" y="116"/>
                      <a:pt x="2753" y="95"/>
                    </a:cubicBezTo>
                    <a:cubicBezTo>
                      <a:pt x="2753" y="64"/>
                      <a:pt x="2753" y="41"/>
                      <a:pt x="2339" y="21"/>
                    </a:cubicBezTo>
                    <a:cubicBezTo>
                      <a:pt x="2082" y="0"/>
                      <a:pt x="1742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37"/>
              <p:cNvSpPr/>
              <p:nvPr/>
            </p:nvSpPr>
            <p:spPr>
              <a:xfrm>
                <a:off x="-637075" y="1488202"/>
                <a:ext cx="107999" cy="5088"/>
              </a:xfrm>
              <a:custGeom>
                <a:rect b="b" l="l" r="r" t="t"/>
                <a:pathLst>
                  <a:path extrusionOk="0" h="98" w="2080">
                    <a:moveTo>
                      <a:pt x="1045" y="0"/>
                    </a:moveTo>
                    <a:cubicBezTo>
                      <a:pt x="469" y="0"/>
                      <a:pt x="0" y="21"/>
                      <a:pt x="0" y="54"/>
                    </a:cubicBezTo>
                    <a:cubicBezTo>
                      <a:pt x="0" y="74"/>
                      <a:pt x="469" y="98"/>
                      <a:pt x="1045" y="98"/>
                    </a:cubicBezTo>
                    <a:cubicBezTo>
                      <a:pt x="1621" y="98"/>
                      <a:pt x="2080" y="74"/>
                      <a:pt x="2080" y="54"/>
                    </a:cubicBezTo>
                    <a:cubicBezTo>
                      <a:pt x="2080" y="21"/>
                      <a:pt x="1621" y="0"/>
                      <a:pt x="10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4" name="Google Shape;3344;p37"/>
              <p:cNvSpPr/>
              <p:nvPr/>
            </p:nvSpPr>
            <p:spPr>
              <a:xfrm>
                <a:off x="-638269" y="1487112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2"/>
                    </a:moveTo>
                    <a:cubicBezTo>
                      <a:pt x="1506" y="42"/>
                      <a:pt x="1847" y="54"/>
                      <a:pt x="1995" y="75"/>
                    </a:cubicBezTo>
                    <a:cubicBezTo>
                      <a:pt x="1847" y="85"/>
                      <a:pt x="1506" y="95"/>
                      <a:pt x="1068" y="95"/>
                    </a:cubicBezTo>
                    <a:cubicBezTo>
                      <a:pt x="620" y="95"/>
                      <a:pt x="279" y="85"/>
                      <a:pt x="128" y="75"/>
                    </a:cubicBezTo>
                    <a:cubicBezTo>
                      <a:pt x="279" y="54"/>
                      <a:pt x="620" y="42"/>
                      <a:pt x="1068" y="42"/>
                    </a:cubicBezTo>
                    <a:close/>
                    <a:moveTo>
                      <a:pt x="1068" y="1"/>
                    </a:moveTo>
                    <a:cubicBezTo>
                      <a:pt x="792" y="1"/>
                      <a:pt x="523" y="11"/>
                      <a:pt x="331" y="21"/>
                    </a:cubicBezTo>
                    <a:cubicBezTo>
                      <a:pt x="0" y="31"/>
                      <a:pt x="0" y="54"/>
                      <a:pt x="0" y="75"/>
                    </a:cubicBezTo>
                    <a:cubicBezTo>
                      <a:pt x="0" y="95"/>
                      <a:pt x="0" y="119"/>
                      <a:pt x="331" y="129"/>
                    </a:cubicBezTo>
                    <a:cubicBezTo>
                      <a:pt x="523" y="139"/>
                      <a:pt x="792" y="139"/>
                      <a:pt x="1068" y="139"/>
                    </a:cubicBezTo>
                    <a:cubicBezTo>
                      <a:pt x="1345" y="139"/>
                      <a:pt x="1601" y="139"/>
                      <a:pt x="1803" y="129"/>
                    </a:cubicBezTo>
                    <a:cubicBezTo>
                      <a:pt x="2123" y="119"/>
                      <a:pt x="2123" y="95"/>
                      <a:pt x="2123" y="75"/>
                    </a:cubicBezTo>
                    <a:cubicBezTo>
                      <a:pt x="2123" y="54"/>
                      <a:pt x="2123" y="31"/>
                      <a:pt x="1803" y="21"/>
                    </a:cubicBezTo>
                    <a:cubicBezTo>
                      <a:pt x="1601" y="11"/>
                      <a:pt x="1345" y="1"/>
                      <a:pt x="106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37"/>
              <p:cNvSpPr/>
              <p:nvPr/>
            </p:nvSpPr>
            <p:spPr>
              <a:xfrm>
                <a:off x="-520717" y="1492044"/>
                <a:ext cx="2181" cy="16148"/>
              </a:xfrm>
              <a:custGeom>
                <a:rect b="b" l="l" r="r" t="t"/>
                <a:pathLst>
                  <a:path extrusionOk="0" h="311" w="42">
                    <a:moveTo>
                      <a:pt x="21" y="0"/>
                    </a:moveTo>
                    <a:cubicBezTo>
                      <a:pt x="10" y="0"/>
                      <a:pt x="0" y="11"/>
                      <a:pt x="0" y="24"/>
                    </a:cubicBezTo>
                    <a:lnTo>
                      <a:pt x="0" y="290"/>
                    </a:lnTo>
                    <a:cubicBezTo>
                      <a:pt x="0" y="300"/>
                      <a:pt x="10" y="310"/>
                      <a:pt x="21" y="310"/>
                    </a:cubicBezTo>
                    <a:cubicBezTo>
                      <a:pt x="31" y="310"/>
                      <a:pt x="41" y="300"/>
                      <a:pt x="41" y="290"/>
                    </a:cubicBezTo>
                    <a:lnTo>
                      <a:pt x="41" y="24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37"/>
              <p:cNvSpPr/>
              <p:nvPr/>
            </p:nvSpPr>
            <p:spPr>
              <a:xfrm>
                <a:off x="-530686" y="1493758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98"/>
                    </a:lnTo>
                    <a:cubicBezTo>
                      <a:pt x="0" y="311"/>
                      <a:pt x="10" y="321"/>
                      <a:pt x="21" y="321"/>
                    </a:cubicBezTo>
                    <a:cubicBezTo>
                      <a:pt x="31" y="321"/>
                      <a:pt x="41" y="311"/>
                      <a:pt x="41" y="298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7" name="Google Shape;3347;p37"/>
              <p:cNvSpPr/>
              <p:nvPr/>
            </p:nvSpPr>
            <p:spPr>
              <a:xfrm>
                <a:off x="-545743" y="1494277"/>
                <a:ext cx="2337" cy="13396"/>
              </a:xfrm>
              <a:custGeom>
                <a:rect b="b" l="l" r="r" t="t"/>
                <a:pathLst>
                  <a:path extrusionOk="0" h="258" w="45">
                    <a:moveTo>
                      <a:pt x="21" y="1"/>
                    </a:moveTo>
                    <a:cubicBezTo>
                      <a:pt x="11" y="1"/>
                      <a:pt x="1" y="1"/>
                      <a:pt x="1" y="21"/>
                    </a:cubicBezTo>
                    <a:lnTo>
                      <a:pt x="1" y="237"/>
                    </a:lnTo>
                    <a:cubicBezTo>
                      <a:pt x="1" y="247"/>
                      <a:pt x="11" y="257"/>
                      <a:pt x="21" y="257"/>
                    </a:cubicBezTo>
                    <a:cubicBezTo>
                      <a:pt x="34" y="257"/>
                      <a:pt x="44" y="247"/>
                      <a:pt x="44" y="237"/>
                    </a:cubicBezTo>
                    <a:lnTo>
                      <a:pt x="44" y="21"/>
                    </a:lnTo>
                    <a:cubicBezTo>
                      <a:pt x="44" y="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8" name="Google Shape;3348;p37"/>
              <p:cNvSpPr/>
              <p:nvPr/>
            </p:nvSpPr>
            <p:spPr>
              <a:xfrm>
                <a:off x="-565682" y="1501494"/>
                <a:ext cx="2337" cy="11734"/>
              </a:xfrm>
              <a:custGeom>
                <a:rect b="b" l="l" r="r" t="t"/>
                <a:pathLst>
                  <a:path extrusionOk="0" h="226" w="45">
                    <a:moveTo>
                      <a:pt x="21" y="0"/>
                    </a:moveTo>
                    <a:cubicBezTo>
                      <a:pt x="11" y="0"/>
                      <a:pt x="1" y="0"/>
                      <a:pt x="1" y="21"/>
                    </a:cubicBezTo>
                    <a:lnTo>
                      <a:pt x="1" y="203"/>
                    </a:lnTo>
                    <a:cubicBezTo>
                      <a:pt x="1" y="213"/>
                      <a:pt x="11" y="226"/>
                      <a:pt x="21" y="226"/>
                    </a:cubicBezTo>
                    <a:cubicBezTo>
                      <a:pt x="34" y="226"/>
                      <a:pt x="44" y="213"/>
                      <a:pt x="44" y="203"/>
                    </a:cubicBezTo>
                    <a:lnTo>
                      <a:pt x="44" y="21"/>
                    </a:lnTo>
                    <a:cubicBezTo>
                      <a:pt x="44" y="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9" name="Google Shape;3349;p37"/>
              <p:cNvSpPr/>
              <p:nvPr/>
            </p:nvSpPr>
            <p:spPr>
              <a:xfrm>
                <a:off x="-586710" y="1499885"/>
                <a:ext cx="2181" cy="14434"/>
              </a:xfrm>
              <a:custGeom>
                <a:rect b="b" l="l" r="r" t="t"/>
                <a:pathLst>
                  <a:path extrusionOk="0" h="278" w="42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57"/>
                    </a:lnTo>
                    <a:cubicBezTo>
                      <a:pt x="1" y="267"/>
                      <a:pt x="11" y="277"/>
                      <a:pt x="21" y="277"/>
                    </a:cubicBezTo>
                    <a:cubicBezTo>
                      <a:pt x="32" y="277"/>
                      <a:pt x="42" y="267"/>
                      <a:pt x="42" y="257"/>
                    </a:cubicBezTo>
                    <a:lnTo>
                      <a:pt x="42" y="21"/>
                    </a:lnTo>
                    <a:cubicBezTo>
                      <a:pt x="42" y="11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37"/>
              <p:cNvSpPr/>
              <p:nvPr/>
            </p:nvSpPr>
            <p:spPr>
              <a:xfrm>
                <a:off x="-649848" y="1492044"/>
                <a:ext cx="2181" cy="8411"/>
              </a:xfrm>
              <a:custGeom>
                <a:rect b="b" l="l" r="r" t="t"/>
                <a:pathLst>
                  <a:path extrusionOk="0" h="162" w="42">
                    <a:moveTo>
                      <a:pt x="21" y="0"/>
                    </a:moveTo>
                    <a:cubicBezTo>
                      <a:pt x="11" y="0"/>
                      <a:pt x="0" y="11"/>
                      <a:pt x="0" y="24"/>
                    </a:cubicBezTo>
                    <a:lnTo>
                      <a:pt x="0" y="139"/>
                    </a:lnTo>
                    <a:cubicBezTo>
                      <a:pt x="0" y="152"/>
                      <a:pt x="11" y="162"/>
                      <a:pt x="21" y="162"/>
                    </a:cubicBezTo>
                    <a:cubicBezTo>
                      <a:pt x="31" y="162"/>
                      <a:pt x="41" y="152"/>
                      <a:pt x="41" y="139"/>
                    </a:cubicBezTo>
                    <a:lnTo>
                      <a:pt x="41" y="24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37"/>
              <p:cNvSpPr/>
              <p:nvPr/>
            </p:nvSpPr>
            <p:spPr>
              <a:xfrm>
                <a:off x="-641592" y="1502014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3" y="1"/>
                    </a:moveTo>
                    <a:cubicBezTo>
                      <a:pt x="10" y="1"/>
                      <a:pt x="0" y="11"/>
                      <a:pt x="0" y="24"/>
                    </a:cubicBezTo>
                    <a:lnTo>
                      <a:pt x="0" y="162"/>
                    </a:lnTo>
                    <a:cubicBezTo>
                      <a:pt x="0" y="182"/>
                      <a:pt x="10" y="182"/>
                      <a:pt x="23" y="182"/>
                    </a:cubicBezTo>
                    <a:cubicBezTo>
                      <a:pt x="34" y="182"/>
                      <a:pt x="44" y="182"/>
                      <a:pt x="44" y="162"/>
                    </a:cubicBezTo>
                    <a:lnTo>
                      <a:pt x="44" y="24"/>
                    </a:lnTo>
                    <a:cubicBezTo>
                      <a:pt x="44" y="11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2" name="Google Shape;3352;p37"/>
              <p:cNvSpPr/>
              <p:nvPr/>
            </p:nvSpPr>
            <p:spPr>
              <a:xfrm>
                <a:off x="-608881" y="1501494"/>
                <a:ext cx="2285" cy="11059"/>
              </a:xfrm>
              <a:custGeom>
                <a:rect b="b" l="l" r="r" t="t"/>
                <a:pathLst>
                  <a:path extrusionOk="0" h="213" w="44">
                    <a:moveTo>
                      <a:pt x="21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192"/>
                    </a:lnTo>
                    <a:cubicBezTo>
                      <a:pt x="0" y="203"/>
                      <a:pt x="0" y="213"/>
                      <a:pt x="21" y="213"/>
                    </a:cubicBezTo>
                    <a:cubicBezTo>
                      <a:pt x="34" y="213"/>
                      <a:pt x="44" y="203"/>
                      <a:pt x="44" y="192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37"/>
              <p:cNvSpPr/>
              <p:nvPr/>
            </p:nvSpPr>
            <p:spPr>
              <a:xfrm>
                <a:off x="-648238" y="1473820"/>
                <a:ext cx="140866" cy="21600"/>
              </a:xfrm>
              <a:custGeom>
                <a:rect b="b" l="l" r="r" t="t"/>
                <a:pathLst>
                  <a:path extrusionOk="0" h="416" w="2713">
                    <a:moveTo>
                      <a:pt x="0" y="1"/>
                    </a:moveTo>
                    <a:lnTo>
                      <a:pt x="0" y="341"/>
                    </a:lnTo>
                    <a:cubicBezTo>
                      <a:pt x="0" y="385"/>
                      <a:pt x="610" y="415"/>
                      <a:pt x="1355" y="415"/>
                    </a:cubicBezTo>
                    <a:cubicBezTo>
                      <a:pt x="2103" y="415"/>
                      <a:pt x="2712" y="385"/>
                      <a:pt x="2712" y="341"/>
                    </a:cubicBezTo>
                    <a:lnTo>
                      <a:pt x="27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37"/>
              <p:cNvSpPr/>
              <p:nvPr/>
            </p:nvSpPr>
            <p:spPr>
              <a:xfrm>
                <a:off x="-649329" y="1472625"/>
                <a:ext cx="142995" cy="23988"/>
              </a:xfrm>
              <a:custGeom>
                <a:rect b="b" l="l" r="r" t="t"/>
                <a:pathLst>
                  <a:path extrusionOk="0" h="462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3" y="418"/>
                      <a:pt x="1376" y="418"/>
                    </a:cubicBezTo>
                    <a:cubicBezTo>
                      <a:pt x="651" y="418"/>
                      <a:pt x="119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3"/>
                      <a:pt x="1" y="24"/>
                    </a:cubicBezTo>
                    <a:lnTo>
                      <a:pt x="1" y="364"/>
                    </a:lnTo>
                    <a:cubicBezTo>
                      <a:pt x="1" y="385"/>
                      <a:pt x="1" y="418"/>
                      <a:pt x="416" y="438"/>
                    </a:cubicBezTo>
                    <a:cubicBezTo>
                      <a:pt x="672" y="449"/>
                      <a:pt x="1015" y="462"/>
                      <a:pt x="1376" y="462"/>
                    </a:cubicBezTo>
                    <a:cubicBezTo>
                      <a:pt x="1740" y="462"/>
                      <a:pt x="2080" y="449"/>
                      <a:pt x="2336" y="438"/>
                    </a:cubicBezTo>
                    <a:cubicBezTo>
                      <a:pt x="2754" y="418"/>
                      <a:pt x="2754" y="385"/>
                      <a:pt x="2754" y="364"/>
                    </a:cubicBezTo>
                    <a:lnTo>
                      <a:pt x="2754" y="24"/>
                    </a:lnTo>
                    <a:cubicBezTo>
                      <a:pt x="2754" y="13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37"/>
              <p:cNvSpPr/>
              <p:nvPr/>
            </p:nvSpPr>
            <p:spPr>
              <a:xfrm>
                <a:off x="-648238" y="1469977"/>
                <a:ext cx="140866" cy="7736"/>
              </a:xfrm>
              <a:custGeom>
                <a:rect b="b" l="l" r="r" t="t"/>
                <a:pathLst>
                  <a:path extrusionOk="0" h="149" w="2713">
                    <a:moveTo>
                      <a:pt x="1355" y="0"/>
                    </a:moveTo>
                    <a:cubicBezTo>
                      <a:pt x="610" y="0"/>
                      <a:pt x="0" y="31"/>
                      <a:pt x="0" y="75"/>
                    </a:cubicBezTo>
                    <a:cubicBezTo>
                      <a:pt x="0" y="116"/>
                      <a:pt x="610" y="149"/>
                      <a:pt x="1355" y="149"/>
                    </a:cubicBezTo>
                    <a:cubicBezTo>
                      <a:pt x="2103" y="149"/>
                      <a:pt x="2712" y="116"/>
                      <a:pt x="2712" y="75"/>
                    </a:cubicBezTo>
                    <a:cubicBezTo>
                      <a:pt x="2712" y="31"/>
                      <a:pt x="210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37"/>
              <p:cNvSpPr/>
              <p:nvPr/>
            </p:nvSpPr>
            <p:spPr>
              <a:xfrm>
                <a:off x="-649329" y="146878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39" y="44"/>
                      <a:pt x="2541" y="64"/>
                      <a:pt x="2679" y="98"/>
                    </a:cubicBezTo>
                    <a:cubicBezTo>
                      <a:pt x="2541" y="128"/>
                      <a:pt x="2039" y="151"/>
                      <a:pt x="1376" y="151"/>
                    </a:cubicBezTo>
                    <a:cubicBezTo>
                      <a:pt x="725" y="151"/>
                      <a:pt x="224" y="128"/>
                      <a:pt x="75" y="98"/>
                    </a:cubicBezTo>
                    <a:cubicBezTo>
                      <a:pt x="224" y="64"/>
                      <a:pt x="725" y="44"/>
                      <a:pt x="1376" y="44"/>
                    </a:cubicBezTo>
                    <a:close/>
                    <a:moveTo>
                      <a:pt x="1376" y="0"/>
                    </a:moveTo>
                    <a:cubicBezTo>
                      <a:pt x="1015" y="0"/>
                      <a:pt x="672" y="11"/>
                      <a:pt x="416" y="23"/>
                    </a:cubicBezTo>
                    <a:cubicBezTo>
                      <a:pt x="1" y="44"/>
                      <a:pt x="1" y="75"/>
                      <a:pt x="1" y="98"/>
                    </a:cubicBezTo>
                    <a:cubicBezTo>
                      <a:pt x="1" y="118"/>
                      <a:pt x="1" y="151"/>
                      <a:pt x="416" y="172"/>
                    </a:cubicBezTo>
                    <a:cubicBezTo>
                      <a:pt x="672" y="182"/>
                      <a:pt x="1015" y="192"/>
                      <a:pt x="1376" y="192"/>
                    </a:cubicBezTo>
                    <a:cubicBezTo>
                      <a:pt x="1740" y="192"/>
                      <a:pt x="2080" y="182"/>
                      <a:pt x="2336" y="172"/>
                    </a:cubicBezTo>
                    <a:cubicBezTo>
                      <a:pt x="2754" y="151"/>
                      <a:pt x="2754" y="118"/>
                      <a:pt x="2754" y="98"/>
                    </a:cubicBezTo>
                    <a:cubicBezTo>
                      <a:pt x="2754" y="75"/>
                      <a:pt x="2754" y="44"/>
                      <a:pt x="2336" y="23"/>
                    </a:cubicBezTo>
                    <a:cubicBezTo>
                      <a:pt x="2080" y="11"/>
                      <a:pt x="1740" y="0"/>
                      <a:pt x="137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37"/>
              <p:cNvSpPr/>
              <p:nvPr/>
            </p:nvSpPr>
            <p:spPr>
              <a:xfrm>
                <a:off x="-631623" y="1471016"/>
                <a:ext cx="108155" cy="4985"/>
              </a:xfrm>
              <a:custGeom>
                <a:rect b="b" l="l" r="r" t="t"/>
                <a:pathLst>
                  <a:path extrusionOk="0" h="96" w="2083">
                    <a:moveTo>
                      <a:pt x="1035" y="1"/>
                    </a:moveTo>
                    <a:cubicBezTo>
                      <a:pt x="459" y="1"/>
                      <a:pt x="0" y="21"/>
                      <a:pt x="0" y="44"/>
                    </a:cubicBezTo>
                    <a:cubicBezTo>
                      <a:pt x="0" y="75"/>
                      <a:pt x="459" y="96"/>
                      <a:pt x="1035" y="96"/>
                    </a:cubicBezTo>
                    <a:cubicBezTo>
                      <a:pt x="1611" y="96"/>
                      <a:pt x="2082" y="75"/>
                      <a:pt x="2082" y="44"/>
                    </a:cubicBezTo>
                    <a:cubicBezTo>
                      <a:pt x="2082" y="21"/>
                      <a:pt x="1611" y="1"/>
                      <a:pt x="10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37"/>
              <p:cNvSpPr/>
              <p:nvPr/>
            </p:nvSpPr>
            <p:spPr>
              <a:xfrm>
                <a:off x="-632714" y="1469977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56" y="41"/>
                    </a:moveTo>
                    <a:cubicBezTo>
                      <a:pt x="1504" y="41"/>
                      <a:pt x="1847" y="52"/>
                      <a:pt x="1996" y="64"/>
                    </a:cubicBezTo>
                    <a:cubicBezTo>
                      <a:pt x="1847" y="75"/>
                      <a:pt x="1504" y="95"/>
                      <a:pt x="1056" y="95"/>
                    </a:cubicBezTo>
                    <a:cubicBezTo>
                      <a:pt x="621" y="95"/>
                      <a:pt x="277" y="75"/>
                      <a:pt x="119" y="64"/>
                    </a:cubicBezTo>
                    <a:cubicBezTo>
                      <a:pt x="277" y="52"/>
                      <a:pt x="621" y="41"/>
                      <a:pt x="1056" y="41"/>
                    </a:cubicBezTo>
                    <a:close/>
                    <a:moveTo>
                      <a:pt x="1056" y="0"/>
                    </a:moveTo>
                    <a:cubicBezTo>
                      <a:pt x="779" y="0"/>
                      <a:pt x="523" y="0"/>
                      <a:pt x="321" y="11"/>
                    </a:cubicBezTo>
                    <a:cubicBezTo>
                      <a:pt x="1" y="21"/>
                      <a:pt x="1" y="41"/>
                      <a:pt x="1" y="64"/>
                    </a:cubicBezTo>
                    <a:cubicBezTo>
                      <a:pt x="1" y="85"/>
                      <a:pt x="1" y="105"/>
                      <a:pt x="321" y="116"/>
                    </a:cubicBezTo>
                    <a:cubicBezTo>
                      <a:pt x="523" y="128"/>
                      <a:pt x="779" y="139"/>
                      <a:pt x="1056" y="139"/>
                    </a:cubicBezTo>
                    <a:cubicBezTo>
                      <a:pt x="1335" y="139"/>
                      <a:pt x="1601" y="128"/>
                      <a:pt x="1793" y="116"/>
                    </a:cubicBezTo>
                    <a:cubicBezTo>
                      <a:pt x="2124" y="105"/>
                      <a:pt x="2124" y="85"/>
                      <a:pt x="2124" y="64"/>
                    </a:cubicBezTo>
                    <a:cubicBezTo>
                      <a:pt x="2124" y="41"/>
                      <a:pt x="2124" y="21"/>
                      <a:pt x="1793" y="11"/>
                    </a:cubicBezTo>
                    <a:cubicBezTo>
                      <a:pt x="1601" y="0"/>
                      <a:pt x="1335" y="0"/>
                      <a:pt x="105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37"/>
              <p:cNvSpPr/>
              <p:nvPr/>
            </p:nvSpPr>
            <p:spPr>
              <a:xfrm>
                <a:off x="-515265" y="1474910"/>
                <a:ext cx="2285" cy="15577"/>
              </a:xfrm>
              <a:custGeom>
                <a:rect b="b" l="l" r="r" t="t"/>
                <a:pathLst>
                  <a:path extrusionOk="0" h="300" w="44">
                    <a:moveTo>
                      <a:pt x="23" y="0"/>
                    </a:moveTo>
                    <a:cubicBezTo>
                      <a:pt x="10" y="0"/>
                      <a:pt x="0" y="0"/>
                      <a:pt x="0" y="21"/>
                    </a:cubicBezTo>
                    <a:lnTo>
                      <a:pt x="0" y="277"/>
                    </a:lnTo>
                    <a:cubicBezTo>
                      <a:pt x="0" y="289"/>
                      <a:pt x="10" y="300"/>
                      <a:pt x="23" y="300"/>
                    </a:cubicBezTo>
                    <a:cubicBezTo>
                      <a:pt x="33" y="300"/>
                      <a:pt x="44" y="289"/>
                      <a:pt x="44" y="277"/>
                    </a:cubicBezTo>
                    <a:lnTo>
                      <a:pt x="44" y="21"/>
                    </a:lnTo>
                    <a:cubicBezTo>
                      <a:pt x="44" y="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37"/>
              <p:cNvSpPr/>
              <p:nvPr/>
            </p:nvSpPr>
            <p:spPr>
              <a:xfrm>
                <a:off x="-525805" y="1475949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1"/>
                    </a:moveTo>
                    <a:cubicBezTo>
                      <a:pt x="11" y="1"/>
                      <a:pt x="1" y="13"/>
                      <a:pt x="1" y="24"/>
                    </a:cubicBezTo>
                    <a:lnTo>
                      <a:pt x="1" y="300"/>
                    </a:lnTo>
                    <a:cubicBezTo>
                      <a:pt x="1" y="310"/>
                      <a:pt x="11" y="321"/>
                      <a:pt x="21" y="321"/>
                    </a:cubicBezTo>
                    <a:cubicBezTo>
                      <a:pt x="44" y="321"/>
                      <a:pt x="44" y="310"/>
                      <a:pt x="44" y="300"/>
                    </a:cubicBezTo>
                    <a:lnTo>
                      <a:pt x="44" y="24"/>
                    </a:lnTo>
                    <a:cubicBezTo>
                      <a:pt x="44" y="13"/>
                      <a:pt x="4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37"/>
              <p:cNvSpPr/>
              <p:nvPr/>
            </p:nvSpPr>
            <p:spPr>
              <a:xfrm>
                <a:off x="-540707" y="1476624"/>
                <a:ext cx="2181" cy="13344"/>
              </a:xfrm>
              <a:custGeom>
                <a:rect b="b" l="l" r="r" t="t"/>
                <a:pathLst>
                  <a:path extrusionOk="0" h="257" w="42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33"/>
                    </a:lnTo>
                    <a:cubicBezTo>
                      <a:pt x="1" y="244"/>
                      <a:pt x="11" y="256"/>
                      <a:pt x="21" y="256"/>
                    </a:cubicBezTo>
                    <a:cubicBezTo>
                      <a:pt x="32" y="256"/>
                      <a:pt x="42" y="244"/>
                      <a:pt x="42" y="233"/>
                    </a:cubicBezTo>
                    <a:lnTo>
                      <a:pt x="42" y="21"/>
                    </a:lnTo>
                    <a:cubicBezTo>
                      <a:pt x="42" y="11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37"/>
              <p:cNvSpPr/>
              <p:nvPr/>
            </p:nvSpPr>
            <p:spPr>
              <a:xfrm>
                <a:off x="-560074" y="1483789"/>
                <a:ext cx="2181" cy="11631"/>
              </a:xfrm>
              <a:custGeom>
                <a:rect b="b" l="l" r="r" t="t"/>
                <a:pathLst>
                  <a:path extrusionOk="0" h="224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03"/>
                    </a:lnTo>
                    <a:cubicBezTo>
                      <a:pt x="0" y="213"/>
                      <a:pt x="10" y="223"/>
                      <a:pt x="21" y="223"/>
                    </a:cubicBezTo>
                    <a:cubicBezTo>
                      <a:pt x="31" y="223"/>
                      <a:pt x="41" y="213"/>
                      <a:pt x="41" y="203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37"/>
              <p:cNvSpPr/>
              <p:nvPr/>
            </p:nvSpPr>
            <p:spPr>
              <a:xfrm>
                <a:off x="-581778" y="1482075"/>
                <a:ext cx="2337" cy="14538"/>
              </a:xfrm>
              <a:custGeom>
                <a:rect b="b" l="l" r="r" t="t"/>
                <a:pathLst>
                  <a:path extrusionOk="0" h="280" w="45">
                    <a:moveTo>
                      <a:pt x="24" y="0"/>
                    </a:moveTo>
                    <a:cubicBezTo>
                      <a:pt x="11" y="0"/>
                      <a:pt x="1" y="11"/>
                      <a:pt x="1" y="23"/>
                    </a:cubicBezTo>
                    <a:lnTo>
                      <a:pt x="1" y="256"/>
                    </a:lnTo>
                    <a:cubicBezTo>
                      <a:pt x="1" y="267"/>
                      <a:pt x="11" y="280"/>
                      <a:pt x="24" y="280"/>
                    </a:cubicBezTo>
                    <a:cubicBezTo>
                      <a:pt x="44" y="280"/>
                      <a:pt x="44" y="267"/>
                      <a:pt x="44" y="256"/>
                    </a:cubicBezTo>
                    <a:lnTo>
                      <a:pt x="44" y="23"/>
                    </a:lnTo>
                    <a:cubicBezTo>
                      <a:pt x="44" y="11"/>
                      <a:pt x="4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37"/>
              <p:cNvSpPr/>
              <p:nvPr/>
            </p:nvSpPr>
            <p:spPr>
              <a:xfrm>
                <a:off x="-644915" y="1474910"/>
                <a:ext cx="2285" cy="8411"/>
              </a:xfrm>
              <a:custGeom>
                <a:rect b="b" l="l" r="r" t="t"/>
                <a:pathLst>
                  <a:path extrusionOk="0" h="162" w="44">
                    <a:moveTo>
                      <a:pt x="23" y="0"/>
                    </a:moveTo>
                    <a:cubicBezTo>
                      <a:pt x="10" y="0"/>
                      <a:pt x="0" y="0"/>
                      <a:pt x="0" y="21"/>
                    </a:cubicBezTo>
                    <a:lnTo>
                      <a:pt x="0" y="138"/>
                    </a:lnTo>
                    <a:cubicBezTo>
                      <a:pt x="0" y="149"/>
                      <a:pt x="10" y="161"/>
                      <a:pt x="23" y="161"/>
                    </a:cubicBezTo>
                    <a:cubicBezTo>
                      <a:pt x="34" y="161"/>
                      <a:pt x="44" y="149"/>
                      <a:pt x="44" y="138"/>
                    </a:cubicBezTo>
                    <a:lnTo>
                      <a:pt x="44" y="21"/>
                    </a:lnTo>
                    <a:cubicBezTo>
                      <a:pt x="44" y="0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37"/>
              <p:cNvSpPr/>
              <p:nvPr/>
            </p:nvSpPr>
            <p:spPr>
              <a:xfrm>
                <a:off x="-636556" y="1484879"/>
                <a:ext cx="2181" cy="9450"/>
              </a:xfrm>
              <a:custGeom>
                <a:rect b="b" l="l" r="r" t="t"/>
                <a:pathLst>
                  <a:path extrusionOk="0" h="182" w="42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162"/>
                    </a:lnTo>
                    <a:cubicBezTo>
                      <a:pt x="1" y="172"/>
                      <a:pt x="11" y="182"/>
                      <a:pt x="21" y="182"/>
                    </a:cubicBezTo>
                    <a:cubicBezTo>
                      <a:pt x="31" y="182"/>
                      <a:pt x="42" y="172"/>
                      <a:pt x="42" y="162"/>
                    </a:cubicBezTo>
                    <a:lnTo>
                      <a:pt x="42" y="21"/>
                    </a:lnTo>
                    <a:cubicBezTo>
                      <a:pt x="42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37"/>
              <p:cNvSpPr/>
              <p:nvPr/>
            </p:nvSpPr>
            <p:spPr>
              <a:xfrm>
                <a:off x="-603845" y="1483789"/>
                <a:ext cx="2181" cy="11111"/>
              </a:xfrm>
              <a:custGeom>
                <a:rect b="b" l="l" r="r" t="t"/>
                <a:pathLst>
                  <a:path extrusionOk="0" h="214" w="42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193"/>
                    </a:lnTo>
                    <a:cubicBezTo>
                      <a:pt x="1" y="203"/>
                      <a:pt x="11" y="213"/>
                      <a:pt x="21" y="213"/>
                    </a:cubicBezTo>
                    <a:cubicBezTo>
                      <a:pt x="31" y="213"/>
                      <a:pt x="42" y="203"/>
                      <a:pt x="42" y="193"/>
                    </a:cubicBezTo>
                    <a:lnTo>
                      <a:pt x="42" y="21"/>
                    </a:lnTo>
                    <a:cubicBezTo>
                      <a:pt x="42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37"/>
              <p:cNvSpPr/>
              <p:nvPr/>
            </p:nvSpPr>
            <p:spPr>
              <a:xfrm>
                <a:off x="-778979" y="1753578"/>
                <a:ext cx="140762" cy="21600"/>
              </a:xfrm>
              <a:custGeom>
                <a:rect b="b" l="l" r="r" t="t"/>
                <a:pathLst>
                  <a:path extrusionOk="0" h="416" w="2711">
                    <a:moveTo>
                      <a:pt x="1" y="1"/>
                    </a:moveTo>
                    <a:lnTo>
                      <a:pt x="1" y="341"/>
                    </a:lnTo>
                    <a:cubicBezTo>
                      <a:pt x="1" y="385"/>
                      <a:pt x="597" y="416"/>
                      <a:pt x="1356" y="416"/>
                    </a:cubicBezTo>
                    <a:cubicBezTo>
                      <a:pt x="2103" y="416"/>
                      <a:pt x="2710" y="38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37"/>
              <p:cNvSpPr/>
              <p:nvPr/>
            </p:nvSpPr>
            <p:spPr>
              <a:xfrm>
                <a:off x="-780018" y="1752539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0" y="41"/>
                    </a:moveTo>
                    <a:lnTo>
                      <a:pt x="2710" y="351"/>
                    </a:lnTo>
                    <a:cubicBezTo>
                      <a:pt x="2636" y="385"/>
                      <a:pt x="2100" y="415"/>
                      <a:pt x="1376" y="415"/>
                    </a:cubicBezTo>
                    <a:cubicBezTo>
                      <a:pt x="651" y="415"/>
                      <a:pt x="105" y="385"/>
                      <a:pt x="41" y="351"/>
                    </a:cubicBezTo>
                    <a:lnTo>
                      <a:pt x="41" y="41"/>
                    </a:lnTo>
                    <a:close/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361"/>
                    </a:lnTo>
                    <a:cubicBezTo>
                      <a:pt x="0" y="385"/>
                      <a:pt x="0" y="415"/>
                      <a:pt x="415" y="436"/>
                    </a:cubicBezTo>
                    <a:cubicBezTo>
                      <a:pt x="671" y="449"/>
                      <a:pt x="1012" y="459"/>
                      <a:pt x="1376" y="459"/>
                    </a:cubicBezTo>
                    <a:cubicBezTo>
                      <a:pt x="1739" y="459"/>
                      <a:pt x="2080" y="449"/>
                      <a:pt x="2336" y="436"/>
                    </a:cubicBezTo>
                    <a:cubicBezTo>
                      <a:pt x="2753" y="415"/>
                      <a:pt x="2753" y="385"/>
                      <a:pt x="2753" y="361"/>
                    </a:cubicBezTo>
                    <a:lnTo>
                      <a:pt x="2753" y="21"/>
                    </a:lnTo>
                    <a:cubicBezTo>
                      <a:pt x="2753" y="11"/>
                      <a:pt x="2741" y="0"/>
                      <a:pt x="2730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37"/>
              <p:cNvSpPr/>
              <p:nvPr/>
            </p:nvSpPr>
            <p:spPr>
              <a:xfrm>
                <a:off x="-778979" y="1749736"/>
                <a:ext cx="140762" cy="7788"/>
              </a:xfrm>
              <a:custGeom>
                <a:rect b="b" l="l" r="r" t="t"/>
                <a:pathLst>
                  <a:path extrusionOk="0" h="150" w="2711">
                    <a:moveTo>
                      <a:pt x="1356" y="1"/>
                    </a:moveTo>
                    <a:cubicBezTo>
                      <a:pt x="597" y="1"/>
                      <a:pt x="1" y="31"/>
                      <a:pt x="1" y="75"/>
                    </a:cubicBezTo>
                    <a:cubicBezTo>
                      <a:pt x="1" y="118"/>
                      <a:pt x="597" y="149"/>
                      <a:pt x="1356" y="149"/>
                    </a:cubicBezTo>
                    <a:cubicBezTo>
                      <a:pt x="2103" y="149"/>
                      <a:pt x="2710" y="118"/>
                      <a:pt x="2710" y="75"/>
                    </a:cubicBezTo>
                    <a:cubicBezTo>
                      <a:pt x="2710" y="31"/>
                      <a:pt x="2103" y="1"/>
                      <a:pt x="13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37"/>
              <p:cNvSpPr/>
              <p:nvPr/>
            </p:nvSpPr>
            <p:spPr>
              <a:xfrm>
                <a:off x="-780018" y="1748541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26" y="44"/>
                      <a:pt x="2528" y="65"/>
                      <a:pt x="2676" y="98"/>
                    </a:cubicBezTo>
                    <a:cubicBezTo>
                      <a:pt x="2528" y="129"/>
                      <a:pt x="2026" y="152"/>
                      <a:pt x="1376" y="152"/>
                    </a:cubicBezTo>
                    <a:cubicBezTo>
                      <a:pt x="715" y="152"/>
                      <a:pt x="213" y="129"/>
                      <a:pt x="75" y="98"/>
                    </a:cubicBezTo>
                    <a:cubicBezTo>
                      <a:pt x="213" y="65"/>
                      <a:pt x="71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12" y="1"/>
                      <a:pt x="671" y="13"/>
                      <a:pt x="415" y="24"/>
                    </a:cubicBezTo>
                    <a:cubicBezTo>
                      <a:pt x="0" y="44"/>
                      <a:pt x="0" y="77"/>
                      <a:pt x="0" y="98"/>
                    </a:cubicBezTo>
                    <a:cubicBezTo>
                      <a:pt x="0" y="118"/>
                      <a:pt x="0" y="152"/>
                      <a:pt x="415" y="172"/>
                    </a:cubicBezTo>
                    <a:cubicBezTo>
                      <a:pt x="671" y="182"/>
                      <a:pt x="1012" y="193"/>
                      <a:pt x="1376" y="193"/>
                    </a:cubicBezTo>
                    <a:cubicBezTo>
                      <a:pt x="1739" y="193"/>
                      <a:pt x="2080" y="182"/>
                      <a:pt x="2336" y="172"/>
                    </a:cubicBezTo>
                    <a:cubicBezTo>
                      <a:pt x="2753" y="152"/>
                      <a:pt x="2753" y="118"/>
                      <a:pt x="2753" y="98"/>
                    </a:cubicBezTo>
                    <a:cubicBezTo>
                      <a:pt x="2753" y="77"/>
                      <a:pt x="2753" y="44"/>
                      <a:pt x="2336" y="24"/>
                    </a:cubicBezTo>
                    <a:cubicBezTo>
                      <a:pt x="2080" y="13"/>
                      <a:pt x="1739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37"/>
              <p:cNvSpPr/>
              <p:nvPr/>
            </p:nvSpPr>
            <p:spPr>
              <a:xfrm>
                <a:off x="-762883" y="1750826"/>
                <a:ext cx="108051" cy="5088"/>
              </a:xfrm>
              <a:custGeom>
                <a:rect b="b" l="l" r="r" t="t"/>
                <a:pathLst>
                  <a:path extrusionOk="0" h="98" w="2081">
                    <a:moveTo>
                      <a:pt x="1046" y="0"/>
                    </a:moveTo>
                    <a:cubicBezTo>
                      <a:pt x="469" y="0"/>
                      <a:pt x="1" y="21"/>
                      <a:pt x="1" y="44"/>
                    </a:cubicBezTo>
                    <a:cubicBezTo>
                      <a:pt x="1" y="74"/>
                      <a:pt x="469" y="97"/>
                      <a:pt x="1046" y="97"/>
                    </a:cubicBezTo>
                    <a:cubicBezTo>
                      <a:pt x="1622" y="97"/>
                      <a:pt x="2080" y="74"/>
                      <a:pt x="2080" y="44"/>
                    </a:cubicBezTo>
                    <a:cubicBezTo>
                      <a:pt x="2080" y="21"/>
                      <a:pt x="1622" y="0"/>
                      <a:pt x="10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37"/>
              <p:cNvSpPr/>
              <p:nvPr/>
            </p:nvSpPr>
            <p:spPr>
              <a:xfrm>
                <a:off x="-764078" y="1749736"/>
                <a:ext cx="110439" cy="7217"/>
              </a:xfrm>
              <a:custGeom>
                <a:rect b="b" l="l" r="r" t="t"/>
                <a:pathLst>
                  <a:path extrusionOk="0" h="139" w="2127">
                    <a:moveTo>
                      <a:pt x="1069" y="42"/>
                    </a:moveTo>
                    <a:cubicBezTo>
                      <a:pt x="1506" y="42"/>
                      <a:pt x="1847" y="54"/>
                      <a:pt x="1998" y="65"/>
                    </a:cubicBezTo>
                    <a:cubicBezTo>
                      <a:pt x="1847" y="75"/>
                      <a:pt x="1506" y="95"/>
                      <a:pt x="1069" y="95"/>
                    </a:cubicBezTo>
                    <a:cubicBezTo>
                      <a:pt x="620" y="95"/>
                      <a:pt x="280" y="75"/>
                      <a:pt x="129" y="65"/>
                    </a:cubicBezTo>
                    <a:cubicBezTo>
                      <a:pt x="280" y="54"/>
                      <a:pt x="620" y="42"/>
                      <a:pt x="1069" y="42"/>
                    </a:cubicBezTo>
                    <a:close/>
                    <a:moveTo>
                      <a:pt x="1069" y="1"/>
                    </a:moveTo>
                    <a:cubicBezTo>
                      <a:pt x="792" y="1"/>
                      <a:pt x="526" y="1"/>
                      <a:pt x="334" y="11"/>
                    </a:cubicBezTo>
                    <a:cubicBezTo>
                      <a:pt x="1" y="21"/>
                      <a:pt x="1" y="42"/>
                      <a:pt x="1" y="65"/>
                    </a:cubicBezTo>
                    <a:cubicBezTo>
                      <a:pt x="1" y="85"/>
                      <a:pt x="1" y="106"/>
                      <a:pt x="334" y="118"/>
                    </a:cubicBezTo>
                    <a:cubicBezTo>
                      <a:pt x="526" y="129"/>
                      <a:pt x="792" y="139"/>
                      <a:pt x="1069" y="139"/>
                    </a:cubicBezTo>
                    <a:cubicBezTo>
                      <a:pt x="1345" y="139"/>
                      <a:pt x="1601" y="129"/>
                      <a:pt x="1806" y="118"/>
                    </a:cubicBezTo>
                    <a:cubicBezTo>
                      <a:pt x="2126" y="106"/>
                      <a:pt x="2126" y="85"/>
                      <a:pt x="2126" y="65"/>
                    </a:cubicBezTo>
                    <a:cubicBezTo>
                      <a:pt x="2126" y="42"/>
                      <a:pt x="2126" y="21"/>
                      <a:pt x="1806" y="11"/>
                    </a:cubicBezTo>
                    <a:cubicBezTo>
                      <a:pt x="1601" y="1"/>
                      <a:pt x="1345" y="1"/>
                      <a:pt x="1069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37"/>
              <p:cNvSpPr/>
              <p:nvPr/>
            </p:nvSpPr>
            <p:spPr>
              <a:xfrm>
                <a:off x="-646525" y="1754668"/>
                <a:ext cx="2181" cy="15577"/>
              </a:xfrm>
              <a:custGeom>
                <a:rect b="b" l="l" r="r" t="t"/>
                <a:pathLst>
                  <a:path extrusionOk="0" h="300" w="42">
                    <a:moveTo>
                      <a:pt x="21" y="0"/>
                    </a:moveTo>
                    <a:cubicBezTo>
                      <a:pt x="11" y="0"/>
                      <a:pt x="0" y="11"/>
                      <a:pt x="0" y="23"/>
                    </a:cubicBezTo>
                    <a:lnTo>
                      <a:pt x="0" y="279"/>
                    </a:lnTo>
                    <a:cubicBezTo>
                      <a:pt x="0" y="290"/>
                      <a:pt x="11" y="300"/>
                      <a:pt x="21" y="300"/>
                    </a:cubicBezTo>
                    <a:cubicBezTo>
                      <a:pt x="31" y="300"/>
                      <a:pt x="41" y="290"/>
                      <a:pt x="41" y="279"/>
                    </a:cubicBezTo>
                    <a:lnTo>
                      <a:pt x="41" y="23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37"/>
              <p:cNvSpPr/>
              <p:nvPr/>
            </p:nvSpPr>
            <p:spPr>
              <a:xfrm>
                <a:off x="-656494" y="1755862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297"/>
                    </a:lnTo>
                    <a:cubicBezTo>
                      <a:pt x="0" y="308"/>
                      <a:pt x="11" y="321"/>
                      <a:pt x="21" y="321"/>
                    </a:cubicBezTo>
                    <a:cubicBezTo>
                      <a:pt x="31" y="321"/>
                      <a:pt x="41" y="308"/>
                      <a:pt x="41" y="297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37"/>
              <p:cNvSpPr/>
              <p:nvPr/>
            </p:nvSpPr>
            <p:spPr>
              <a:xfrm>
                <a:off x="-671500" y="1756382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3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34"/>
                    </a:lnTo>
                    <a:cubicBezTo>
                      <a:pt x="0" y="246"/>
                      <a:pt x="10" y="257"/>
                      <a:pt x="23" y="257"/>
                    </a:cubicBezTo>
                    <a:cubicBezTo>
                      <a:pt x="33" y="257"/>
                      <a:pt x="44" y="246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3" y="1"/>
                      <a:pt x="2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37"/>
              <p:cNvSpPr/>
              <p:nvPr/>
            </p:nvSpPr>
            <p:spPr>
              <a:xfrm>
                <a:off x="-691490" y="1763547"/>
                <a:ext cx="2337" cy="11631"/>
              </a:xfrm>
              <a:custGeom>
                <a:rect b="b" l="l" r="r" t="t"/>
                <a:pathLst>
                  <a:path extrusionOk="0" h="224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03"/>
                    </a:lnTo>
                    <a:cubicBezTo>
                      <a:pt x="1" y="213"/>
                      <a:pt x="11" y="224"/>
                      <a:pt x="24" y="224"/>
                    </a:cubicBezTo>
                    <a:cubicBezTo>
                      <a:pt x="34" y="224"/>
                      <a:pt x="44" y="213"/>
                      <a:pt x="44" y="20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37"/>
              <p:cNvSpPr/>
              <p:nvPr/>
            </p:nvSpPr>
            <p:spPr>
              <a:xfrm>
                <a:off x="-712467" y="1761834"/>
                <a:ext cx="2285" cy="14538"/>
              </a:xfrm>
              <a:custGeom>
                <a:rect b="b" l="l" r="r" t="t"/>
                <a:pathLst>
                  <a:path extrusionOk="0" h="280" w="44">
                    <a:moveTo>
                      <a:pt x="21" y="1"/>
                    </a:moveTo>
                    <a:cubicBezTo>
                      <a:pt x="10" y="1"/>
                      <a:pt x="0" y="13"/>
                      <a:pt x="0" y="24"/>
                    </a:cubicBezTo>
                    <a:lnTo>
                      <a:pt x="0" y="257"/>
                    </a:lnTo>
                    <a:cubicBezTo>
                      <a:pt x="0" y="270"/>
                      <a:pt x="10" y="280"/>
                      <a:pt x="21" y="280"/>
                    </a:cubicBezTo>
                    <a:cubicBezTo>
                      <a:pt x="31" y="280"/>
                      <a:pt x="44" y="270"/>
                      <a:pt x="44" y="257"/>
                    </a:cubicBezTo>
                    <a:lnTo>
                      <a:pt x="44" y="24"/>
                    </a:lnTo>
                    <a:cubicBezTo>
                      <a:pt x="44" y="13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37"/>
              <p:cNvSpPr/>
              <p:nvPr/>
            </p:nvSpPr>
            <p:spPr>
              <a:xfrm>
                <a:off x="-775656" y="1754668"/>
                <a:ext cx="2337" cy="8411"/>
              </a:xfrm>
              <a:custGeom>
                <a:rect b="b" l="l" r="r" t="t"/>
                <a:pathLst>
                  <a:path extrusionOk="0" h="162" w="45">
                    <a:moveTo>
                      <a:pt x="21" y="0"/>
                    </a:moveTo>
                    <a:cubicBezTo>
                      <a:pt x="11" y="0"/>
                      <a:pt x="1" y="11"/>
                      <a:pt x="1" y="23"/>
                    </a:cubicBezTo>
                    <a:lnTo>
                      <a:pt x="1" y="139"/>
                    </a:lnTo>
                    <a:cubicBezTo>
                      <a:pt x="1" y="151"/>
                      <a:pt x="11" y="162"/>
                      <a:pt x="21" y="162"/>
                    </a:cubicBezTo>
                    <a:cubicBezTo>
                      <a:pt x="32" y="162"/>
                      <a:pt x="44" y="151"/>
                      <a:pt x="44" y="139"/>
                    </a:cubicBezTo>
                    <a:lnTo>
                      <a:pt x="44" y="23"/>
                    </a:lnTo>
                    <a:cubicBezTo>
                      <a:pt x="44" y="11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37"/>
              <p:cNvSpPr/>
              <p:nvPr/>
            </p:nvSpPr>
            <p:spPr>
              <a:xfrm>
                <a:off x="-767401" y="1764637"/>
                <a:ext cx="2337" cy="9502"/>
              </a:xfrm>
              <a:custGeom>
                <a:rect b="b" l="l" r="r" t="t"/>
                <a:pathLst>
                  <a:path extrusionOk="0" h="183" w="45">
                    <a:moveTo>
                      <a:pt x="24" y="0"/>
                    </a:moveTo>
                    <a:cubicBezTo>
                      <a:pt x="13" y="0"/>
                      <a:pt x="1" y="11"/>
                      <a:pt x="1" y="23"/>
                    </a:cubicBezTo>
                    <a:lnTo>
                      <a:pt x="1" y="162"/>
                    </a:lnTo>
                    <a:cubicBezTo>
                      <a:pt x="1" y="172"/>
                      <a:pt x="13" y="182"/>
                      <a:pt x="24" y="182"/>
                    </a:cubicBezTo>
                    <a:cubicBezTo>
                      <a:pt x="34" y="182"/>
                      <a:pt x="44" y="172"/>
                      <a:pt x="44" y="162"/>
                    </a:cubicBezTo>
                    <a:lnTo>
                      <a:pt x="44" y="23"/>
                    </a:lnTo>
                    <a:cubicBezTo>
                      <a:pt x="44" y="11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37"/>
              <p:cNvSpPr/>
              <p:nvPr/>
            </p:nvSpPr>
            <p:spPr>
              <a:xfrm>
                <a:off x="-734690" y="1763547"/>
                <a:ext cx="2337" cy="11111"/>
              </a:xfrm>
              <a:custGeom>
                <a:rect b="b" l="l" r="r" t="t"/>
                <a:pathLst>
                  <a:path extrusionOk="0" h="214" w="45">
                    <a:moveTo>
                      <a:pt x="24" y="1"/>
                    </a:moveTo>
                    <a:cubicBezTo>
                      <a:pt x="1" y="1"/>
                      <a:pt x="1" y="11"/>
                      <a:pt x="1" y="21"/>
                    </a:cubicBezTo>
                    <a:lnTo>
                      <a:pt x="1" y="193"/>
                    </a:lnTo>
                    <a:cubicBezTo>
                      <a:pt x="1" y="203"/>
                      <a:pt x="1" y="213"/>
                      <a:pt x="24" y="213"/>
                    </a:cubicBezTo>
                    <a:cubicBezTo>
                      <a:pt x="34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37"/>
              <p:cNvSpPr/>
              <p:nvPr/>
            </p:nvSpPr>
            <p:spPr>
              <a:xfrm>
                <a:off x="-775085" y="1735249"/>
                <a:ext cx="140710" cy="21704"/>
              </a:xfrm>
              <a:custGeom>
                <a:rect b="b" l="l" r="r" t="t"/>
                <a:pathLst>
                  <a:path extrusionOk="0" h="418" w="2710">
                    <a:moveTo>
                      <a:pt x="0" y="0"/>
                    </a:moveTo>
                    <a:lnTo>
                      <a:pt x="0" y="344"/>
                    </a:lnTo>
                    <a:cubicBezTo>
                      <a:pt x="0" y="385"/>
                      <a:pt x="610" y="418"/>
                      <a:pt x="1355" y="418"/>
                    </a:cubicBezTo>
                    <a:cubicBezTo>
                      <a:pt x="2113" y="418"/>
                      <a:pt x="2710" y="385"/>
                      <a:pt x="2710" y="344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37"/>
              <p:cNvSpPr/>
              <p:nvPr/>
            </p:nvSpPr>
            <p:spPr>
              <a:xfrm>
                <a:off x="-776176" y="1734159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3" y="418"/>
                      <a:pt x="1376" y="418"/>
                    </a:cubicBezTo>
                    <a:cubicBezTo>
                      <a:pt x="651" y="418"/>
                      <a:pt x="118" y="385"/>
                      <a:pt x="42" y="354"/>
                    </a:cubicBezTo>
                    <a:lnTo>
                      <a:pt x="42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365"/>
                    </a:lnTo>
                    <a:cubicBezTo>
                      <a:pt x="1" y="395"/>
                      <a:pt x="1" y="418"/>
                      <a:pt x="426" y="439"/>
                    </a:cubicBezTo>
                    <a:cubicBezTo>
                      <a:pt x="682" y="449"/>
                      <a:pt x="1025" y="459"/>
                      <a:pt x="1376" y="459"/>
                    </a:cubicBezTo>
                    <a:cubicBezTo>
                      <a:pt x="1739" y="459"/>
                      <a:pt x="2080" y="449"/>
                      <a:pt x="2336" y="439"/>
                    </a:cubicBezTo>
                    <a:cubicBezTo>
                      <a:pt x="2754" y="418"/>
                      <a:pt x="2754" y="395"/>
                      <a:pt x="2754" y="365"/>
                    </a:cubicBezTo>
                    <a:lnTo>
                      <a:pt x="2754" y="21"/>
                    </a:lnTo>
                    <a:cubicBezTo>
                      <a:pt x="2754" y="11"/>
                      <a:pt x="2754" y="1"/>
                      <a:pt x="273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37"/>
              <p:cNvSpPr/>
              <p:nvPr/>
            </p:nvSpPr>
            <p:spPr>
              <a:xfrm>
                <a:off x="-775085" y="1731407"/>
                <a:ext cx="140710" cy="7892"/>
              </a:xfrm>
              <a:custGeom>
                <a:rect b="b" l="l" r="r" t="t"/>
                <a:pathLst>
                  <a:path extrusionOk="0" h="152" w="2710">
                    <a:moveTo>
                      <a:pt x="1355" y="0"/>
                    </a:moveTo>
                    <a:cubicBezTo>
                      <a:pt x="610" y="0"/>
                      <a:pt x="0" y="44"/>
                      <a:pt x="0" y="74"/>
                    </a:cubicBezTo>
                    <a:cubicBezTo>
                      <a:pt x="0" y="118"/>
                      <a:pt x="610" y="151"/>
                      <a:pt x="1355" y="151"/>
                    </a:cubicBezTo>
                    <a:cubicBezTo>
                      <a:pt x="2113" y="151"/>
                      <a:pt x="2710" y="118"/>
                      <a:pt x="2710" y="74"/>
                    </a:cubicBezTo>
                    <a:cubicBezTo>
                      <a:pt x="2710" y="44"/>
                      <a:pt x="211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37"/>
              <p:cNvSpPr/>
              <p:nvPr/>
            </p:nvSpPr>
            <p:spPr>
              <a:xfrm>
                <a:off x="-776176" y="1730317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39" y="44"/>
                      <a:pt x="2538" y="75"/>
                      <a:pt x="2679" y="95"/>
                    </a:cubicBezTo>
                    <a:cubicBezTo>
                      <a:pt x="2538" y="129"/>
                      <a:pt x="2039" y="149"/>
                      <a:pt x="1376" y="149"/>
                    </a:cubicBezTo>
                    <a:cubicBezTo>
                      <a:pt x="725" y="149"/>
                      <a:pt x="223" y="129"/>
                      <a:pt x="85" y="95"/>
                    </a:cubicBezTo>
                    <a:cubicBezTo>
                      <a:pt x="223" y="75"/>
                      <a:pt x="72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25" y="1"/>
                      <a:pt x="682" y="11"/>
                      <a:pt x="426" y="21"/>
                    </a:cubicBezTo>
                    <a:cubicBezTo>
                      <a:pt x="1" y="54"/>
                      <a:pt x="1" y="75"/>
                      <a:pt x="1" y="95"/>
                    </a:cubicBezTo>
                    <a:cubicBezTo>
                      <a:pt x="1" y="129"/>
                      <a:pt x="1" y="149"/>
                      <a:pt x="426" y="172"/>
                    </a:cubicBezTo>
                    <a:cubicBezTo>
                      <a:pt x="682" y="193"/>
                      <a:pt x="1025" y="193"/>
                      <a:pt x="1376" y="193"/>
                    </a:cubicBezTo>
                    <a:cubicBezTo>
                      <a:pt x="1739" y="193"/>
                      <a:pt x="2080" y="193"/>
                      <a:pt x="2336" y="172"/>
                    </a:cubicBezTo>
                    <a:cubicBezTo>
                      <a:pt x="2754" y="149"/>
                      <a:pt x="2754" y="129"/>
                      <a:pt x="2754" y="95"/>
                    </a:cubicBezTo>
                    <a:cubicBezTo>
                      <a:pt x="2754" y="75"/>
                      <a:pt x="2754" y="54"/>
                      <a:pt x="2336" y="21"/>
                    </a:cubicBezTo>
                    <a:cubicBezTo>
                      <a:pt x="2080" y="11"/>
                      <a:pt x="1739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37"/>
              <p:cNvSpPr/>
              <p:nvPr/>
            </p:nvSpPr>
            <p:spPr>
              <a:xfrm>
                <a:off x="-758470" y="1732601"/>
                <a:ext cx="108155" cy="4933"/>
              </a:xfrm>
              <a:custGeom>
                <a:rect b="b" l="l" r="r" t="t"/>
                <a:pathLst>
                  <a:path extrusionOk="0" h="95" w="2083">
                    <a:moveTo>
                      <a:pt x="1035" y="0"/>
                    </a:moveTo>
                    <a:cubicBezTo>
                      <a:pt x="469" y="0"/>
                      <a:pt x="0" y="21"/>
                      <a:pt x="0" y="51"/>
                    </a:cubicBezTo>
                    <a:cubicBezTo>
                      <a:pt x="0" y="74"/>
                      <a:pt x="469" y="95"/>
                      <a:pt x="1035" y="95"/>
                    </a:cubicBezTo>
                    <a:cubicBezTo>
                      <a:pt x="1611" y="95"/>
                      <a:pt x="2082" y="74"/>
                      <a:pt x="2082" y="51"/>
                    </a:cubicBezTo>
                    <a:cubicBezTo>
                      <a:pt x="2082" y="21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37"/>
              <p:cNvSpPr/>
              <p:nvPr/>
            </p:nvSpPr>
            <p:spPr>
              <a:xfrm>
                <a:off x="-759560" y="1731407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56" y="44"/>
                    </a:moveTo>
                    <a:cubicBezTo>
                      <a:pt x="1504" y="44"/>
                      <a:pt x="1847" y="54"/>
                      <a:pt x="1996" y="74"/>
                    </a:cubicBezTo>
                    <a:cubicBezTo>
                      <a:pt x="1847" y="87"/>
                      <a:pt x="1504" y="97"/>
                      <a:pt x="1056" y="97"/>
                    </a:cubicBezTo>
                    <a:cubicBezTo>
                      <a:pt x="618" y="97"/>
                      <a:pt x="277" y="87"/>
                      <a:pt x="129" y="74"/>
                    </a:cubicBezTo>
                    <a:cubicBezTo>
                      <a:pt x="277" y="54"/>
                      <a:pt x="618" y="44"/>
                      <a:pt x="1056" y="44"/>
                    </a:cubicBezTo>
                    <a:close/>
                    <a:moveTo>
                      <a:pt x="1056" y="0"/>
                    </a:moveTo>
                    <a:cubicBezTo>
                      <a:pt x="779" y="0"/>
                      <a:pt x="523" y="0"/>
                      <a:pt x="321" y="10"/>
                    </a:cubicBezTo>
                    <a:cubicBezTo>
                      <a:pt x="1" y="33"/>
                      <a:pt x="1" y="44"/>
                      <a:pt x="1" y="74"/>
                    </a:cubicBezTo>
                    <a:cubicBezTo>
                      <a:pt x="1" y="97"/>
                      <a:pt x="1" y="108"/>
                      <a:pt x="321" y="128"/>
                    </a:cubicBezTo>
                    <a:cubicBezTo>
                      <a:pt x="523" y="138"/>
                      <a:pt x="779" y="138"/>
                      <a:pt x="1056" y="138"/>
                    </a:cubicBezTo>
                    <a:cubicBezTo>
                      <a:pt x="1345" y="138"/>
                      <a:pt x="1601" y="138"/>
                      <a:pt x="1804" y="128"/>
                    </a:cubicBezTo>
                    <a:cubicBezTo>
                      <a:pt x="2124" y="108"/>
                      <a:pt x="2124" y="97"/>
                      <a:pt x="2124" y="74"/>
                    </a:cubicBezTo>
                    <a:cubicBezTo>
                      <a:pt x="2124" y="44"/>
                      <a:pt x="2124" y="33"/>
                      <a:pt x="1804" y="10"/>
                    </a:cubicBezTo>
                    <a:cubicBezTo>
                      <a:pt x="1601" y="0"/>
                      <a:pt x="1345" y="0"/>
                      <a:pt x="105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37"/>
              <p:cNvSpPr/>
              <p:nvPr/>
            </p:nvSpPr>
            <p:spPr>
              <a:xfrm>
                <a:off x="-642164" y="1736443"/>
                <a:ext cx="2337" cy="16148"/>
              </a:xfrm>
              <a:custGeom>
                <a:rect b="b" l="l" r="r" t="t"/>
                <a:pathLst>
                  <a:path extrusionOk="0" h="311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87"/>
                    </a:lnTo>
                    <a:cubicBezTo>
                      <a:pt x="1" y="298"/>
                      <a:pt x="11" y="310"/>
                      <a:pt x="21" y="310"/>
                    </a:cubicBezTo>
                    <a:cubicBezTo>
                      <a:pt x="34" y="310"/>
                      <a:pt x="45" y="298"/>
                      <a:pt x="45" y="287"/>
                    </a:cubicBezTo>
                    <a:lnTo>
                      <a:pt x="45" y="21"/>
                    </a:lnTo>
                    <a:cubicBezTo>
                      <a:pt x="45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37"/>
              <p:cNvSpPr/>
              <p:nvPr/>
            </p:nvSpPr>
            <p:spPr>
              <a:xfrm>
                <a:off x="-652133" y="1738053"/>
                <a:ext cx="2337" cy="16667"/>
              </a:xfrm>
              <a:custGeom>
                <a:rect b="b" l="l" r="r" t="t"/>
                <a:pathLst>
                  <a:path extrusionOk="0" h="321" w="45">
                    <a:moveTo>
                      <a:pt x="21" y="0"/>
                    </a:moveTo>
                    <a:cubicBezTo>
                      <a:pt x="11" y="0"/>
                      <a:pt x="1" y="10"/>
                      <a:pt x="1" y="23"/>
                    </a:cubicBezTo>
                    <a:lnTo>
                      <a:pt x="1" y="300"/>
                    </a:lnTo>
                    <a:cubicBezTo>
                      <a:pt x="1" y="310"/>
                      <a:pt x="11" y="320"/>
                      <a:pt x="21" y="320"/>
                    </a:cubicBezTo>
                    <a:cubicBezTo>
                      <a:pt x="34" y="320"/>
                      <a:pt x="44" y="310"/>
                      <a:pt x="44" y="300"/>
                    </a:cubicBezTo>
                    <a:lnTo>
                      <a:pt x="44" y="23"/>
                    </a:lnTo>
                    <a:cubicBezTo>
                      <a:pt x="44" y="1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37"/>
              <p:cNvSpPr/>
              <p:nvPr/>
            </p:nvSpPr>
            <p:spPr>
              <a:xfrm>
                <a:off x="-667658" y="1738053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3" y="0"/>
                    </a:moveTo>
                    <a:cubicBezTo>
                      <a:pt x="13" y="0"/>
                      <a:pt x="0" y="10"/>
                      <a:pt x="0" y="23"/>
                    </a:cubicBezTo>
                    <a:lnTo>
                      <a:pt x="0" y="236"/>
                    </a:lnTo>
                    <a:cubicBezTo>
                      <a:pt x="0" y="246"/>
                      <a:pt x="13" y="256"/>
                      <a:pt x="23" y="256"/>
                    </a:cubicBezTo>
                    <a:cubicBezTo>
                      <a:pt x="44" y="256"/>
                      <a:pt x="44" y="246"/>
                      <a:pt x="44" y="236"/>
                    </a:cubicBezTo>
                    <a:lnTo>
                      <a:pt x="44" y="23"/>
                    </a:lnTo>
                    <a:cubicBezTo>
                      <a:pt x="44" y="10"/>
                      <a:pt x="4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37"/>
              <p:cNvSpPr/>
              <p:nvPr/>
            </p:nvSpPr>
            <p:spPr>
              <a:xfrm>
                <a:off x="-686973" y="1745218"/>
                <a:ext cx="2181" cy="12306"/>
              </a:xfrm>
              <a:custGeom>
                <a:rect b="b" l="l" r="r" t="t"/>
                <a:pathLst>
                  <a:path extrusionOk="0" h="237" w="42">
                    <a:moveTo>
                      <a:pt x="21" y="1"/>
                    </a:moveTo>
                    <a:cubicBezTo>
                      <a:pt x="11" y="1"/>
                      <a:pt x="1" y="13"/>
                      <a:pt x="1" y="24"/>
                    </a:cubicBezTo>
                    <a:lnTo>
                      <a:pt x="1" y="216"/>
                    </a:lnTo>
                    <a:cubicBezTo>
                      <a:pt x="1" y="226"/>
                      <a:pt x="11" y="236"/>
                      <a:pt x="21" y="236"/>
                    </a:cubicBezTo>
                    <a:cubicBezTo>
                      <a:pt x="32" y="236"/>
                      <a:pt x="42" y="226"/>
                      <a:pt x="42" y="216"/>
                    </a:cubicBezTo>
                    <a:lnTo>
                      <a:pt x="42" y="24"/>
                    </a:lnTo>
                    <a:cubicBezTo>
                      <a:pt x="42" y="13"/>
                      <a:pt x="3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37"/>
              <p:cNvSpPr/>
              <p:nvPr/>
            </p:nvSpPr>
            <p:spPr>
              <a:xfrm>
                <a:off x="-708105" y="1744180"/>
                <a:ext cx="2337" cy="14383"/>
              </a:xfrm>
              <a:custGeom>
                <a:rect b="b" l="l" r="r" t="t"/>
                <a:pathLst>
                  <a:path extrusionOk="0" h="277" w="45">
                    <a:moveTo>
                      <a:pt x="24" y="0"/>
                    </a:moveTo>
                    <a:cubicBezTo>
                      <a:pt x="1" y="0"/>
                      <a:pt x="1" y="10"/>
                      <a:pt x="1" y="21"/>
                    </a:cubicBezTo>
                    <a:lnTo>
                      <a:pt x="1" y="256"/>
                    </a:lnTo>
                    <a:cubicBezTo>
                      <a:pt x="1" y="266"/>
                      <a:pt x="1" y="277"/>
                      <a:pt x="24" y="277"/>
                    </a:cubicBezTo>
                    <a:cubicBezTo>
                      <a:pt x="34" y="277"/>
                      <a:pt x="44" y="266"/>
                      <a:pt x="44" y="256"/>
                    </a:cubicBezTo>
                    <a:lnTo>
                      <a:pt x="44" y="21"/>
                    </a:lnTo>
                    <a:cubicBezTo>
                      <a:pt x="44" y="10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37"/>
              <p:cNvSpPr/>
              <p:nvPr/>
            </p:nvSpPr>
            <p:spPr>
              <a:xfrm>
                <a:off x="-771243" y="1736443"/>
                <a:ext cx="2285" cy="8308"/>
              </a:xfrm>
              <a:custGeom>
                <a:rect b="b" l="l" r="r" t="t"/>
                <a:pathLst>
                  <a:path extrusionOk="0" h="160" w="44">
                    <a:moveTo>
                      <a:pt x="23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0" y="159"/>
                      <a:pt x="23" y="159"/>
                    </a:cubicBezTo>
                    <a:cubicBezTo>
                      <a:pt x="34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37"/>
              <p:cNvSpPr/>
              <p:nvPr/>
            </p:nvSpPr>
            <p:spPr>
              <a:xfrm>
                <a:off x="-763403" y="1746413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159"/>
                    </a:lnTo>
                    <a:cubicBezTo>
                      <a:pt x="0" y="170"/>
                      <a:pt x="11" y="182"/>
                      <a:pt x="21" y="182"/>
                    </a:cubicBezTo>
                    <a:cubicBezTo>
                      <a:pt x="41" y="182"/>
                      <a:pt x="41" y="170"/>
                      <a:pt x="41" y="159"/>
                    </a:cubicBezTo>
                    <a:lnTo>
                      <a:pt x="41" y="21"/>
                    </a:lnTo>
                    <a:cubicBezTo>
                      <a:pt x="41" y="11"/>
                      <a:pt x="4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37"/>
              <p:cNvSpPr/>
              <p:nvPr/>
            </p:nvSpPr>
            <p:spPr>
              <a:xfrm>
                <a:off x="-730847" y="1745893"/>
                <a:ext cx="2337" cy="10540"/>
              </a:xfrm>
              <a:custGeom>
                <a:rect b="b" l="l" r="r" t="t"/>
                <a:pathLst>
                  <a:path extrusionOk="0" h="203" w="45">
                    <a:moveTo>
                      <a:pt x="24" y="0"/>
                    </a:moveTo>
                    <a:cubicBezTo>
                      <a:pt x="14" y="0"/>
                      <a:pt x="1" y="11"/>
                      <a:pt x="1" y="21"/>
                    </a:cubicBezTo>
                    <a:lnTo>
                      <a:pt x="1" y="180"/>
                    </a:lnTo>
                    <a:cubicBezTo>
                      <a:pt x="1" y="203"/>
                      <a:pt x="14" y="203"/>
                      <a:pt x="24" y="203"/>
                    </a:cubicBezTo>
                    <a:cubicBezTo>
                      <a:pt x="44" y="203"/>
                      <a:pt x="44" y="203"/>
                      <a:pt x="44" y="180"/>
                    </a:cubicBezTo>
                    <a:lnTo>
                      <a:pt x="44" y="21"/>
                    </a:lnTo>
                    <a:cubicBezTo>
                      <a:pt x="44" y="11"/>
                      <a:pt x="4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37"/>
              <p:cNvSpPr/>
              <p:nvPr/>
            </p:nvSpPr>
            <p:spPr>
              <a:xfrm>
                <a:off x="-772333" y="1717544"/>
                <a:ext cx="140762" cy="21756"/>
              </a:xfrm>
              <a:custGeom>
                <a:rect b="b" l="l" r="r" t="t"/>
                <a:pathLst>
                  <a:path extrusionOk="0" h="419" w="2711">
                    <a:moveTo>
                      <a:pt x="1" y="1"/>
                    </a:moveTo>
                    <a:lnTo>
                      <a:pt x="1" y="341"/>
                    </a:lnTo>
                    <a:cubicBezTo>
                      <a:pt x="1" y="375"/>
                      <a:pt x="608" y="418"/>
                      <a:pt x="1356" y="418"/>
                    </a:cubicBezTo>
                    <a:cubicBezTo>
                      <a:pt x="2103" y="418"/>
                      <a:pt x="2710" y="375"/>
                      <a:pt x="2710" y="341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37"/>
              <p:cNvSpPr/>
              <p:nvPr/>
            </p:nvSpPr>
            <p:spPr>
              <a:xfrm>
                <a:off x="-773372" y="1716505"/>
                <a:ext cx="142995" cy="23832"/>
              </a:xfrm>
              <a:custGeom>
                <a:rect b="b" l="l" r="r" t="t"/>
                <a:pathLst>
                  <a:path extrusionOk="0" h="459" w="2754">
                    <a:moveTo>
                      <a:pt x="2710" y="41"/>
                    </a:moveTo>
                    <a:lnTo>
                      <a:pt x="2710" y="351"/>
                    </a:lnTo>
                    <a:cubicBezTo>
                      <a:pt x="2636" y="384"/>
                      <a:pt x="2100" y="415"/>
                      <a:pt x="1376" y="415"/>
                    </a:cubicBezTo>
                    <a:cubicBezTo>
                      <a:pt x="651" y="415"/>
                      <a:pt x="105" y="384"/>
                      <a:pt x="41" y="351"/>
                    </a:cubicBezTo>
                    <a:lnTo>
                      <a:pt x="41" y="41"/>
                    </a:lnTo>
                    <a:close/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361"/>
                    </a:lnTo>
                    <a:cubicBezTo>
                      <a:pt x="0" y="384"/>
                      <a:pt x="0" y="405"/>
                      <a:pt x="415" y="438"/>
                    </a:cubicBezTo>
                    <a:cubicBezTo>
                      <a:pt x="671" y="449"/>
                      <a:pt x="1012" y="459"/>
                      <a:pt x="1376" y="459"/>
                    </a:cubicBezTo>
                    <a:cubicBezTo>
                      <a:pt x="1739" y="459"/>
                      <a:pt x="2080" y="449"/>
                      <a:pt x="2336" y="438"/>
                    </a:cubicBezTo>
                    <a:cubicBezTo>
                      <a:pt x="2753" y="405"/>
                      <a:pt x="2753" y="384"/>
                      <a:pt x="2753" y="361"/>
                    </a:cubicBezTo>
                    <a:lnTo>
                      <a:pt x="2753" y="21"/>
                    </a:lnTo>
                    <a:cubicBezTo>
                      <a:pt x="2753" y="11"/>
                      <a:pt x="2741" y="0"/>
                      <a:pt x="2730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37"/>
              <p:cNvSpPr/>
              <p:nvPr/>
            </p:nvSpPr>
            <p:spPr>
              <a:xfrm>
                <a:off x="-772333" y="1713701"/>
                <a:ext cx="140762" cy="7788"/>
              </a:xfrm>
              <a:custGeom>
                <a:rect b="b" l="l" r="r" t="t"/>
                <a:pathLst>
                  <a:path extrusionOk="0" h="150" w="2711">
                    <a:moveTo>
                      <a:pt x="1356" y="1"/>
                    </a:moveTo>
                    <a:cubicBezTo>
                      <a:pt x="608" y="1"/>
                      <a:pt x="1" y="31"/>
                      <a:pt x="1" y="75"/>
                    </a:cubicBezTo>
                    <a:cubicBezTo>
                      <a:pt x="1" y="118"/>
                      <a:pt x="608" y="149"/>
                      <a:pt x="1356" y="149"/>
                    </a:cubicBezTo>
                    <a:cubicBezTo>
                      <a:pt x="2103" y="149"/>
                      <a:pt x="2710" y="118"/>
                      <a:pt x="2710" y="75"/>
                    </a:cubicBezTo>
                    <a:cubicBezTo>
                      <a:pt x="2710" y="31"/>
                      <a:pt x="2103" y="1"/>
                      <a:pt x="13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37"/>
              <p:cNvSpPr/>
              <p:nvPr/>
            </p:nvSpPr>
            <p:spPr>
              <a:xfrm>
                <a:off x="-773372" y="1712663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1"/>
                    </a:moveTo>
                    <a:cubicBezTo>
                      <a:pt x="2026" y="41"/>
                      <a:pt x="2538" y="64"/>
                      <a:pt x="2677" y="95"/>
                    </a:cubicBezTo>
                    <a:cubicBezTo>
                      <a:pt x="2538" y="115"/>
                      <a:pt x="2026" y="149"/>
                      <a:pt x="1376" y="149"/>
                    </a:cubicBezTo>
                    <a:cubicBezTo>
                      <a:pt x="715" y="149"/>
                      <a:pt x="213" y="115"/>
                      <a:pt x="75" y="95"/>
                    </a:cubicBezTo>
                    <a:cubicBezTo>
                      <a:pt x="213" y="64"/>
                      <a:pt x="715" y="41"/>
                      <a:pt x="1376" y="41"/>
                    </a:cubicBezTo>
                    <a:close/>
                    <a:moveTo>
                      <a:pt x="1376" y="0"/>
                    </a:moveTo>
                    <a:cubicBezTo>
                      <a:pt x="1012" y="0"/>
                      <a:pt x="671" y="0"/>
                      <a:pt x="415" y="21"/>
                    </a:cubicBezTo>
                    <a:cubicBezTo>
                      <a:pt x="0" y="41"/>
                      <a:pt x="0" y="64"/>
                      <a:pt x="0" y="95"/>
                    </a:cubicBezTo>
                    <a:cubicBezTo>
                      <a:pt x="0" y="115"/>
                      <a:pt x="0" y="149"/>
                      <a:pt x="415" y="169"/>
                    </a:cubicBezTo>
                    <a:cubicBezTo>
                      <a:pt x="671" y="179"/>
                      <a:pt x="1012" y="192"/>
                      <a:pt x="1376" y="192"/>
                    </a:cubicBezTo>
                    <a:cubicBezTo>
                      <a:pt x="1739" y="192"/>
                      <a:pt x="2080" y="179"/>
                      <a:pt x="2336" y="169"/>
                    </a:cubicBezTo>
                    <a:cubicBezTo>
                      <a:pt x="2753" y="149"/>
                      <a:pt x="2753" y="115"/>
                      <a:pt x="2753" y="95"/>
                    </a:cubicBezTo>
                    <a:cubicBezTo>
                      <a:pt x="2753" y="64"/>
                      <a:pt x="2753" y="41"/>
                      <a:pt x="2336" y="21"/>
                    </a:cubicBezTo>
                    <a:cubicBezTo>
                      <a:pt x="2080" y="0"/>
                      <a:pt x="1739" y="0"/>
                      <a:pt x="137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37"/>
              <p:cNvSpPr/>
              <p:nvPr/>
            </p:nvSpPr>
            <p:spPr>
              <a:xfrm>
                <a:off x="-756237" y="1714221"/>
                <a:ext cx="108051" cy="5140"/>
              </a:xfrm>
              <a:custGeom>
                <a:rect b="b" l="l" r="r" t="t"/>
                <a:pathLst>
                  <a:path extrusionOk="0" h="99" w="2081">
                    <a:moveTo>
                      <a:pt x="1046" y="1"/>
                    </a:moveTo>
                    <a:cubicBezTo>
                      <a:pt x="469" y="1"/>
                      <a:pt x="1" y="21"/>
                      <a:pt x="1" y="55"/>
                    </a:cubicBezTo>
                    <a:cubicBezTo>
                      <a:pt x="1" y="75"/>
                      <a:pt x="469" y="98"/>
                      <a:pt x="1046" y="98"/>
                    </a:cubicBezTo>
                    <a:cubicBezTo>
                      <a:pt x="1622" y="98"/>
                      <a:pt x="2080" y="75"/>
                      <a:pt x="2080" y="55"/>
                    </a:cubicBezTo>
                    <a:cubicBezTo>
                      <a:pt x="2080" y="21"/>
                      <a:pt x="1622" y="1"/>
                      <a:pt x="10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37"/>
              <p:cNvSpPr/>
              <p:nvPr/>
            </p:nvSpPr>
            <p:spPr>
              <a:xfrm>
                <a:off x="-757432" y="1713182"/>
                <a:ext cx="110439" cy="7217"/>
              </a:xfrm>
              <a:custGeom>
                <a:rect b="b" l="l" r="r" t="t"/>
                <a:pathLst>
                  <a:path extrusionOk="0" h="139" w="2127">
                    <a:moveTo>
                      <a:pt x="1069" y="41"/>
                    </a:moveTo>
                    <a:cubicBezTo>
                      <a:pt x="1506" y="41"/>
                      <a:pt x="1847" y="64"/>
                      <a:pt x="2008" y="75"/>
                    </a:cubicBezTo>
                    <a:cubicBezTo>
                      <a:pt x="1847" y="85"/>
                      <a:pt x="1506" y="95"/>
                      <a:pt x="1069" y="95"/>
                    </a:cubicBezTo>
                    <a:cubicBezTo>
                      <a:pt x="620" y="95"/>
                      <a:pt x="290" y="85"/>
                      <a:pt x="129" y="75"/>
                    </a:cubicBezTo>
                    <a:cubicBezTo>
                      <a:pt x="290" y="64"/>
                      <a:pt x="620" y="41"/>
                      <a:pt x="1069" y="41"/>
                    </a:cubicBezTo>
                    <a:close/>
                    <a:moveTo>
                      <a:pt x="1069" y="0"/>
                    </a:moveTo>
                    <a:cubicBezTo>
                      <a:pt x="792" y="0"/>
                      <a:pt x="526" y="11"/>
                      <a:pt x="334" y="21"/>
                    </a:cubicBezTo>
                    <a:cubicBezTo>
                      <a:pt x="1" y="31"/>
                      <a:pt x="1" y="54"/>
                      <a:pt x="1" y="75"/>
                    </a:cubicBezTo>
                    <a:cubicBezTo>
                      <a:pt x="1" y="95"/>
                      <a:pt x="1" y="118"/>
                      <a:pt x="334" y="128"/>
                    </a:cubicBezTo>
                    <a:cubicBezTo>
                      <a:pt x="526" y="139"/>
                      <a:pt x="792" y="139"/>
                      <a:pt x="1069" y="139"/>
                    </a:cubicBezTo>
                    <a:cubicBezTo>
                      <a:pt x="1345" y="139"/>
                      <a:pt x="1601" y="139"/>
                      <a:pt x="1806" y="128"/>
                    </a:cubicBezTo>
                    <a:cubicBezTo>
                      <a:pt x="2126" y="118"/>
                      <a:pt x="2126" y="95"/>
                      <a:pt x="2126" y="75"/>
                    </a:cubicBezTo>
                    <a:cubicBezTo>
                      <a:pt x="2126" y="54"/>
                      <a:pt x="2126" y="31"/>
                      <a:pt x="1806" y="21"/>
                    </a:cubicBezTo>
                    <a:cubicBezTo>
                      <a:pt x="1601" y="11"/>
                      <a:pt x="1345" y="0"/>
                      <a:pt x="1069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37"/>
              <p:cNvSpPr/>
              <p:nvPr/>
            </p:nvSpPr>
            <p:spPr>
              <a:xfrm>
                <a:off x="-639879" y="1718115"/>
                <a:ext cx="2181" cy="16096"/>
              </a:xfrm>
              <a:custGeom>
                <a:rect b="b" l="l" r="r" t="t"/>
                <a:pathLst>
                  <a:path extrusionOk="0" h="310" w="42">
                    <a:moveTo>
                      <a:pt x="21" y="0"/>
                    </a:moveTo>
                    <a:cubicBezTo>
                      <a:pt x="11" y="0"/>
                      <a:pt x="1" y="10"/>
                      <a:pt x="1" y="23"/>
                    </a:cubicBezTo>
                    <a:lnTo>
                      <a:pt x="1" y="289"/>
                    </a:lnTo>
                    <a:cubicBezTo>
                      <a:pt x="1" y="300"/>
                      <a:pt x="11" y="310"/>
                      <a:pt x="21" y="310"/>
                    </a:cubicBezTo>
                    <a:cubicBezTo>
                      <a:pt x="31" y="310"/>
                      <a:pt x="42" y="300"/>
                      <a:pt x="42" y="289"/>
                    </a:cubicBezTo>
                    <a:lnTo>
                      <a:pt x="42" y="23"/>
                    </a:lnTo>
                    <a:cubicBezTo>
                      <a:pt x="42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37"/>
              <p:cNvSpPr/>
              <p:nvPr/>
            </p:nvSpPr>
            <p:spPr>
              <a:xfrm>
                <a:off x="-649848" y="1719828"/>
                <a:ext cx="2181" cy="16667"/>
              </a:xfrm>
              <a:custGeom>
                <a:rect b="b" l="l" r="r" t="t"/>
                <a:pathLst>
                  <a:path extrusionOk="0" h="321" w="42"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297"/>
                    </a:lnTo>
                    <a:cubicBezTo>
                      <a:pt x="0" y="310"/>
                      <a:pt x="11" y="320"/>
                      <a:pt x="21" y="320"/>
                    </a:cubicBezTo>
                    <a:cubicBezTo>
                      <a:pt x="31" y="320"/>
                      <a:pt x="41" y="310"/>
                      <a:pt x="41" y="297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37"/>
              <p:cNvSpPr/>
              <p:nvPr/>
            </p:nvSpPr>
            <p:spPr>
              <a:xfrm>
                <a:off x="-664854" y="1720348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3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36"/>
                    </a:lnTo>
                    <a:cubicBezTo>
                      <a:pt x="0" y="246"/>
                      <a:pt x="10" y="257"/>
                      <a:pt x="23" y="257"/>
                    </a:cubicBezTo>
                    <a:cubicBezTo>
                      <a:pt x="33" y="257"/>
                      <a:pt x="44" y="246"/>
                      <a:pt x="44" y="236"/>
                    </a:cubicBezTo>
                    <a:lnTo>
                      <a:pt x="44" y="21"/>
                    </a:lnTo>
                    <a:cubicBezTo>
                      <a:pt x="44" y="11"/>
                      <a:pt x="33" y="1"/>
                      <a:pt x="2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37"/>
              <p:cNvSpPr/>
              <p:nvPr/>
            </p:nvSpPr>
            <p:spPr>
              <a:xfrm>
                <a:off x="-684844" y="1727513"/>
                <a:ext cx="2337" cy="11786"/>
              </a:xfrm>
              <a:custGeom>
                <a:rect b="b" l="l" r="r" t="t"/>
                <a:pathLst>
                  <a:path extrusionOk="0" h="227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03"/>
                    </a:lnTo>
                    <a:cubicBezTo>
                      <a:pt x="1" y="213"/>
                      <a:pt x="11" y="226"/>
                      <a:pt x="24" y="226"/>
                    </a:cubicBezTo>
                    <a:cubicBezTo>
                      <a:pt x="34" y="226"/>
                      <a:pt x="44" y="213"/>
                      <a:pt x="44" y="20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37"/>
              <p:cNvSpPr/>
              <p:nvPr/>
            </p:nvSpPr>
            <p:spPr>
              <a:xfrm>
                <a:off x="-705821" y="1725955"/>
                <a:ext cx="2285" cy="14383"/>
              </a:xfrm>
              <a:custGeom>
                <a:rect b="b" l="l" r="r" t="t"/>
                <a:pathLst>
                  <a:path extrusionOk="0" h="277" w="44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256"/>
                    </a:lnTo>
                    <a:cubicBezTo>
                      <a:pt x="0" y="267"/>
                      <a:pt x="11" y="277"/>
                      <a:pt x="21" y="277"/>
                    </a:cubicBezTo>
                    <a:cubicBezTo>
                      <a:pt x="31" y="277"/>
                      <a:pt x="44" y="267"/>
                      <a:pt x="44" y="256"/>
                    </a:cubicBezTo>
                    <a:lnTo>
                      <a:pt x="44" y="21"/>
                    </a:lnTo>
                    <a:cubicBezTo>
                      <a:pt x="44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37"/>
              <p:cNvSpPr/>
              <p:nvPr/>
            </p:nvSpPr>
            <p:spPr>
              <a:xfrm>
                <a:off x="-769010" y="1718115"/>
                <a:ext cx="2337" cy="8411"/>
              </a:xfrm>
              <a:custGeom>
                <a:rect b="b" l="l" r="r" t="t"/>
                <a:pathLst>
                  <a:path extrusionOk="0" h="162" w="45">
                    <a:moveTo>
                      <a:pt x="21" y="0"/>
                    </a:moveTo>
                    <a:cubicBezTo>
                      <a:pt x="11" y="0"/>
                      <a:pt x="1" y="10"/>
                      <a:pt x="1" y="23"/>
                    </a:cubicBezTo>
                    <a:lnTo>
                      <a:pt x="1" y="138"/>
                    </a:lnTo>
                    <a:cubicBezTo>
                      <a:pt x="1" y="161"/>
                      <a:pt x="11" y="161"/>
                      <a:pt x="21" y="161"/>
                    </a:cubicBezTo>
                    <a:cubicBezTo>
                      <a:pt x="32" y="161"/>
                      <a:pt x="44" y="161"/>
                      <a:pt x="44" y="138"/>
                    </a:cubicBezTo>
                    <a:lnTo>
                      <a:pt x="44" y="23"/>
                    </a:lnTo>
                    <a:cubicBezTo>
                      <a:pt x="44" y="10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37"/>
              <p:cNvSpPr/>
              <p:nvPr/>
            </p:nvSpPr>
            <p:spPr>
              <a:xfrm>
                <a:off x="-760755" y="1728603"/>
                <a:ext cx="2337" cy="9502"/>
              </a:xfrm>
              <a:custGeom>
                <a:rect b="b" l="l" r="r" t="t"/>
                <a:pathLst>
                  <a:path extrusionOk="0" h="183" w="45">
                    <a:moveTo>
                      <a:pt x="24" y="0"/>
                    </a:moveTo>
                    <a:cubicBezTo>
                      <a:pt x="13" y="0"/>
                      <a:pt x="1" y="0"/>
                      <a:pt x="1" y="23"/>
                    </a:cubicBezTo>
                    <a:lnTo>
                      <a:pt x="1" y="162"/>
                    </a:lnTo>
                    <a:cubicBezTo>
                      <a:pt x="1" y="172"/>
                      <a:pt x="13" y="182"/>
                      <a:pt x="24" y="182"/>
                    </a:cubicBezTo>
                    <a:cubicBezTo>
                      <a:pt x="34" y="182"/>
                      <a:pt x="44" y="172"/>
                      <a:pt x="44" y="162"/>
                    </a:cubicBezTo>
                    <a:lnTo>
                      <a:pt x="44" y="23"/>
                    </a:lnTo>
                    <a:cubicBezTo>
                      <a:pt x="44" y="0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37"/>
              <p:cNvSpPr/>
              <p:nvPr/>
            </p:nvSpPr>
            <p:spPr>
              <a:xfrm>
                <a:off x="-728043" y="1727513"/>
                <a:ext cx="2337" cy="11111"/>
              </a:xfrm>
              <a:custGeom>
                <a:rect b="b" l="l" r="r" t="t"/>
                <a:pathLst>
                  <a:path extrusionOk="0" h="214" w="45">
                    <a:moveTo>
                      <a:pt x="24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193"/>
                    </a:lnTo>
                    <a:cubicBezTo>
                      <a:pt x="1" y="203"/>
                      <a:pt x="11" y="213"/>
                      <a:pt x="24" y="213"/>
                    </a:cubicBezTo>
                    <a:cubicBezTo>
                      <a:pt x="34" y="213"/>
                      <a:pt x="44" y="203"/>
                      <a:pt x="44" y="193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37"/>
              <p:cNvSpPr/>
              <p:nvPr/>
            </p:nvSpPr>
            <p:spPr>
              <a:xfrm>
                <a:off x="-775085" y="1699319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1"/>
                    </a:moveTo>
                    <a:lnTo>
                      <a:pt x="0" y="342"/>
                    </a:lnTo>
                    <a:cubicBezTo>
                      <a:pt x="0" y="385"/>
                      <a:pt x="610" y="416"/>
                      <a:pt x="1355" y="416"/>
                    </a:cubicBezTo>
                    <a:cubicBezTo>
                      <a:pt x="2113" y="416"/>
                      <a:pt x="2710" y="385"/>
                      <a:pt x="2710" y="342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37"/>
              <p:cNvSpPr/>
              <p:nvPr/>
            </p:nvSpPr>
            <p:spPr>
              <a:xfrm>
                <a:off x="-776176" y="1698125"/>
                <a:ext cx="142995" cy="23884"/>
              </a:xfrm>
              <a:custGeom>
                <a:rect b="b" l="l" r="r" t="t"/>
                <a:pathLst>
                  <a:path extrusionOk="0" h="460" w="2754">
                    <a:moveTo>
                      <a:pt x="2710" y="44"/>
                    </a:moveTo>
                    <a:lnTo>
                      <a:pt x="2710" y="354"/>
                    </a:lnTo>
                    <a:cubicBezTo>
                      <a:pt x="2646" y="385"/>
                      <a:pt x="2103" y="418"/>
                      <a:pt x="1376" y="418"/>
                    </a:cubicBezTo>
                    <a:cubicBezTo>
                      <a:pt x="651" y="418"/>
                      <a:pt x="118" y="385"/>
                      <a:pt x="42" y="354"/>
                    </a:cubicBezTo>
                    <a:lnTo>
                      <a:pt x="42" y="44"/>
                    </a:lnTo>
                    <a:close/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365"/>
                    </a:lnTo>
                    <a:cubicBezTo>
                      <a:pt x="1" y="385"/>
                      <a:pt x="1" y="418"/>
                      <a:pt x="426" y="439"/>
                    </a:cubicBezTo>
                    <a:cubicBezTo>
                      <a:pt x="682" y="449"/>
                      <a:pt x="1025" y="459"/>
                      <a:pt x="1376" y="459"/>
                    </a:cubicBezTo>
                    <a:cubicBezTo>
                      <a:pt x="1739" y="459"/>
                      <a:pt x="2080" y="449"/>
                      <a:pt x="2336" y="439"/>
                    </a:cubicBezTo>
                    <a:cubicBezTo>
                      <a:pt x="2754" y="418"/>
                      <a:pt x="2754" y="385"/>
                      <a:pt x="2754" y="365"/>
                    </a:cubicBezTo>
                    <a:lnTo>
                      <a:pt x="2754" y="24"/>
                    </a:lnTo>
                    <a:cubicBezTo>
                      <a:pt x="2754" y="11"/>
                      <a:pt x="2754" y="1"/>
                      <a:pt x="273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37"/>
              <p:cNvSpPr/>
              <p:nvPr/>
            </p:nvSpPr>
            <p:spPr>
              <a:xfrm>
                <a:off x="-775085" y="1695373"/>
                <a:ext cx="140710" cy="7892"/>
              </a:xfrm>
              <a:custGeom>
                <a:rect b="b" l="l" r="r" t="t"/>
                <a:pathLst>
                  <a:path extrusionOk="0" h="152" w="2710">
                    <a:moveTo>
                      <a:pt x="1355" y="0"/>
                    </a:moveTo>
                    <a:cubicBezTo>
                      <a:pt x="610" y="0"/>
                      <a:pt x="0" y="33"/>
                      <a:pt x="0" y="77"/>
                    </a:cubicBezTo>
                    <a:cubicBezTo>
                      <a:pt x="0" y="118"/>
                      <a:pt x="610" y="151"/>
                      <a:pt x="1355" y="151"/>
                    </a:cubicBezTo>
                    <a:cubicBezTo>
                      <a:pt x="2113" y="151"/>
                      <a:pt x="2710" y="118"/>
                      <a:pt x="2710" y="77"/>
                    </a:cubicBezTo>
                    <a:cubicBezTo>
                      <a:pt x="2710" y="33"/>
                      <a:pt x="2113" y="0"/>
                      <a:pt x="1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37"/>
              <p:cNvSpPr/>
              <p:nvPr/>
            </p:nvSpPr>
            <p:spPr>
              <a:xfrm>
                <a:off x="-776176" y="1694282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6" y="44"/>
                    </a:moveTo>
                    <a:cubicBezTo>
                      <a:pt x="2039" y="44"/>
                      <a:pt x="2538" y="75"/>
                      <a:pt x="2679" y="98"/>
                    </a:cubicBezTo>
                    <a:cubicBezTo>
                      <a:pt x="2538" y="129"/>
                      <a:pt x="2039" y="149"/>
                      <a:pt x="1376" y="149"/>
                    </a:cubicBezTo>
                    <a:cubicBezTo>
                      <a:pt x="725" y="149"/>
                      <a:pt x="223" y="129"/>
                      <a:pt x="85" y="98"/>
                    </a:cubicBezTo>
                    <a:cubicBezTo>
                      <a:pt x="223" y="75"/>
                      <a:pt x="725" y="44"/>
                      <a:pt x="1376" y="44"/>
                    </a:cubicBezTo>
                    <a:close/>
                    <a:moveTo>
                      <a:pt x="1376" y="1"/>
                    </a:moveTo>
                    <a:cubicBezTo>
                      <a:pt x="1025" y="1"/>
                      <a:pt x="682" y="11"/>
                      <a:pt x="426" y="21"/>
                    </a:cubicBezTo>
                    <a:cubicBezTo>
                      <a:pt x="1" y="44"/>
                      <a:pt x="1" y="75"/>
                      <a:pt x="1" y="98"/>
                    </a:cubicBezTo>
                    <a:cubicBezTo>
                      <a:pt x="1" y="129"/>
                      <a:pt x="1" y="149"/>
                      <a:pt x="426" y="172"/>
                    </a:cubicBezTo>
                    <a:cubicBezTo>
                      <a:pt x="682" y="193"/>
                      <a:pt x="1025" y="193"/>
                      <a:pt x="1376" y="193"/>
                    </a:cubicBezTo>
                    <a:cubicBezTo>
                      <a:pt x="1739" y="193"/>
                      <a:pt x="2080" y="193"/>
                      <a:pt x="2336" y="172"/>
                    </a:cubicBezTo>
                    <a:cubicBezTo>
                      <a:pt x="2754" y="149"/>
                      <a:pt x="2754" y="129"/>
                      <a:pt x="2754" y="98"/>
                    </a:cubicBezTo>
                    <a:cubicBezTo>
                      <a:pt x="2754" y="75"/>
                      <a:pt x="2754" y="44"/>
                      <a:pt x="2336" y="21"/>
                    </a:cubicBezTo>
                    <a:cubicBezTo>
                      <a:pt x="2080" y="11"/>
                      <a:pt x="1739" y="1"/>
                      <a:pt x="1376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37"/>
              <p:cNvSpPr/>
              <p:nvPr/>
            </p:nvSpPr>
            <p:spPr>
              <a:xfrm>
                <a:off x="-758470" y="1696567"/>
                <a:ext cx="108155" cy="4933"/>
              </a:xfrm>
              <a:custGeom>
                <a:rect b="b" l="l" r="r" t="t"/>
                <a:pathLst>
                  <a:path extrusionOk="0" h="95" w="2083">
                    <a:moveTo>
                      <a:pt x="1035" y="0"/>
                    </a:moveTo>
                    <a:cubicBezTo>
                      <a:pt x="469" y="0"/>
                      <a:pt x="0" y="21"/>
                      <a:pt x="0" y="41"/>
                    </a:cubicBezTo>
                    <a:cubicBezTo>
                      <a:pt x="0" y="74"/>
                      <a:pt x="469" y="95"/>
                      <a:pt x="1035" y="95"/>
                    </a:cubicBezTo>
                    <a:cubicBezTo>
                      <a:pt x="1611" y="95"/>
                      <a:pt x="2082" y="74"/>
                      <a:pt x="2082" y="41"/>
                    </a:cubicBezTo>
                    <a:cubicBezTo>
                      <a:pt x="2082" y="21"/>
                      <a:pt x="1611" y="0"/>
                      <a:pt x="10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37"/>
              <p:cNvSpPr/>
              <p:nvPr/>
            </p:nvSpPr>
            <p:spPr>
              <a:xfrm>
                <a:off x="-759560" y="1695373"/>
                <a:ext cx="110283" cy="7321"/>
              </a:xfrm>
              <a:custGeom>
                <a:rect b="b" l="l" r="r" t="t"/>
                <a:pathLst>
                  <a:path extrusionOk="0" h="141" w="2124">
                    <a:moveTo>
                      <a:pt x="1056" y="44"/>
                    </a:moveTo>
                    <a:cubicBezTo>
                      <a:pt x="1504" y="44"/>
                      <a:pt x="1847" y="54"/>
                      <a:pt x="1996" y="64"/>
                    </a:cubicBezTo>
                    <a:cubicBezTo>
                      <a:pt x="1847" y="87"/>
                      <a:pt x="1504" y="97"/>
                      <a:pt x="1056" y="97"/>
                    </a:cubicBezTo>
                    <a:cubicBezTo>
                      <a:pt x="618" y="97"/>
                      <a:pt x="277" y="87"/>
                      <a:pt x="129" y="64"/>
                    </a:cubicBezTo>
                    <a:cubicBezTo>
                      <a:pt x="277" y="54"/>
                      <a:pt x="618" y="44"/>
                      <a:pt x="1056" y="44"/>
                    </a:cubicBezTo>
                    <a:close/>
                    <a:moveTo>
                      <a:pt x="1056" y="0"/>
                    </a:moveTo>
                    <a:cubicBezTo>
                      <a:pt x="779" y="0"/>
                      <a:pt x="523" y="0"/>
                      <a:pt x="321" y="13"/>
                    </a:cubicBezTo>
                    <a:cubicBezTo>
                      <a:pt x="1" y="33"/>
                      <a:pt x="1" y="44"/>
                      <a:pt x="1" y="64"/>
                    </a:cubicBezTo>
                    <a:cubicBezTo>
                      <a:pt x="1" y="97"/>
                      <a:pt x="1" y="108"/>
                      <a:pt x="321" y="128"/>
                    </a:cubicBezTo>
                    <a:cubicBezTo>
                      <a:pt x="523" y="128"/>
                      <a:pt x="779" y="141"/>
                      <a:pt x="1056" y="141"/>
                    </a:cubicBezTo>
                    <a:cubicBezTo>
                      <a:pt x="1345" y="141"/>
                      <a:pt x="1601" y="128"/>
                      <a:pt x="1804" y="128"/>
                    </a:cubicBezTo>
                    <a:cubicBezTo>
                      <a:pt x="2124" y="108"/>
                      <a:pt x="2124" y="97"/>
                      <a:pt x="2124" y="64"/>
                    </a:cubicBezTo>
                    <a:cubicBezTo>
                      <a:pt x="2124" y="44"/>
                      <a:pt x="2124" y="33"/>
                      <a:pt x="1804" y="13"/>
                    </a:cubicBezTo>
                    <a:cubicBezTo>
                      <a:pt x="1601" y="0"/>
                      <a:pt x="1345" y="0"/>
                      <a:pt x="1056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37"/>
              <p:cNvSpPr/>
              <p:nvPr/>
            </p:nvSpPr>
            <p:spPr>
              <a:xfrm>
                <a:off x="-642164" y="1700409"/>
                <a:ext cx="2337" cy="15629"/>
              </a:xfrm>
              <a:custGeom>
                <a:rect b="b" l="l" r="r" t="t"/>
                <a:pathLst>
                  <a:path extrusionOk="0" h="301" w="45">
                    <a:moveTo>
                      <a:pt x="21" y="0"/>
                    </a:moveTo>
                    <a:cubicBezTo>
                      <a:pt x="11" y="0"/>
                      <a:pt x="1" y="11"/>
                      <a:pt x="1" y="21"/>
                    </a:cubicBezTo>
                    <a:lnTo>
                      <a:pt x="1" y="277"/>
                    </a:lnTo>
                    <a:cubicBezTo>
                      <a:pt x="1" y="300"/>
                      <a:pt x="11" y="300"/>
                      <a:pt x="21" y="300"/>
                    </a:cubicBezTo>
                    <a:cubicBezTo>
                      <a:pt x="34" y="300"/>
                      <a:pt x="45" y="300"/>
                      <a:pt x="45" y="277"/>
                    </a:cubicBezTo>
                    <a:lnTo>
                      <a:pt x="45" y="21"/>
                    </a:lnTo>
                    <a:cubicBezTo>
                      <a:pt x="45" y="11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37"/>
              <p:cNvSpPr/>
              <p:nvPr/>
            </p:nvSpPr>
            <p:spPr>
              <a:xfrm>
                <a:off x="-652133" y="1701448"/>
                <a:ext cx="2337" cy="16719"/>
              </a:xfrm>
              <a:custGeom>
                <a:rect b="b" l="l" r="r" t="t"/>
                <a:pathLst>
                  <a:path extrusionOk="0" h="322" w="45"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301"/>
                    </a:lnTo>
                    <a:cubicBezTo>
                      <a:pt x="1" y="311"/>
                      <a:pt x="11" y="321"/>
                      <a:pt x="21" y="321"/>
                    </a:cubicBezTo>
                    <a:cubicBezTo>
                      <a:pt x="34" y="321"/>
                      <a:pt x="44" y="311"/>
                      <a:pt x="44" y="301"/>
                    </a:cubicBezTo>
                    <a:lnTo>
                      <a:pt x="44" y="24"/>
                    </a:lnTo>
                    <a:cubicBezTo>
                      <a:pt x="44" y="11"/>
                      <a:pt x="34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37"/>
              <p:cNvSpPr/>
              <p:nvPr/>
            </p:nvSpPr>
            <p:spPr>
              <a:xfrm>
                <a:off x="-667658" y="1702019"/>
                <a:ext cx="2285" cy="13344"/>
              </a:xfrm>
              <a:custGeom>
                <a:rect b="b" l="l" r="r" t="t"/>
                <a:pathLst>
                  <a:path extrusionOk="0" h="257" w="44">
                    <a:moveTo>
                      <a:pt x="23" y="0"/>
                    </a:moveTo>
                    <a:cubicBezTo>
                      <a:pt x="13" y="0"/>
                      <a:pt x="0" y="13"/>
                      <a:pt x="0" y="23"/>
                    </a:cubicBezTo>
                    <a:lnTo>
                      <a:pt x="0" y="236"/>
                    </a:lnTo>
                    <a:cubicBezTo>
                      <a:pt x="0" y="246"/>
                      <a:pt x="13" y="256"/>
                      <a:pt x="23" y="256"/>
                    </a:cubicBezTo>
                    <a:cubicBezTo>
                      <a:pt x="44" y="256"/>
                      <a:pt x="44" y="246"/>
                      <a:pt x="44" y="236"/>
                    </a:cubicBezTo>
                    <a:lnTo>
                      <a:pt x="44" y="23"/>
                    </a:lnTo>
                    <a:cubicBezTo>
                      <a:pt x="44" y="13"/>
                      <a:pt x="4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37"/>
              <p:cNvSpPr/>
              <p:nvPr/>
            </p:nvSpPr>
            <p:spPr>
              <a:xfrm>
                <a:off x="-686973" y="1709340"/>
                <a:ext cx="2181" cy="12150"/>
              </a:xfrm>
              <a:custGeom>
                <a:rect b="b" l="l" r="r" t="t"/>
                <a:pathLst>
                  <a:path extrusionOk="0" h="234" w="42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213"/>
                    </a:lnTo>
                    <a:cubicBezTo>
                      <a:pt x="1" y="223"/>
                      <a:pt x="11" y="233"/>
                      <a:pt x="21" y="233"/>
                    </a:cubicBezTo>
                    <a:cubicBezTo>
                      <a:pt x="32" y="233"/>
                      <a:pt x="42" y="223"/>
                      <a:pt x="42" y="213"/>
                    </a:cubicBezTo>
                    <a:lnTo>
                      <a:pt x="42" y="21"/>
                    </a:lnTo>
                    <a:cubicBezTo>
                      <a:pt x="42" y="10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37"/>
              <p:cNvSpPr/>
              <p:nvPr/>
            </p:nvSpPr>
            <p:spPr>
              <a:xfrm>
                <a:off x="-708105" y="1707575"/>
                <a:ext cx="2337" cy="14434"/>
              </a:xfrm>
              <a:custGeom>
                <a:rect b="b" l="l" r="r" t="t"/>
                <a:pathLst>
                  <a:path extrusionOk="0" h="278" w="45">
                    <a:moveTo>
                      <a:pt x="24" y="1"/>
                    </a:moveTo>
                    <a:cubicBezTo>
                      <a:pt x="1" y="1"/>
                      <a:pt x="1" y="11"/>
                      <a:pt x="1" y="21"/>
                    </a:cubicBezTo>
                    <a:lnTo>
                      <a:pt x="1" y="257"/>
                    </a:lnTo>
                    <a:cubicBezTo>
                      <a:pt x="1" y="277"/>
                      <a:pt x="1" y="277"/>
                      <a:pt x="24" y="277"/>
                    </a:cubicBezTo>
                    <a:cubicBezTo>
                      <a:pt x="34" y="277"/>
                      <a:pt x="44" y="277"/>
                      <a:pt x="44" y="257"/>
                    </a:cubicBezTo>
                    <a:lnTo>
                      <a:pt x="44" y="21"/>
                    </a:lnTo>
                    <a:cubicBezTo>
                      <a:pt x="44" y="11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37"/>
              <p:cNvSpPr/>
              <p:nvPr/>
            </p:nvSpPr>
            <p:spPr>
              <a:xfrm>
                <a:off x="-771243" y="1700409"/>
                <a:ext cx="2285" cy="8308"/>
              </a:xfrm>
              <a:custGeom>
                <a:rect b="b" l="l" r="r" t="t"/>
                <a:pathLst>
                  <a:path extrusionOk="0" h="160" w="44">
                    <a:moveTo>
                      <a:pt x="23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0" y="159"/>
                      <a:pt x="23" y="159"/>
                    </a:cubicBezTo>
                    <a:cubicBezTo>
                      <a:pt x="34" y="159"/>
                      <a:pt x="44" y="149"/>
                      <a:pt x="44" y="139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37"/>
              <p:cNvSpPr/>
              <p:nvPr/>
            </p:nvSpPr>
            <p:spPr>
              <a:xfrm>
                <a:off x="-763403" y="1710378"/>
                <a:ext cx="2181" cy="9502"/>
              </a:xfrm>
              <a:custGeom>
                <a:rect b="b" l="l" r="r" t="t"/>
                <a:pathLst>
                  <a:path extrusionOk="0" h="183" w="42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lnTo>
                      <a:pt x="0" y="159"/>
                    </a:lnTo>
                    <a:cubicBezTo>
                      <a:pt x="0" y="172"/>
                      <a:pt x="11" y="182"/>
                      <a:pt x="21" y="182"/>
                    </a:cubicBezTo>
                    <a:cubicBezTo>
                      <a:pt x="41" y="182"/>
                      <a:pt x="41" y="172"/>
                      <a:pt x="41" y="159"/>
                    </a:cubicBezTo>
                    <a:lnTo>
                      <a:pt x="41" y="21"/>
                    </a:lnTo>
                    <a:cubicBezTo>
                      <a:pt x="41" y="11"/>
                      <a:pt x="4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37"/>
              <p:cNvSpPr/>
              <p:nvPr/>
            </p:nvSpPr>
            <p:spPr>
              <a:xfrm>
                <a:off x="-730847" y="1709859"/>
                <a:ext cx="2337" cy="10540"/>
              </a:xfrm>
              <a:custGeom>
                <a:rect b="b" l="l" r="r" t="t"/>
                <a:pathLst>
                  <a:path extrusionOk="0" h="203" w="45">
                    <a:moveTo>
                      <a:pt x="24" y="0"/>
                    </a:moveTo>
                    <a:cubicBezTo>
                      <a:pt x="14" y="0"/>
                      <a:pt x="1" y="11"/>
                      <a:pt x="1" y="21"/>
                    </a:cubicBezTo>
                    <a:lnTo>
                      <a:pt x="1" y="182"/>
                    </a:lnTo>
                    <a:cubicBezTo>
                      <a:pt x="1" y="192"/>
                      <a:pt x="14" y="203"/>
                      <a:pt x="24" y="203"/>
                    </a:cubicBezTo>
                    <a:cubicBezTo>
                      <a:pt x="44" y="203"/>
                      <a:pt x="44" y="192"/>
                      <a:pt x="44" y="182"/>
                    </a:cubicBezTo>
                    <a:lnTo>
                      <a:pt x="44" y="21"/>
                    </a:lnTo>
                    <a:cubicBezTo>
                      <a:pt x="44" y="11"/>
                      <a:pt x="4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37"/>
              <p:cNvSpPr/>
              <p:nvPr/>
            </p:nvSpPr>
            <p:spPr>
              <a:xfrm>
                <a:off x="-770724" y="1681510"/>
                <a:ext cx="140866" cy="21184"/>
              </a:xfrm>
              <a:custGeom>
                <a:rect b="b" l="l" r="r" t="t"/>
                <a:pathLst>
                  <a:path extrusionOk="0" h="408" w="2713">
                    <a:moveTo>
                      <a:pt x="1" y="1"/>
                    </a:moveTo>
                    <a:lnTo>
                      <a:pt x="1" y="331"/>
                    </a:lnTo>
                    <a:cubicBezTo>
                      <a:pt x="1" y="375"/>
                      <a:pt x="600" y="408"/>
                      <a:pt x="1358" y="408"/>
                    </a:cubicBezTo>
                    <a:cubicBezTo>
                      <a:pt x="2103" y="408"/>
                      <a:pt x="2713" y="375"/>
                      <a:pt x="2713" y="331"/>
                    </a:cubicBezTo>
                    <a:lnTo>
                      <a:pt x="27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37"/>
              <p:cNvSpPr/>
              <p:nvPr/>
            </p:nvSpPr>
            <p:spPr>
              <a:xfrm>
                <a:off x="-771762" y="1680471"/>
                <a:ext cx="142995" cy="23313"/>
              </a:xfrm>
              <a:custGeom>
                <a:rect b="b" l="l" r="r" t="t"/>
                <a:pathLst>
                  <a:path extrusionOk="0" h="449" w="2754">
                    <a:moveTo>
                      <a:pt x="2710" y="44"/>
                    </a:moveTo>
                    <a:lnTo>
                      <a:pt x="2710" y="351"/>
                    </a:lnTo>
                    <a:cubicBezTo>
                      <a:pt x="2635" y="374"/>
                      <a:pt x="2092" y="405"/>
                      <a:pt x="1378" y="405"/>
                    </a:cubicBezTo>
                    <a:cubicBezTo>
                      <a:pt x="651" y="405"/>
                      <a:pt x="108" y="374"/>
                      <a:pt x="44" y="351"/>
                    </a:cubicBezTo>
                    <a:lnTo>
                      <a:pt x="44" y="44"/>
                    </a:lnTo>
                    <a:close/>
                    <a:moveTo>
                      <a:pt x="21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351"/>
                    </a:lnTo>
                    <a:cubicBezTo>
                      <a:pt x="0" y="384"/>
                      <a:pt x="0" y="405"/>
                      <a:pt x="418" y="428"/>
                    </a:cubicBezTo>
                    <a:cubicBezTo>
                      <a:pt x="674" y="448"/>
                      <a:pt x="1014" y="448"/>
                      <a:pt x="1378" y="448"/>
                    </a:cubicBezTo>
                    <a:cubicBezTo>
                      <a:pt x="1729" y="448"/>
                      <a:pt x="2069" y="448"/>
                      <a:pt x="2325" y="428"/>
                    </a:cubicBezTo>
                    <a:cubicBezTo>
                      <a:pt x="2753" y="405"/>
                      <a:pt x="2753" y="384"/>
                      <a:pt x="2753" y="351"/>
                    </a:cubicBezTo>
                    <a:lnTo>
                      <a:pt x="2753" y="21"/>
                    </a:lnTo>
                    <a:cubicBezTo>
                      <a:pt x="2753" y="11"/>
                      <a:pt x="2743" y="0"/>
                      <a:pt x="273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37"/>
              <p:cNvSpPr/>
              <p:nvPr/>
            </p:nvSpPr>
            <p:spPr>
              <a:xfrm>
                <a:off x="-770724" y="1677667"/>
                <a:ext cx="140866" cy="7788"/>
              </a:xfrm>
              <a:custGeom>
                <a:rect b="b" l="l" r="r" t="t"/>
                <a:pathLst>
                  <a:path extrusionOk="0" h="150" w="2713">
                    <a:moveTo>
                      <a:pt x="1358" y="1"/>
                    </a:moveTo>
                    <a:cubicBezTo>
                      <a:pt x="600" y="1"/>
                      <a:pt x="1" y="34"/>
                      <a:pt x="1" y="75"/>
                    </a:cubicBezTo>
                    <a:cubicBezTo>
                      <a:pt x="1" y="118"/>
                      <a:pt x="600" y="149"/>
                      <a:pt x="1358" y="149"/>
                    </a:cubicBezTo>
                    <a:cubicBezTo>
                      <a:pt x="2103" y="149"/>
                      <a:pt x="2713" y="118"/>
                      <a:pt x="2713" y="75"/>
                    </a:cubicBezTo>
                    <a:cubicBezTo>
                      <a:pt x="2713" y="34"/>
                      <a:pt x="2103" y="1"/>
                      <a:pt x="13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37"/>
              <p:cNvSpPr/>
              <p:nvPr/>
            </p:nvSpPr>
            <p:spPr>
              <a:xfrm>
                <a:off x="-771762" y="1676629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1"/>
                    </a:moveTo>
                    <a:cubicBezTo>
                      <a:pt x="2028" y="41"/>
                      <a:pt x="2530" y="64"/>
                      <a:pt x="2669" y="95"/>
                    </a:cubicBezTo>
                    <a:cubicBezTo>
                      <a:pt x="2530" y="118"/>
                      <a:pt x="2028" y="149"/>
                      <a:pt x="1378" y="149"/>
                    </a:cubicBezTo>
                    <a:cubicBezTo>
                      <a:pt x="715" y="149"/>
                      <a:pt x="213" y="118"/>
                      <a:pt x="74" y="95"/>
                    </a:cubicBezTo>
                    <a:cubicBezTo>
                      <a:pt x="213" y="64"/>
                      <a:pt x="715" y="41"/>
                      <a:pt x="1378" y="41"/>
                    </a:cubicBezTo>
                    <a:close/>
                    <a:moveTo>
                      <a:pt x="1378" y="0"/>
                    </a:moveTo>
                    <a:cubicBezTo>
                      <a:pt x="1014" y="0"/>
                      <a:pt x="674" y="0"/>
                      <a:pt x="418" y="21"/>
                    </a:cubicBezTo>
                    <a:cubicBezTo>
                      <a:pt x="0" y="41"/>
                      <a:pt x="0" y="64"/>
                      <a:pt x="0" y="95"/>
                    </a:cubicBezTo>
                    <a:cubicBezTo>
                      <a:pt x="0" y="118"/>
                      <a:pt x="0" y="138"/>
                      <a:pt x="418" y="169"/>
                    </a:cubicBezTo>
                    <a:cubicBezTo>
                      <a:pt x="674" y="182"/>
                      <a:pt x="1014" y="192"/>
                      <a:pt x="1378" y="192"/>
                    </a:cubicBezTo>
                    <a:cubicBezTo>
                      <a:pt x="1729" y="192"/>
                      <a:pt x="2069" y="182"/>
                      <a:pt x="2325" y="169"/>
                    </a:cubicBezTo>
                    <a:cubicBezTo>
                      <a:pt x="2753" y="138"/>
                      <a:pt x="2753" y="118"/>
                      <a:pt x="2753" y="95"/>
                    </a:cubicBezTo>
                    <a:cubicBezTo>
                      <a:pt x="2753" y="64"/>
                      <a:pt x="2753" y="41"/>
                      <a:pt x="2325" y="21"/>
                    </a:cubicBezTo>
                    <a:cubicBezTo>
                      <a:pt x="2069" y="0"/>
                      <a:pt x="1729" y="0"/>
                      <a:pt x="1378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37"/>
              <p:cNvSpPr/>
              <p:nvPr/>
            </p:nvSpPr>
            <p:spPr>
              <a:xfrm>
                <a:off x="-754628" y="1678186"/>
                <a:ext cx="108155" cy="5140"/>
              </a:xfrm>
              <a:custGeom>
                <a:rect b="b" l="l" r="r" t="t"/>
                <a:pathLst>
                  <a:path extrusionOk="0" h="99" w="2083">
                    <a:moveTo>
                      <a:pt x="1048" y="1"/>
                    </a:moveTo>
                    <a:cubicBezTo>
                      <a:pt x="472" y="1"/>
                      <a:pt x="0" y="24"/>
                      <a:pt x="0" y="55"/>
                    </a:cubicBezTo>
                    <a:cubicBezTo>
                      <a:pt x="0" y="75"/>
                      <a:pt x="472" y="98"/>
                      <a:pt x="1048" y="98"/>
                    </a:cubicBezTo>
                    <a:cubicBezTo>
                      <a:pt x="1611" y="98"/>
                      <a:pt x="2082" y="75"/>
                      <a:pt x="2082" y="55"/>
                    </a:cubicBezTo>
                    <a:cubicBezTo>
                      <a:pt x="2082" y="24"/>
                      <a:pt x="1611" y="1"/>
                      <a:pt x="10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37"/>
              <p:cNvSpPr/>
              <p:nvPr/>
            </p:nvSpPr>
            <p:spPr>
              <a:xfrm>
                <a:off x="-755718" y="1677148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9" y="44"/>
                    </a:moveTo>
                    <a:cubicBezTo>
                      <a:pt x="1504" y="44"/>
                      <a:pt x="1847" y="54"/>
                      <a:pt x="1996" y="75"/>
                    </a:cubicBezTo>
                    <a:cubicBezTo>
                      <a:pt x="1847" y="85"/>
                      <a:pt x="1504" y="95"/>
                      <a:pt x="1069" y="95"/>
                    </a:cubicBezTo>
                    <a:cubicBezTo>
                      <a:pt x="621" y="95"/>
                      <a:pt x="278" y="85"/>
                      <a:pt x="129" y="75"/>
                    </a:cubicBezTo>
                    <a:cubicBezTo>
                      <a:pt x="278" y="54"/>
                      <a:pt x="621" y="44"/>
                      <a:pt x="1069" y="44"/>
                    </a:cubicBezTo>
                    <a:close/>
                    <a:moveTo>
                      <a:pt x="1069" y="0"/>
                    </a:moveTo>
                    <a:cubicBezTo>
                      <a:pt x="779" y="0"/>
                      <a:pt x="523" y="11"/>
                      <a:pt x="321" y="21"/>
                    </a:cubicBezTo>
                    <a:cubicBezTo>
                      <a:pt x="1" y="31"/>
                      <a:pt x="1" y="44"/>
                      <a:pt x="1" y="75"/>
                    </a:cubicBezTo>
                    <a:cubicBezTo>
                      <a:pt x="1" y="95"/>
                      <a:pt x="1" y="118"/>
                      <a:pt x="321" y="128"/>
                    </a:cubicBezTo>
                    <a:cubicBezTo>
                      <a:pt x="523" y="139"/>
                      <a:pt x="779" y="139"/>
                      <a:pt x="1069" y="139"/>
                    </a:cubicBezTo>
                    <a:cubicBezTo>
                      <a:pt x="1345" y="139"/>
                      <a:pt x="1602" y="139"/>
                      <a:pt x="1804" y="128"/>
                    </a:cubicBezTo>
                    <a:cubicBezTo>
                      <a:pt x="2124" y="118"/>
                      <a:pt x="2124" y="95"/>
                      <a:pt x="2124" y="75"/>
                    </a:cubicBezTo>
                    <a:cubicBezTo>
                      <a:pt x="2124" y="44"/>
                      <a:pt x="2124" y="31"/>
                      <a:pt x="1804" y="21"/>
                    </a:cubicBezTo>
                    <a:cubicBezTo>
                      <a:pt x="1602" y="11"/>
                      <a:pt x="1345" y="0"/>
                      <a:pt x="1069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37"/>
              <p:cNvSpPr/>
              <p:nvPr/>
            </p:nvSpPr>
            <p:spPr>
              <a:xfrm>
                <a:off x="-638269" y="1682081"/>
                <a:ext cx="2285" cy="16096"/>
              </a:xfrm>
              <a:custGeom>
                <a:rect b="b" l="l" r="r" t="t"/>
                <a:pathLst>
                  <a:path extrusionOk="0" h="310" w="44">
                    <a:moveTo>
                      <a:pt x="23" y="0"/>
                    </a:moveTo>
                    <a:cubicBezTo>
                      <a:pt x="11" y="0"/>
                      <a:pt x="0" y="13"/>
                      <a:pt x="0" y="23"/>
                    </a:cubicBezTo>
                    <a:lnTo>
                      <a:pt x="0" y="289"/>
                    </a:lnTo>
                    <a:cubicBezTo>
                      <a:pt x="0" y="300"/>
                      <a:pt x="11" y="310"/>
                      <a:pt x="23" y="310"/>
                    </a:cubicBezTo>
                    <a:cubicBezTo>
                      <a:pt x="34" y="310"/>
                      <a:pt x="44" y="300"/>
                      <a:pt x="44" y="289"/>
                    </a:cubicBezTo>
                    <a:lnTo>
                      <a:pt x="44" y="23"/>
                    </a:lnTo>
                    <a:cubicBezTo>
                      <a:pt x="44" y="13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37"/>
              <p:cNvSpPr/>
              <p:nvPr/>
            </p:nvSpPr>
            <p:spPr>
              <a:xfrm>
                <a:off x="-648238" y="1683794"/>
                <a:ext cx="2285" cy="16667"/>
              </a:xfrm>
              <a:custGeom>
                <a:rect b="b" l="l" r="r" t="t"/>
                <a:pathLst>
                  <a:path extrusionOk="0" h="321" w="44">
                    <a:moveTo>
                      <a:pt x="23" y="0"/>
                    </a:moveTo>
                    <a:cubicBezTo>
                      <a:pt x="10" y="0"/>
                      <a:pt x="0" y="11"/>
                      <a:pt x="0" y="21"/>
                    </a:cubicBezTo>
                    <a:lnTo>
                      <a:pt x="0" y="300"/>
                    </a:lnTo>
                    <a:cubicBezTo>
                      <a:pt x="0" y="310"/>
                      <a:pt x="10" y="320"/>
                      <a:pt x="23" y="320"/>
                    </a:cubicBezTo>
                    <a:cubicBezTo>
                      <a:pt x="33" y="320"/>
                      <a:pt x="44" y="310"/>
                      <a:pt x="44" y="300"/>
                    </a:cubicBezTo>
                    <a:lnTo>
                      <a:pt x="44" y="21"/>
                    </a:lnTo>
                    <a:cubicBezTo>
                      <a:pt x="44" y="11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37"/>
              <p:cNvSpPr/>
              <p:nvPr/>
            </p:nvSpPr>
            <p:spPr>
              <a:xfrm>
                <a:off x="-663140" y="1683794"/>
                <a:ext cx="2181" cy="13863"/>
              </a:xfrm>
              <a:custGeom>
                <a:rect b="b" l="l" r="r" t="t"/>
                <a:pathLst>
                  <a:path extrusionOk="0" h="267" w="42">
                    <a:moveTo>
                      <a:pt x="21" y="0"/>
                    </a:moveTo>
                    <a:cubicBezTo>
                      <a:pt x="0" y="0"/>
                      <a:pt x="0" y="11"/>
                      <a:pt x="0" y="21"/>
                    </a:cubicBezTo>
                    <a:lnTo>
                      <a:pt x="0" y="246"/>
                    </a:lnTo>
                    <a:cubicBezTo>
                      <a:pt x="0" y="256"/>
                      <a:pt x="0" y="267"/>
                      <a:pt x="21" y="267"/>
                    </a:cubicBezTo>
                    <a:cubicBezTo>
                      <a:pt x="31" y="267"/>
                      <a:pt x="41" y="256"/>
                      <a:pt x="41" y="246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37"/>
              <p:cNvSpPr/>
              <p:nvPr/>
            </p:nvSpPr>
            <p:spPr>
              <a:xfrm>
                <a:off x="-683079" y="1690959"/>
                <a:ext cx="2181" cy="12306"/>
              </a:xfrm>
              <a:custGeom>
                <a:rect b="b" l="l" r="r" t="t"/>
                <a:pathLst>
                  <a:path extrusionOk="0" h="237" w="42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213"/>
                    </a:lnTo>
                    <a:cubicBezTo>
                      <a:pt x="0" y="226"/>
                      <a:pt x="10" y="236"/>
                      <a:pt x="21" y="236"/>
                    </a:cubicBezTo>
                    <a:cubicBezTo>
                      <a:pt x="31" y="236"/>
                      <a:pt x="41" y="226"/>
                      <a:pt x="41" y="213"/>
                    </a:cubicBezTo>
                    <a:lnTo>
                      <a:pt x="41" y="21"/>
                    </a:lnTo>
                    <a:cubicBezTo>
                      <a:pt x="4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37"/>
              <p:cNvSpPr/>
              <p:nvPr/>
            </p:nvSpPr>
            <p:spPr>
              <a:xfrm>
                <a:off x="-704211" y="1689921"/>
                <a:ext cx="2285" cy="14383"/>
              </a:xfrm>
              <a:custGeom>
                <a:rect b="b" l="l" r="r" t="t"/>
                <a:pathLst>
                  <a:path extrusionOk="0" h="277" w="44">
                    <a:moveTo>
                      <a:pt x="23" y="0"/>
                    </a:moveTo>
                    <a:cubicBezTo>
                      <a:pt x="13" y="0"/>
                      <a:pt x="0" y="10"/>
                      <a:pt x="0" y="21"/>
                    </a:cubicBezTo>
                    <a:lnTo>
                      <a:pt x="0" y="256"/>
                    </a:lnTo>
                    <a:cubicBezTo>
                      <a:pt x="0" y="266"/>
                      <a:pt x="13" y="277"/>
                      <a:pt x="23" y="277"/>
                    </a:cubicBezTo>
                    <a:cubicBezTo>
                      <a:pt x="33" y="277"/>
                      <a:pt x="44" y="266"/>
                      <a:pt x="44" y="256"/>
                    </a:cubicBezTo>
                    <a:lnTo>
                      <a:pt x="44" y="21"/>
                    </a:lnTo>
                    <a:cubicBezTo>
                      <a:pt x="44" y="10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37"/>
              <p:cNvSpPr/>
              <p:nvPr/>
            </p:nvSpPr>
            <p:spPr>
              <a:xfrm>
                <a:off x="-767401" y="1682081"/>
                <a:ext cx="2337" cy="8411"/>
              </a:xfrm>
              <a:custGeom>
                <a:rect b="b" l="l" r="r" t="t"/>
                <a:pathLst>
                  <a:path extrusionOk="0" h="162" w="45">
                    <a:moveTo>
                      <a:pt x="24" y="0"/>
                    </a:moveTo>
                    <a:cubicBezTo>
                      <a:pt x="13" y="0"/>
                      <a:pt x="1" y="13"/>
                      <a:pt x="1" y="23"/>
                    </a:cubicBezTo>
                    <a:lnTo>
                      <a:pt x="1" y="141"/>
                    </a:lnTo>
                    <a:cubicBezTo>
                      <a:pt x="1" y="151"/>
                      <a:pt x="13" y="161"/>
                      <a:pt x="24" y="161"/>
                    </a:cubicBezTo>
                    <a:cubicBezTo>
                      <a:pt x="34" y="161"/>
                      <a:pt x="44" y="151"/>
                      <a:pt x="44" y="141"/>
                    </a:cubicBezTo>
                    <a:lnTo>
                      <a:pt x="44" y="23"/>
                    </a:lnTo>
                    <a:cubicBezTo>
                      <a:pt x="44" y="13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37"/>
              <p:cNvSpPr/>
              <p:nvPr/>
            </p:nvSpPr>
            <p:spPr>
              <a:xfrm>
                <a:off x="-759041" y="1692050"/>
                <a:ext cx="2337" cy="9450"/>
              </a:xfrm>
              <a:custGeom>
                <a:rect b="b" l="l" r="r" t="t"/>
                <a:pathLst>
                  <a:path extrusionOk="0" h="182" w="45">
                    <a:moveTo>
                      <a:pt x="21" y="0"/>
                    </a:moveTo>
                    <a:cubicBezTo>
                      <a:pt x="1" y="0"/>
                      <a:pt x="1" y="13"/>
                      <a:pt x="1" y="23"/>
                    </a:cubicBezTo>
                    <a:lnTo>
                      <a:pt x="1" y="161"/>
                    </a:lnTo>
                    <a:cubicBezTo>
                      <a:pt x="1" y="172"/>
                      <a:pt x="1" y="182"/>
                      <a:pt x="21" y="182"/>
                    </a:cubicBezTo>
                    <a:cubicBezTo>
                      <a:pt x="32" y="182"/>
                      <a:pt x="44" y="172"/>
                      <a:pt x="44" y="161"/>
                    </a:cubicBezTo>
                    <a:lnTo>
                      <a:pt x="44" y="23"/>
                    </a:lnTo>
                    <a:cubicBezTo>
                      <a:pt x="44" y="13"/>
                      <a:pt x="32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37"/>
              <p:cNvSpPr/>
              <p:nvPr/>
            </p:nvSpPr>
            <p:spPr>
              <a:xfrm>
                <a:off x="-726849" y="1691479"/>
                <a:ext cx="2181" cy="11215"/>
              </a:xfrm>
              <a:custGeom>
                <a:rect b="b" l="l" r="r" t="t"/>
                <a:pathLst>
                  <a:path extrusionOk="0" h="216" w="42"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193"/>
                    </a:lnTo>
                    <a:cubicBezTo>
                      <a:pt x="1" y="203"/>
                      <a:pt x="11" y="216"/>
                      <a:pt x="21" y="216"/>
                    </a:cubicBezTo>
                    <a:cubicBezTo>
                      <a:pt x="42" y="216"/>
                      <a:pt x="42" y="203"/>
                      <a:pt x="42" y="193"/>
                    </a:cubicBezTo>
                    <a:lnTo>
                      <a:pt x="42" y="24"/>
                    </a:lnTo>
                    <a:cubicBezTo>
                      <a:pt x="42" y="11"/>
                      <a:pt x="42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37"/>
              <p:cNvSpPr/>
              <p:nvPr/>
            </p:nvSpPr>
            <p:spPr>
              <a:xfrm>
                <a:off x="-780018" y="1663285"/>
                <a:ext cx="140710" cy="21600"/>
              </a:xfrm>
              <a:custGeom>
                <a:rect b="b" l="l" r="r" t="t"/>
                <a:pathLst>
                  <a:path extrusionOk="0" h="416" w="2710">
                    <a:moveTo>
                      <a:pt x="0" y="1"/>
                    </a:moveTo>
                    <a:lnTo>
                      <a:pt x="0" y="342"/>
                    </a:lnTo>
                    <a:cubicBezTo>
                      <a:pt x="0" y="385"/>
                      <a:pt x="607" y="416"/>
                      <a:pt x="1355" y="416"/>
                    </a:cubicBezTo>
                    <a:cubicBezTo>
                      <a:pt x="2100" y="416"/>
                      <a:pt x="2710" y="385"/>
                      <a:pt x="2710" y="342"/>
                    </a:cubicBez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37"/>
              <p:cNvSpPr/>
              <p:nvPr/>
            </p:nvSpPr>
            <p:spPr>
              <a:xfrm>
                <a:off x="-781212" y="1662091"/>
                <a:ext cx="142995" cy="23988"/>
              </a:xfrm>
              <a:custGeom>
                <a:rect b="b" l="l" r="r" t="t"/>
                <a:pathLst>
                  <a:path extrusionOk="0" h="462" w="2754">
                    <a:moveTo>
                      <a:pt x="2712" y="44"/>
                    </a:moveTo>
                    <a:lnTo>
                      <a:pt x="2712" y="354"/>
                    </a:lnTo>
                    <a:cubicBezTo>
                      <a:pt x="2635" y="385"/>
                      <a:pt x="2103" y="418"/>
                      <a:pt x="1378" y="418"/>
                    </a:cubicBezTo>
                    <a:cubicBezTo>
                      <a:pt x="651" y="418"/>
                      <a:pt x="108" y="385"/>
                      <a:pt x="44" y="354"/>
                    </a:cubicBezTo>
                    <a:lnTo>
                      <a:pt x="44" y="44"/>
                    </a:lnTo>
                    <a:close/>
                    <a:moveTo>
                      <a:pt x="23" y="1"/>
                    </a:moveTo>
                    <a:cubicBezTo>
                      <a:pt x="10" y="1"/>
                      <a:pt x="0" y="14"/>
                      <a:pt x="0" y="24"/>
                    </a:cubicBezTo>
                    <a:lnTo>
                      <a:pt x="0" y="365"/>
                    </a:lnTo>
                    <a:cubicBezTo>
                      <a:pt x="0" y="385"/>
                      <a:pt x="0" y="418"/>
                      <a:pt x="418" y="439"/>
                    </a:cubicBezTo>
                    <a:cubicBezTo>
                      <a:pt x="674" y="449"/>
                      <a:pt x="1014" y="462"/>
                      <a:pt x="1378" y="462"/>
                    </a:cubicBezTo>
                    <a:cubicBezTo>
                      <a:pt x="1739" y="462"/>
                      <a:pt x="2082" y="449"/>
                      <a:pt x="2338" y="439"/>
                    </a:cubicBezTo>
                    <a:cubicBezTo>
                      <a:pt x="2753" y="418"/>
                      <a:pt x="2753" y="385"/>
                      <a:pt x="2753" y="365"/>
                    </a:cubicBezTo>
                    <a:lnTo>
                      <a:pt x="2753" y="24"/>
                    </a:lnTo>
                    <a:cubicBezTo>
                      <a:pt x="2753" y="14"/>
                      <a:pt x="2743" y="1"/>
                      <a:pt x="273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37"/>
              <p:cNvSpPr/>
              <p:nvPr/>
            </p:nvSpPr>
            <p:spPr>
              <a:xfrm>
                <a:off x="-780018" y="1659442"/>
                <a:ext cx="140710" cy="7788"/>
              </a:xfrm>
              <a:custGeom>
                <a:rect b="b" l="l" r="r" t="t"/>
                <a:pathLst>
                  <a:path extrusionOk="0" h="150" w="2710">
                    <a:moveTo>
                      <a:pt x="1355" y="1"/>
                    </a:moveTo>
                    <a:cubicBezTo>
                      <a:pt x="607" y="1"/>
                      <a:pt x="0" y="31"/>
                      <a:pt x="0" y="75"/>
                    </a:cubicBezTo>
                    <a:cubicBezTo>
                      <a:pt x="0" y="116"/>
                      <a:pt x="607" y="149"/>
                      <a:pt x="1355" y="149"/>
                    </a:cubicBezTo>
                    <a:cubicBezTo>
                      <a:pt x="2100" y="149"/>
                      <a:pt x="2710" y="116"/>
                      <a:pt x="2710" y="75"/>
                    </a:cubicBezTo>
                    <a:cubicBezTo>
                      <a:pt x="2710" y="31"/>
                      <a:pt x="2100" y="1"/>
                      <a:pt x="13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37"/>
              <p:cNvSpPr/>
              <p:nvPr/>
            </p:nvSpPr>
            <p:spPr>
              <a:xfrm>
                <a:off x="-781212" y="1658248"/>
                <a:ext cx="142995" cy="10021"/>
              </a:xfrm>
              <a:custGeom>
                <a:rect b="b" l="l" r="r" t="t"/>
                <a:pathLst>
                  <a:path extrusionOk="0" h="193" w="2754">
                    <a:moveTo>
                      <a:pt x="1378" y="44"/>
                    </a:moveTo>
                    <a:cubicBezTo>
                      <a:pt x="2029" y="44"/>
                      <a:pt x="2530" y="65"/>
                      <a:pt x="2679" y="98"/>
                    </a:cubicBezTo>
                    <a:cubicBezTo>
                      <a:pt x="2530" y="129"/>
                      <a:pt x="2029" y="152"/>
                      <a:pt x="1378" y="152"/>
                    </a:cubicBezTo>
                    <a:cubicBezTo>
                      <a:pt x="715" y="152"/>
                      <a:pt x="215" y="129"/>
                      <a:pt x="75" y="98"/>
                    </a:cubicBezTo>
                    <a:cubicBezTo>
                      <a:pt x="215" y="65"/>
                      <a:pt x="715" y="44"/>
                      <a:pt x="1378" y="44"/>
                    </a:cubicBezTo>
                    <a:close/>
                    <a:moveTo>
                      <a:pt x="1378" y="1"/>
                    </a:moveTo>
                    <a:cubicBezTo>
                      <a:pt x="1014" y="1"/>
                      <a:pt x="674" y="11"/>
                      <a:pt x="418" y="24"/>
                    </a:cubicBezTo>
                    <a:cubicBezTo>
                      <a:pt x="0" y="44"/>
                      <a:pt x="0" y="75"/>
                      <a:pt x="0" y="98"/>
                    </a:cubicBezTo>
                    <a:cubicBezTo>
                      <a:pt x="0" y="118"/>
                      <a:pt x="0" y="152"/>
                      <a:pt x="418" y="172"/>
                    </a:cubicBezTo>
                    <a:cubicBezTo>
                      <a:pt x="674" y="182"/>
                      <a:pt x="1014" y="193"/>
                      <a:pt x="1378" y="193"/>
                    </a:cubicBezTo>
                    <a:cubicBezTo>
                      <a:pt x="1739" y="193"/>
                      <a:pt x="2082" y="182"/>
                      <a:pt x="2338" y="172"/>
                    </a:cubicBezTo>
                    <a:cubicBezTo>
                      <a:pt x="2753" y="152"/>
                      <a:pt x="2753" y="118"/>
                      <a:pt x="2753" y="98"/>
                    </a:cubicBezTo>
                    <a:cubicBezTo>
                      <a:pt x="2753" y="75"/>
                      <a:pt x="2753" y="44"/>
                      <a:pt x="2338" y="24"/>
                    </a:cubicBezTo>
                    <a:cubicBezTo>
                      <a:pt x="2082" y="11"/>
                      <a:pt x="1739" y="1"/>
                      <a:pt x="137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37"/>
              <p:cNvSpPr/>
              <p:nvPr/>
            </p:nvSpPr>
            <p:spPr>
              <a:xfrm>
                <a:off x="-764078" y="1660533"/>
                <a:ext cx="108155" cy="4933"/>
              </a:xfrm>
              <a:custGeom>
                <a:rect b="b" l="l" r="r" t="t"/>
                <a:pathLst>
                  <a:path extrusionOk="0" h="95" w="2083">
                    <a:moveTo>
                      <a:pt x="1048" y="0"/>
                    </a:moveTo>
                    <a:cubicBezTo>
                      <a:pt x="472" y="0"/>
                      <a:pt x="1" y="21"/>
                      <a:pt x="1" y="44"/>
                    </a:cubicBezTo>
                    <a:cubicBezTo>
                      <a:pt x="1" y="74"/>
                      <a:pt x="472" y="95"/>
                      <a:pt x="1048" y="95"/>
                    </a:cubicBezTo>
                    <a:cubicBezTo>
                      <a:pt x="1624" y="95"/>
                      <a:pt x="2083" y="74"/>
                      <a:pt x="2083" y="44"/>
                    </a:cubicBezTo>
                    <a:cubicBezTo>
                      <a:pt x="2083" y="21"/>
                      <a:pt x="1624" y="0"/>
                      <a:pt x="10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37"/>
              <p:cNvSpPr/>
              <p:nvPr/>
            </p:nvSpPr>
            <p:spPr>
              <a:xfrm>
                <a:off x="-765116" y="1659442"/>
                <a:ext cx="110283" cy="7217"/>
              </a:xfrm>
              <a:custGeom>
                <a:rect b="b" l="l" r="r" t="t"/>
                <a:pathLst>
                  <a:path extrusionOk="0" h="139" w="2124">
                    <a:moveTo>
                      <a:pt x="1068" y="42"/>
                    </a:moveTo>
                    <a:cubicBezTo>
                      <a:pt x="1506" y="42"/>
                      <a:pt x="1847" y="52"/>
                      <a:pt x="2005" y="65"/>
                    </a:cubicBezTo>
                    <a:cubicBezTo>
                      <a:pt x="1847" y="75"/>
                      <a:pt x="1506" y="95"/>
                      <a:pt x="1068" y="95"/>
                    </a:cubicBezTo>
                    <a:cubicBezTo>
                      <a:pt x="620" y="95"/>
                      <a:pt x="290" y="75"/>
                      <a:pt x="128" y="65"/>
                    </a:cubicBezTo>
                    <a:cubicBezTo>
                      <a:pt x="290" y="52"/>
                      <a:pt x="620" y="42"/>
                      <a:pt x="1068" y="42"/>
                    </a:cubicBezTo>
                    <a:close/>
                    <a:moveTo>
                      <a:pt x="1068" y="1"/>
                    </a:moveTo>
                    <a:cubicBezTo>
                      <a:pt x="789" y="1"/>
                      <a:pt x="523" y="1"/>
                      <a:pt x="330" y="11"/>
                    </a:cubicBezTo>
                    <a:cubicBezTo>
                      <a:pt x="0" y="21"/>
                      <a:pt x="0" y="42"/>
                      <a:pt x="0" y="65"/>
                    </a:cubicBezTo>
                    <a:cubicBezTo>
                      <a:pt x="0" y="85"/>
                      <a:pt x="0" y="106"/>
                      <a:pt x="330" y="116"/>
                    </a:cubicBezTo>
                    <a:cubicBezTo>
                      <a:pt x="523" y="129"/>
                      <a:pt x="789" y="139"/>
                      <a:pt x="1068" y="139"/>
                    </a:cubicBezTo>
                    <a:cubicBezTo>
                      <a:pt x="1345" y="139"/>
                      <a:pt x="1601" y="129"/>
                      <a:pt x="1803" y="116"/>
                    </a:cubicBezTo>
                    <a:cubicBezTo>
                      <a:pt x="2123" y="106"/>
                      <a:pt x="2123" y="85"/>
                      <a:pt x="2123" y="65"/>
                    </a:cubicBezTo>
                    <a:cubicBezTo>
                      <a:pt x="2123" y="42"/>
                      <a:pt x="2123" y="21"/>
                      <a:pt x="1803" y="11"/>
                    </a:cubicBezTo>
                    <a:cubicBezTo>
                      <a:pt x="1601" y="1"/>
                      <a:pt x="1345" y="1"/>
                      <a:pt x="1068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37"/>
              <p:cNvSpPr/>
              <p:nvPr/>
            </p:nvSpPr>
            <p:spPr>
              <a:xfrm>
                <a:off x="-647719" y="1664375"/>
                <a:ext cx="2285" cy="15629"/>
              </a:xfrm>
              <a:custGeom>
                <a:rect b="b" l="l" r="r" t="t"/>
                <a:pathLst>
                  <a:path extrusionOk="0" h="301" w="44">
                    <a:moveTo>
                      <a:pt x="23" y="0"/>
                    </a:moveTo>
                    <a:cubicBezTo>
                      <a:pt x="13" y="0"/>
                      <a:pt x="0" y="11"/>
                      <a:pt x="0" y="21"/>
                    </a:cubicBezTo>
                    <a:lnTo>
                      <a:pt x="0" y="277"/>
                    </a:lnTo>
                    <a:cubicBezTo>
                      <a:pt x="0" y="290"/>
                      <a:pt x="13" y="300"/>
                      <a:pt x="23" y="300"/>
                    </a:cubicBezTo>
                    <a:cubicBezTo>
                      <a:pt x="34" y="300"/>
                      <a:pt x="44" y="290"/>
                      <a:pt x="44" y="277"/>
                    </a:cubicBezTo>
                    <a:lnTo>
                      <a:pt x="44" y="21"/>
                    </a:lnTo>
                    <a:cubicBezTo>
                      <a:pt x="44" y="11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37"/>
              <p:cNvSpPr/>
              <p:nvPr/>
            </p:nvSpPr>
            <p:spPr>
              <a:xfrm>
                <a:off x="-657688" y="1665414"/>
                <a:ext cx="2285" cy="16719"/>
              </a:xfrm>
              <a:custGeom>
                <a:rect b="b" l="l" r="r" t="t"/>
                <a:pathLst>
                  <a:path extrusionOk="0" h="322" w="44">
                    <a:moveTo>
                      <a:pt x="23" y="1"/>
                    </a:moveTo>
                    <a:cubicBezTo>
                      <a:pt x="13" y="1"/>
                      <a:pt x="0" y="14"/>
                      <a:pt x="0" y="24"/>
                    </a:cubicBezTo>
                    <a:lnTo>
                      <a:pt x="0" y="301"/>
                    </a:lnTo>
                    <a:cubicBezTo>
                      <a:pt x="0" y="311"/>
                      <a:pt x="13" y="321"/>
                      <a:pt x="23" y="321"/>
                    </a:cubicBezTo>
                    <a:cubicBezTo>
                      <a:pt x="34" y="321"/>
                      <a:pt x="44" y="311"/>
                      <a:pt x="44" y="301"/>
                    </a:cubicBezTo>
                    <a:lnTo>
                      <a:pt x="44" y="24"/>
                    </a:lnTo>
                    <a:cubicBezTo>
                      <a:pt x="44" y="14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37"/>
              <p:cNvSpPr/>
              <p:nvPr/>
            </p:nvSpPr>
            <p:spPr>
              <a:xfrm>
                <a:off x="-672590" y="1666089"/>
                <a:ext cx="2337" cy="13344"/>
              </a:xfrm>
              <a:custGeom>
                <a:rect b="b" l="l" r="r" t="t"/>
                <a:pathLst>
                  <a:path extrusionOk="0" h="257" w="45">
                    <a:moveTo>
                      <a:pt x="21" y="1"/>
                    </a:moveTo>
                    <a:cubicBezTo>
                      <a:pt x="11" y="1"/>
                      <a:pt x="1" y="11"/>
                      <a:pt x="1" y="21"/>
                    </a:cubicBezTo>
                    <a:lnTo>
                      <a:pt x="1" y="234"/>
                    </a:lnTo>
                    <a:cubicBezTo>
                      <a:pt x="1" y="244"/>
                      <a:pt x="11" y="257"/>
                      <a:pt x="21" y="257"/>
                    </a:cubicBezTo>
                    <a:cubicBezTo>
                      <a:pt x="31" y="257"/>
                      <a:pt x="44" y="244"/>
                      <a:pt x="44" y="234"/>
                    </a:cubicBezTo>
                    <a:lnTo>
                      <a:pt x="44" y="21"/>
                    </a:lnTo>
                    <a:cubicBezTo>
                      <a:pt x="44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37"/>
              <p:cNvSpPr/>
              <p:nvPr/>
            </p:nvSpPr>
            <p:spPr>
              <a:xfrm>
                <a:off x="-692528" y="1673306"/>
                <a:ext cx="2285" cy="11579"/>
              </a:xfrm>
              <a:custGeom>
                <a:rect b="b" l="l" r="r" t="t"/>
                <a:pathLst>
                  <a:path extrusionOk="0" h="223" w="44">
                    <a:moveTo>
                      <a:pt x="21" y="0"/>
                    </a:moveTo>
                    <a:cubicBezTo>
                      <a:pt x="11" y="0"/>
                      <a:pt x="0" y="10"/>
                      <a:pt x="0" y="21"/>
                    </a:cubicBezTo>
                    <a:lnTo>
                      <a:pt x="0" y="202"/>
                    </a:lnTo>
                    <a:cubicBezTo>
                      <a:pt x="0" y="213"/>
                      <a:pt x="11" y="223"/>
                      <a:pt x="21" y="223"/>
                    </a:cubicBezTo>
                    <a:cubicBezTo>
                      <a:pt x="31" y="223"/>
                      <a:pt x="44" y="213"/>
                      <a:pt x="44" y="202"/>
                    </a:cubicBezTo>
                    <a:lnTo>
                      <a:pt x="44" y="21"/>
                    </a:lnTo>
                    <a:cubicBezTo>
                      <a:pt x="44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37"/>
              <p:cNvSpPr/>
              <p:nvPr/>
            </p:nvSpPr>
            <p:spPr>
              <a:xfrm>
                <a:off x="-713557" y="1671540"/>
                <a:ext cx="2181" cy="14538"/>
              </a:xfrm>
              <a:custGeom>
                <a:rect b="b" l="l" r="r" t="t"/>
                <a:pathLst>
                  <a:path extrusionOk="0" h="280" w="42">
                    <a:moveTo>
                      <a:pt x="21" y="1"/>
                    </a:moveTo>
                    <a:cubicBezTo>
                      <a:pt x="11" y="1"/>
                      <a:pt x="1" y="11"/>
                      <a:pt x="1" y="24"/>
                    </a:cubicBezTo>
                    <a:lnTo>
                      <a:pt x="1" y="257"/>
                    </a:lnTo>
                    <a:cubicBezTo>
                      <a:pt x="1" y="267"/>
                      <a:pt x="11" y="280"/>
                      <a:pt x="21" y="280"/>
                    </a:cubicBezTo>
                    <a:cubicBezTo>
                      <a:pt x="31" y="280"/>
                      <a:pt x="42" y="267"/>
                      <a:pt x="42" y="257"/>
                    </a:cubicBezTo>
                    <a:lnTo>
                      <a:pt x="42" y="24"/>
                    </a:lnTo>
                    <a:cubicBezTo>
                      <a:pt x="42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37"/>
              <p:cNvSpPr/>
              <p:nvPr/>
            </p:nvSpPr>
            <p:spPr>
              <a:xfrm>
                <a:off x="-776695" y="1664375"/>
                <a:ext cx="2181" cy="8411"/>
              </a:xfrm>
              <a:custGeom>
                <a:rect b="b" l="l" r="r" t="t"/>
                <a:pathLst>
                  <a:path extrusionOk="0" h="162" w="42">
                    <a:moveTo>
                      <a:pt x="21" y="0"/>
                    </a:moveTo>
                    <a:cubicBezTo>
                      <a:pt x="11" y="0"/>
                      <a:pt x="0" y="11"/>
                      <a:pt x="0" y="21"/>
                    </a:cubicBezTo>
                    <a:lnTo>
                      <a:pt x="0" y="139"/>
                    </a:lnTo>
                    <a:cubicBezTo>
                      <a:pt x="0" y="149"/>
                      <a:pt x="11" y="162"/>
                      <a:pt x="21" y="162"/>
                    </a:cubicBezTo>
                    <a:cubicBezTo>
                      <a:pt x="31" y="162"/>
                      <a:pt x="41" y="149"/>
                      <a:pt x="41" y="139"/>
                    </a:cubicBezTo>
                    <a:lnTo>
                      <a:pt x="41" y="21"/>
                    </a:lnTo>
                    <a:cubicBezTo>
                      <a:pt x="41" y="11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37"/>
              <p:cNvSpPr/>
              <p:nvPr/>
            </p:nvSpPr>
            <p:spPr>
              <a:xfrm>
                <a:off x="-768439" y="1674344"/>
                <a:ext cx="2285" cy="9502"/>
              </a:xfrm>
              <a:custGeom>
                <a:rect b="b" l="l" r="r" t="t"/>
                <a:pathLst>
                  <a:path extrusionOk="0" h="183" w="44">
                    <a:moveTo>
                      <a:pt x="21" y="1"/>
                    </a:moveTo>
                    <a:cubicBezTo>
                      <a:pt x="10" y="1"/>
                      <a:pt x="0" y="11"/>
                      <a:pt x="0" y="21"/>
                    </a:cubicBezTo>
                    <a:lnTo>
                      <a:pt x="0" y="162"/>
                    </a:lnTo>
                    <a:cubicBezTo>
                      <a:pt x="0" y="172"/>
                      <a:pt x="10" y="182"/>
                      <a:pt x="21" y="182"/>
                    </a:cubicBezTo>
                    <a:cubicBezTo>
                      <a:pt x="33" y="182"/>
                      <a:pt x="44" y="172"/>
                      <a:pt x="44" y="162"/>
                    </a:cubicBezTo>
                    <a:lnTo>
                      <a:pt x="44" y="21"/>
                    </a:lnTo>
                    <a:cubicBezTo>
                      <a:pt x="44" y="11"/>
                      <a:pt x="33" y="1"/>
                      <a:pt x="21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37"/>
              <p:cNvSpPr/>
              <p:nvPr/>
            </p:nvSpPr>
            <p:spPr>
              <a:xfrm>
                <a:off x="-735728" y="1673306"/>
                <a:ext cx="2285" cy="11059"/>
              </a:xfrm>
              <a:custGeom>
                <a:rect b="b" l="l" r="r" t="t"/>
                <a:pathLst>
                  <a:path extrusionOk="0" h="213" w="44">
                    <a:moveTo>
                      <a:pt x="21" y="0"/>
                    </a:moveTo>
                    <a:cubicBezTo>
                      <a:pt x="10" y="0"/>
                      <a:pt x="0" y="10"/>
                      <a:pt x="0" y="21"/>
                    </a:cubicBezTo>
                    <a:lnTo>
                      <a:pt x="0" y="192"/>
                    </a:lnTo>
                    <a:cubicBezTo>
                      <a:pt x="0" y="202"/>
                      <a:pt x="10" y="213"/>
                      <a:pt x="21" y="213"/>
                    </a:cubicBezTo>
                    <a:cubicBezTo>
                      <a:pt x="31" y="213"/>
                      <a:pt x="44" y="202"/>
                      <a:pt x="44" y="192"/>
                    </a:cubicBezTo>
                    <a:lnTo>
                      <a:pt x="44" y="21"/>
                    </a:lnTo>
                    <a:cubicBezTo>
                      <a:pt x="44" y="10"/>
                      <a:pt x="31" y="0"/>
                      <a:pt x="21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37"/>
              <p:cNvSpPr/>
              <p:nvPr/>
            </p:nvSpPr>
            <p:spPr>
              <a:xfrm>
                <a:off x="-709144" y="1619566"/>
                <a:ext cx="154002" cy="154002"/>
              </a:xfrm>
              <a:custGeom>
                <a:rect b="b" l="l" r="r" t="t"/>
                <a:pathLst>
                  <a:path extrusionOk="0" h="2966" w="2966">
                    <a:moveTo>
                      <a:pt x="1483" y="0"/>
                    </a:moveTo>
                    <a:cubicBezTo>
                      <a:pt x="661" y="0"/>
                      <a:pt x="0" y="671"/>
                      <a:pt x="0" y="1483"/>
                    </a:cubicBezTo>
                    <a:cubicBezTo>
                      <a:pt x="0" y="2305"/>
                      <a:pt x="661" y="2966"/>
                      <a:pt x="1483" y="2966"/>
                    </a:cubicBezTo>
                    <a:cubicBezTo>
                      <a:pt x="2295" y="2966"/>
                      <a:pt x="2966" y="2305"/>
                      <a:pt x="2966" y="1483"/>
                    </a:cubicBezTo>
                    <a:cubicBezTo>
                      <a:pt x="2966" y="671"/>
                      <a:pt x="2295" y="0"/>
                      <a:pt x="1483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37"/>
              <p:cNvSpPr/>
              <p:nvPr/>
            </p:nvSpPr>
            <p:spPr>
              <a:xfrm>
                <a:off x="-710234" y="1618372"/>
                <a:ext cx="156287" cy="156287"/>
              </a:xfrm>
              <a:custGeom>
                <a:rect b="b" l="l" r="r" t="t"/>
                <a:pathLst>
                  <a:path extrusionOk="0" h="3010" w="3010">
                    <a:moveTo>
                      <a:pt x="1504" y="44"/>
                    </a:moveTo>
                    <a:cubicBezTo>
                      <a:pt x="2306" y="44"/>
                      <a:pt x="2966" y="705"/>
                      <a:pt x="2966" y="1506"/>
                    </a:cubicBezTo>
                    <a:cubicBezTo>
                      <a:pt x="2966" y="2315"/>
                      <a:pt x="2306" y="2969"/>
                      <a:pt x="1504" y="2969"/>
                    </a:cubicBezTo>
                    <a:cubicBezTo>
                      <a:pt x="692" y="2969"/>
                      <a:pt x="42" y="2315"/>
                      <a:pt x="42" y="1506"/>
                    </a:cubicBezTo>
                    <a:cubicBezTo>
                      <a:pt x="42" y="705"/>
                      <a:pt x="692" y="44"/>
                      <a:pt x="1504" y="44"/>
                    </a:cubicBezTo>
                    <a:close/>
                    <a:moveTo>
                      <a:pt x="1504" y="0"/>
                    </a:moveTo>
                    <a:cubicBezTo>
                      <a:pt x="672" y="0"/>
                      <a:pt x="1" y="684"/>
                      <a:pt x="1" y="1506"/>
                    </a:cubicBezTo>
                    <a:cubicBezTo>
                      <a:pt x="1" y="2339"/>
                      <a:pt x="672" y="3009"/>
                      <a:pt x="1504" y="3009"/>
                    </a:cubicBezTo>
                    <a:cubicBezTo>
                      <a:pt x="2326" y="3009"/>
                      <a:pt x="3010" y="2339"/>
                      <a:pt x="3010" y="1506"/>
                    </a:cubicBezTo>
                    <a:cubicBezTo>
                      <a:pt x="3010" y="684"/>
                      <a:pt x="2326" y="0"/>
                      <a:pt x="1504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37"/>
              <p:cNvSpPr/>
              <p:nvPr/>
            </p:nvSpPr>
            <p:spPr>
              <a:xfrm>
                <a:off x="-713557" y="1619566"/>
                <a:ext cx="154054" cy="154002"/>
              </a:xfrm>
              <a:custGeom>
                <a:rect b="b" l="l" r="r" t="t"/>
                <a:pathLst>
                  <a:path extrusionOk="0" h="2966" w="2967">
                    <a:moveTo>
                      <a:pt x="1484" y="0"/>
                    </a:moveTo>
                    <a:cubicBezTo>
                      <a:pt x="661" y="0"/>
                      <a:pt x="1" y="671"/>
                      <a:pt x="1" y="1483"/>
                    </a:cubicBezTo>
                    <a:cubicBezTo>
                      <a:pt x="1" y="2305"/>
                      <a:pt x="661" y="2966"/>
                      <a:pt x="1484" y="2966"/>
                    </a:cubicBezTo>
                    <a:cubicBezTo>
                      <a:pt x="2293" y="2966"/>
                      <a:pt x="2966" y="2305"/>
                      <a:pt x="2966" y="1483"/>
                    </a:cubicBezTo>
                    <a:cubicBezTo>
                      <a:pt x="2966" y="671"/>
                      <a:pt x="2293" y="0"/>
                      <a:pt x="14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37"/>
              <p:cNvSpPr/>
              <p:nvPr/>
            </p:nvSpPr>
            <p:spPr>
              <a:xfrm>
                <a:off x="-714751" y="1618372"/>
                <a:ext cx="156287" cy="156287"/>
              </a:xfrm>
              <a:custGeom>
                <a:rect b="b" l="l" r="r" t="t"/>
                <a:pathLst>
                  <a:path extrusionOk="0" h="3010" w="3010">
                    <a:moveTo>
                      <a:pt x="1507" y="44"/>
                    </a:moveTo>
                    <a:cubicBezTo>
                      <a:pt x="2306" y="44"/>
                      <a:pt x="2969" y="705"/>
                      <a:pt x="2969" y="1506"/>
                    </a:cubicBezTo>
                    <a:cubicBezTo>
                      <a:pt x="2969" y="2315"/>
                      <a:pt x="2306" y="2969"/>
                      <a:pt x="1507" y="2969"/>
                    </a:cubicBezTo>
                    <a:cubicBezTo>
                      <a:pt x="695" y="2969"/>
                      <a:pt x="44" y="2315"/>
                      <a:pt x="44" y="1506"/>
                    </a:cubicBezTo>
                    <a:cubicBezTo>
                      <a:pt x="44" y="705"/>
                      <a:pt x="695" y="44"/>
                      <a:pt x="1507" y="44"/>
                    </a:cubicBezTo>
                    <a:close/>
                    <a:moveTo>
                      <a:pt x="1507" y="0"/>
                    </a:moveTo>
                    <a:cubicBezTo>
                      <a:pt x="674" y="0"/>
                      <a:pt x="1" y="684"/>
                      <a:pt x="1" y="1506"/>
                    </a:cubicBezTo>
                    <a:cubicBezTo>
                      <a:pt x="1" y="2339"/>
                      <a:pt x="674" y="3009"/>
                      <a:pt x="1507" y="3009"/>
                    </a:cubicBezTo>
                    <a:cubicBezTo>
                      <a:pt x="2329" y="3009"/>
                      <a:pt x="3010" y="2339"/>
                      <a:pt x="3010" y="1506"/>
                    </a:cubicBezTo>
                    <a:cubicBezTo>
                      <a:pt x="3010" y="684"/>
                      <a:pt x="2329" y="0"/>
                      <a:pt x="1507" y="0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37"/>
              <p:cNvSpPr/>
              <p:nvPr/>
            </p:nvSpPr>
            <p:spPr>
              <a:xfrm>
                <a:off x="-703588" y="1630054"/>
                <a:ext cx="133597" cy="133545"/>
              </a:xfrm>
              <a:custGeom>
                <a:rect b="b" l="l" r="r" t="t"/>
                <a:pathLst>
                  <a:path extrusionOk="0" h="2572" w="2573">
                    <a:moveTo>
                      <a:pt x="1292" y="1"/>
                    </a:moveTo>
                    <a:cubicBezTo>
                      <a:pt x="577" y="1"/>
                      <a:pt x="1" y="577"/>
                      <a:pt x="1" y="1281"/>
                    </a:cubicBezTo>
                    <a:cubicBezTo>
                      <a:pt x="1" y="1996"/>
                      <a:pt x="577" y="2572"/>
                      <a:pt x="1292" y="2572"/>
                    </a:cubicBezTo>
                    <a:cubicBezTo>
                      <a:pt x="1996" y="2572"/>
                      <a:pt x="2572" y="1996"/>
                      <a:pt x="2572" y="1281"/>
                    </a:cubicBezTo>
                    <a:cubicBezTo>
                      <a:pt x="2572" y="577"/>
                      <a:pt x="1996" y="1"/>
                      <a:pt x="1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37"/>
              <p:cNvSpPr/>
              <p:nvPr/>
            </p:nvSpPr>
            <p:spPr>
              <a:xfrm>
                <a:off x="-704782" y="1628860"/>
                <a:ext cx="135829" cy="135829"/>
              </a:xfrm>
              <a:custGeom>
                <a:rect b="b" l="l" r="r" t="t"/>
                <a:pathLst>
                  <a:path extrusionOk="0" h="2616" w="2616">
                    <a:moveTo>
                      <a:pt x="1315" y="44"/>
                    </a:moveTo>
                    <a:cubicBezTo>
                      <a:pt x="2009" y="44"/>
                      <a:pt x="2572" y="610"/>
                      <a:pt x="2572" y="1304"/>
                    </a:cubicBezTo>
                    <a:cubicBezTo>
                      <a:pt x="2572" y="2008"/>
                      <a:pt x="2009" y="2574"/>
                      <a:pt x="1315" y="2574"/>
                    </a:cubicBezTo>
                    <a:cubicBezTo>
                      <a:pt x="610" y="2574"/>
                      <a:pt x="44" y="2008"/>
                      <a:pt x="44" y="1304"/>
                    </a:cubicBezTo>
                    <a:cubicBezTo>
                      <a:pt x="44" y="610"/>
                      <a:pt x="610" y="44"/>
                      <a:pt x="1315" y="44"/>
                    </a:cubicBezTo>
                    <a:close/>
                    <a:moveTo>
                      <a:pt x="1315" y="1"/>
                    </a:moveTo>
                    <a:cubicBezTo>
                      <a:pt x="587" y="1"/>
                      <a:pt x="1" y="590"/>
                      <a:pt x="1" y="1304"/>
                    </a:cubicBezTo>
                    <a:cubicBezTo>
                      <a:pt x="1" y="2029"/>
                      <a:pt x="587" y="2615"/>
                      <a:pt x="1315" y="2615"/>
                    </a:cubicBezTo>
                    <a:cubicBezTo>
                      <a:pt x="2029" y="2615"/>
                      <a:pt x="2616" y="2029"/>
                      <a:pt x="2616" y="1304"/>
                    </a:cubicBezTo>
                    <a:cubicBezTo>
                      <a:pt x="2616" y="590"/>
                      <a:pt x="2029" y="1"/>
                      <a:pt x="1315" y="1"/>
                    </a:cubicBezTo>
                    <a:close/>
                  </a:path>
                </a:pathLst>
              </a:custGeom>
              <a:solidFill>
                <a:srgbClr val="1A2E3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57" name="Google Shape;3457;p37"/>
            <p:cNvSpPr/>
            <p:nvPr/>
          </p:nvSpPr>
          <p:spPr>
            <a:xfrm rot="-867518">
              <a:off x="7596063" y="3988962"/>
              <a:ext cx="305146" cy="480780"/>
            </a:xfrm>
            <a:custGeom>
              <a:rect b="b" l="l" r="r" t="t"/>
              <a:pathLst>
                <a:path extrusionOk="0" h="208768" w="132503">
                  <a:moveTo>
                    <a:pt x="1" y="0"/>
                  </a:moveTo>
                  <a:lnTo>
                    <a:pt x="1" y="26324"/>
                  </a:lnTo>
                  <a:lnTo>
                    <a:pt x="46712" y="26324"/>
                  </a:lnTo>
                  <a:cubicBezTo>
                    <a:pt x="63903" y="26324"/>
                    <a:pt x="78517" y="37317"/>
                    <a:pt x="83964" y="52648"/>
                  </a:cubicBezTo>
                  <a:lnTo>
                    <a:pt x="1" y="52648"/>
                  </a:lnTo>
                  <a:lnTo>
                    <a:pt x="1" y="78973"/>
                  </a:lnTo>
                  <a:lnTo>
                    <a:pt x="83964" y="78973"/>
                  </a:lnTo>
                  <a:cubicBezTo>
                    <a:pt x="78517" y="94304"/>
                    <a:pt x="63903" y="105297"/>
                    <a:pt x="46712" y="105297"/>
                  </a:cubicBezTo>
                  <a:lnTo>
                    <a:pt x="1" y="105297"/>
                  </a:lnTo>
                  <a:lnTo>
                    <a:pt x="1" y="131621"/>
                  </a:lnTo>
                  <a:lnTo>
                    <a:pt x="77147" y="208767"/>
                  </a:lnTo>
                  <a:lnTo>
                    <a:pt x="95773" y="190141"/>
                  </a:lnTo>
                  <a:lnTo>
                    <a:pt x="37220" y="131621"/>
                  </a:lnTo>
                  <a:lnTo>
                    <a:pt x="46712" y="131621"/>
                  </a:lnTo>
                  <a:cubicBezTo>
                    <a:pt x="78517" y="131621"/>
                    <a:pt x="105102" y="108983"/>
                    <a:pt x="111202" y="78973"/>
                  </a:cubicBezTo>
                  <a:lnTo>
                    <a:pt x="132503" y="78973"/>
                  </a:lnTo>
                  <a:lnTo>
                    <a:pt x="132503" y="52648"/>
                  </a:lnTo>
                  <a:lnTo>
                    <a:pt x="111202" y="52648"/>
                  </a:lnTo>
                  <a:cubicBezTo>
                    <a:pt x="109245" y="42928"/>
                    <a:pt x="105102" y="33990"/>
                    <a:pt x="99328" y="26324"/>
                  </a:cubicBezTo>
                  <a:lnTo>
                    <a:pt x="132503" y="26324"/>
                  </a:lnTo>
                  <a:lnTo>
                    <a:pt x="13250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rotWithShape="0" algn="bl" dir="3480000" dist="9525">
                <a:srgbClr val="000000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58" name="Google Shape;3458;p37"/>
          <p:cNvSpPr/>
          <p:nvPr/>
        </p:nvSpPr>
        <p:spPr>
          <a:xfrm rot="-628322">
            <a:off x="728097" y="1039836"/>
            <a:ext cx="284317" cy="447962"/>
          </a:xfrm>
          <a:custGeom>
            <a:rect b="b" l="l" r="r" t="t"/>
            <a:pathLst>
              <a:path extrusionOk="0" h="208768" w="132503">
                <a:moveTo>
                  <a:pt x="1" y="0"/>
                </a:moveTo>
                <a:lnTo>
                  <a:pt x="1" y="26324"/>
                </a:lnTo>
                <a:lnTo>
                  <a:pt x="46712" y="26324"/>
                </a:lnTo>
                <a:cubicBezTo>
                  <a:pt x="63903" y="26324"/>
                  <a:pt x="78517" y="37317"/>
                  <a:pt x="83964" y="52648"/>
                </a:cubicBezTo>
                <a:lnTo>
                  <a:pt x="1" y="52648"/>
                </a:lnTo>
                <a:lnTo>
                  <a:pt x="1" y="78973"/>
                </a:lnTo>
                <a:lnTo>
                  <a:pt x="83964" y="78973"/>
                </a:lnTo>
                <a:cubicBezTo>
                  <a:pt x="78517" y="94304"/>
                  <a:pt x="63903" y="105297"/>
                  <a:pt x="46712" y="105297"/>
                </a:cubicBezTo>
                <a:lnTo>
                  <a:pt x="1" y="105297"/>
                </a:lnTo>
                <a:lnTo>
                  <a:pt x="1" y="131621"/>
                </a:lnTo>
                <a:lnTo>
                  <a:pt x="77147" y="208767"/>
                </a:lnTo>
                <a:lnTo>
                  <a:pt x="95773" y="190141"/>
                </a:lnTo>
                <a:lnTo>
                  <a:pt x="37220" y="131621"/>
                </a:lnTo>
                <a:lnTo>
                  <a:pt x="46712" y="131621"/>
                </a:lnTo>
                <a:cubicBezTo>
                  <a:pt x="78517" y="131621"/>
                  <a:pt x="105102" y="108983"/>
                  <a:pt x="111202" y="78973"/>
                </a:cubicBezTo>
                <a:lnTo>
                  <a:pt x="132503" y="78973"/>
                </a:lnTo>
                <a:lnTo>
                  <a:pt x="132503" y="52648"/>
                </a:lnTo>
                <a:lnTo>
                  <a:pt x="111202" y="52648"/>
                </a:lnTo>
                <a:cubicBezTo>
                  <a:pt x="109245" y="42928"/>
                  <a:pt x="105102" y="33990"/>
                  <a:pt x="99328" y="26324"/>
                </a:cubicBezTo>
                <a:lnTo>
                  <a:pt x="132503" y="26324"/>
                </a:lnTo>
                <a:lnTo>
                  <a:pt x="132503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2" name="Shape 3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3" name="Google Shape;3463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of Stability Selection</a:t>
            </a:r>
            <a:endParaRPr/>
          </a:p>
        </p:txBody>
      </p:sp>
      <p:sp>
        <p:nvSpPr>
          <p:cNvPr id="3464" name="Google Shape;3464;p38"/>
          <p:cNvSpPr txBox="1"/>
          <p:nvPr>
            <p:ph idx="6" type="subTitle"/>
          </p:nvPr>
        </p:nvSpPr>
        <p:spPr>
          <a:xfrm>
            <a:off x="2047100" y="3697425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Aggregate Results</a:t>
            </a:r>
            <a:endParaRPr sz="1500"/>
          </a:p>
        </p:txBody>
      </p:sp>
      <p:sp>
        <p:nvSpPr>
          <p:cNvPr id="3465" name="Google Shape;3465;p38"/>
          <p:cNvSpPr txBox="1"/>
          <p:nvPr>
            <p:ph idx="4" type="subTitle"/>
          </p:nvPr>
        </p:nvSpPr>
        <p:spPr>
          <a:xfrm>
            <a:off x="1928300" y="1982225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Sample the data</a:t>
            </a:r>
            <a:endParaRPr sz="1500"/>
          </a:p>
        </p:txBody>
      </p:sp>
      <p:sp>
        <p:nvSpPr>
          <p:cNvPr id="3466" name="Google Shape;3466;p38"/>
          <p:cNvSpPr txBox="1"/>
          <p:nvPr>
            <p:ph idx="5" type="subTitle"/>
          </p:nvPr>
        </p:nvSpPr>
        <p:spPr>
          <a:xfrm>
            <a:off x="4275350" y="1982225"/>
            <a:ext cx="25749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Apply a Feature Selection</a:t>
            </a:r>
            <a:endParaRPr sz="1500"/>
          </a:p>
        </p:txBody>
      </p:sp>
      <p:sp>
        <p:nvSpPr>
          <p:cNvPr id="3467" name="Google Shape;3467;p38"/>
          <p:cNvSpPr txBox="1"/>
          <p:nvPr>
            <p:ph idx="14" type="subTitle"/>
          </p:nvPr>
        </p:nvSpPr>
        <p:spPr>
          <a:xfrm>
            <a:off x="4331625" y="3697425"/>
            <a:ext cx="24342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Select Stable Features</a:t>
            </a:r>
            <a:endParaRPr sz="1500"/>
          </a:p>
        </p:txBody>
      </p:sp>
      <p:sp>
        <p:nvSpPr>
          <p:cNvPr id="3468" name="Google Shape;3468;p38"/>
          <p:cNvSpPr/>
          <p:nvPr/>
        </p:nvSpPr>
        <p:spPr>
          <a:xfrm>
            <a:off x="7992900" y="957200"/>
            <a:ext cx="373099" cy="370874"/>
          </a:xfrm>
          <a:custGeom>
            <a:rect b="b" l="l" r="r" t="t"/>
            <a:pathLst>
              <a:path extrusionOk="0" h="1676" w="1686">
                <a:moveTo>
                  <a:pt x="843" y="41"/>
                </a:moveTo>
                <a:cubicBezTo>
                  <a:pt x="884" y="41"/>
                  <a:pt x="917" y="51"/>
                  <a:pt x="948" y="85"/>
                </a:cubicBezTo>
                <a:cubicBezTo>
                  <a:pt x="971" y="116"/>
                  <a:pt x="991" y="149"/>
                  <a:pt x="991" y="192"/>
                </a:cubicBezTo>
                <a:lnTo>
                  <a:pt x="991" y="671"/>
                </a:lnTo>
                <a:cubicBezTo>
                  <a:pt x="991" y="681"/>
                  <a:pt x="1002" y="692"/>
                  <a:pt x="1012" y="692"/>
                </a:cubicBezTo>
                <a:lnTo>
                  <a:pt x="1493" y="692"/>
                </a:lnTo>
                <a:cubicBezTo>
                  <a:pt x="1578" y="692"/>
                  <a:pt x="1642" y="756"/>
                  <a:pt x="1642" y="843"/>
                </a:cubicBezTo>
                <a:cubicBezTo>
                  <a:pt x="1642" y="874"/>
                  <a:pt x="1621" y="917"/>
                  <a:pt x="1601" y="938"/>
                </a:cubicBezTo>
                <a:cubicBezTo>
                  <a:pt x="1568" y="971"/>
                  <a:pt x="1537" y="981"/>
                  <a:pt x="1493" y="981"/>
                </a:cubicBezTo>
                <a:lnTo>
                  <a:pt x="1012" y="981"/>
                </a:lnTo>
                <a:cubicBezTo>
                  <a:pt x="1002" y="981"/>
                  <a:pt x="991" y="991"/>
                  <a:pt x="991" y="1002"/>
                </a:cubicBezTo>
                <a:lnTo>
                  <a:pt x="991" y="1493"/>
                </a:lnTo>
                <a:cubicBezTo>
                  <a:pt x="991" y="1568"/>
                  <a:pt x="927" y="1632"/>
                  <a:pt x="843" y="1632"/>
                </a:cubicBezTo>
                <a:cubicBezTo>
                  <a:pt x="756" y="1632"/>
                  <a:pt x="692" y="1568"/>
                  <a:pt x="692" y="1493"/>
                </a:cubicBezTo>
                <a:lnTo>
                  <a:pt x="692" y="1002"/>
                </a:lnTo>
                <a:cubicBezTo>
                  <a:pt x="692" y="991"/>
                  <a:pt x="682" y="981"/>
                  <a:pt x="671" y="981"/>
                </a:cubicBezTo>
                <a:lnTo>
                  <a:pt x="192" y="981"/>
                </a:lnTo>
                <a:cubicBezTo>
                  <a:pt x="105" y="981"/>
                  <a:pt x="41" y="917"/>
                  <a:pt x="41" y="843"/>
                </a:cubicBezTo>
                <a:cubicBezTo>
                  <a:pt x="41" y="756"/>
                  <a:pt x="105" y="692"/>
                  <a:pt x="192" y="692"/>
                </a:cubicBezTo>
                <a:lnTo>
                  <a:pt x="671" y="692"/>
                </a:lnTo>
                <a:cubicBezTo>
                  <a:pt x="682" y="692"/>
                  <a:pt x="692" y="681"/>
                  <a:pt x="692" y="671"/>
                </a:cubicBezTo>
                <a:lnTo>
                  <a:pt x="692" y="192"/>
                </a:lnTo>
                <a:cubicBezTo>
                  <a:pt x="692" y="105"/>
                  <a:pt x="756" y="41"/>
                  <a:pt x="843" y="41"/>
                </a:cubicBezTo>
                <a:close/>
                <a:moveTo>
                  <a:pt x="843" y="0"/>
                </a:moveTo>
                <a:cubicBezTo>
                  <a:pt x="735" y="0"/>
                  <a:pt x="651" y="85"/>
                  <a:pt x="651" y="192"/>
                </a:cubicBezTo>
                <a:lnTo>
                  <a:pt x="651" y="651"/>
                </a:lnTo>
                <a:lnTo>
                  <a:pt x="192" y="651"/>
                </a:lnTo>
                <a:cubicBezTo>
                  <a:pt x="85" y="651"/>
                  <a:pt x="0" y="735"/>
                  <a:pt x="0" y="843"/>
                </a:cubicBezTo>
                <a:cubicBezTo>
                  <a:pt x="0" y="938"/>
                  <a:pt x="85" y="1025"/>
                  <a:pt x="192" y="1025"/>
                </a:cubicBezTo>
                <a:lnTo>
                  <a:pt x="651" y="1025"/>
                </a:lnTo>
                <a:lnTo>
                  <a:pt x="651" y="1493"/>
                </a:lnTo>
                <a:cubicBezTo>
                  <a:pt x="651" y="1601"/>
                  <a:pt x="735" y="1675"/>
                  <a:pt x="843" y="1675"/>
                </a:cubicBezTo>
                <a:cubicBezTo>
                  <a:pt x="948" y="1675"/>
                  <a:pt x="1035" y="1601"/>
                  <a:pt x="1035" y="1493"/>
                </a:cubicBezTo>
                <a:lnTo>
                  <a:pt x="1035" y="1025"/>
                </a:lnTo>
                <a:lnTo>
                  <a:pt x="1493" y="1025"/>
                </a:lnTo>
                <a:cubicBezTo>
                  <a:pt x="1547" y="1025"/>
                  <a:pt x="1588" y="1012"/>
                  <a:pt x="1632" y="971"/>
                </a:cubicBezTo>
                <a:cubicBezTo>
                  <a:pt x="1665" y="938"/>
                  <a:pt x="1685" y="884"/>
                  <a:pt x="1685" y="843"/>
                </a:cubicBezTo>
                <a:cubicBezTo>
                  <a:pt x="1685" y="735"/>
                  <a:pt x="1601" y="651"/>
                  <a:pt x="1493" y="651"/>
                </a:cubicBezTo>
                <a:lnTo>
                  <a:pt x="1035" y="651"/>
                </a:lnTo>
                <a:lnTo>
                  <a:pt x="1035" y="192"/>
                </a:lnTo>
                <a:cubicBezTo>
                  <a:pt x="1035" y="139"/>
                  <a:pt x="1012" y="95"/>
                  <a:pt x="971" y="51"/>
                </a:cubicBezTo>
                <a:cubicBezTo>
                  <a:pt x="938" y="21"/>
                  <a:pt x="897" y="0"/>
                  <a:pt x="8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9" name="Google Shape;3469;p38"/>
          <p:cNvSpPr txBox="1"/>
          <p:nvPr>
            <p:ph idx="4294967295" type="title"/>
          </p:nvPr>
        </p:nvSpPr>
        <p:spPr>
          <a:xfrm>
            <a:off x="2546458" y="1404100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01</a:t>
            </a:r>
            <a:endParaRPr sz="3000"/>
          </a:p>
        </p:txBody>
      </p:sp>
      <p:sp>
        <p:nvSpPr>
          <p:cNvPr id="3470" name="Google Shape;3470;p38"/>
          <p:cNvSpPr txBox="1"/>
          <p:nvPr>
            <p:ph idx="4294967295" type="title"/>
          </p:nvPr>
        </p:nvSpPr>
        <p:spPr>
          <a:xfrm>
            <a:off x="5093108" y="1404100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</a:t>
            </a:r>
            <a:r>
              <a:rPr lang="en"/>
              <a:t>2</a:t>
            </a:r>
            <a:endParaRPr sz="3000"/>
          </a:p>
        </p:txBody>
      </p:sp>
      <p:sp>
        <p:nvSpPr>
          <p:cNvPr id="3471" name="Google Shape;3471;p38"/>
          <p:cNvSpPr txBox="1"/>
          <p:nvPr>
            <p:ph idx="4294967295" type="title"/>
          </p:nvPr>
        </p:nvSpPr>
        <p:spPr>
          <a:xfrm>
            <a:off x="2546458" y="3160150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</a:t>
            </a:r>
            <a:r>
              <a:rPr lang="en"/>
              <a:t>3</a:t>
            </a:r>
            <a:endParaRPr sz="3000"/>
          </a:p>
        </p:txBody>
      </p:sp>
      <p:sp>
        <p:nvSpPr>
          <p:cNvPr id="3472" name="Google Shape;3472;p38"/>
          <p:cNvSpPr txBox="1"/>
          <p:nvPr>
            <p:ph idx="4294967295" type="title"/>
          </p:nvPr>
        </p:nvSpPr>
        <p:spPr>
          <a:xfrm>
            <a:off x="5093108" y="3160150"/>
            <a:ext cx="939000" cy="385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</a:t>
            </a:r>
            <a:r>
              <a:rPr lang="en"/>
              <a:t>4</a:t>
            </a:r>
            <a:endParaRPr sz="3000"/>
          </a:p>
        </p:txBody>
      </p:sp>
      <p:grpSp>
        <p:nvGrpSpPr>
          <p:cNvPr id="3473" name="Google Shape;3473;p38"/>
          <p:cNvGrpSpPr/>
          <p:nvPr/>
        </p:nvGrpSpPr>
        <p:grpSpPr>
          <a:xfrm>
            <a:off x="102524" y="4063137"/>
            <a:ext cx="1069438" cy="1013034"/>
            <a:chOff x="-551751" y="3730612"/>
            <a:chExt cx="1069438" cy="1013034"/>
          </a:xfrm>
        </p:grpSpPr>
        <p:sp>
          <p:nvSpPr>
            <p:cNvPr id="3474" name="Google Shape;3474;p38"/>
            <p:cNvSpPr/>
            <p:nvPr/>
          </p:nvSpPr>
          <p:spPr>
            <a:xfrm rot="-1692452">
              <a:off x="-400384" y="3875601"/>
              <a:ext cx="794737" cy="721708"/>
            </a:xfrm>
            <a:custGeom>
              <a:rect b="b" l="l" r="r" t="t"/>
              <a:pathLst>
                <a:path extrusionOk="0" h="8737" w="9620">
                  <a:moveTo>
                    <a:pt x="4786" y="0"/>
                  </a:moveTo>
                  <a:cubicBezTo>
                    <a:pt x="2803" y="0"/>
                    <a:pt x="1019" y="1366"/>
                    <a:pt x="559" y="3385"/>
                  </a:cubicBezTo>
                  <a:cubicBezTo>
                    <a:pt x="1" y="5726"/>
                    <a:pt x="1468" y="8087"/>
                    <a:pt x="3825" y="8625"/>
                  </a:cubicBezTo>
                  <a:cubicBezTo>
                    <a:pt x="4153" y="8700"/>
                    <a:pt x="4480" y="8736"/>
                    <a:pt x="4803" y="8736"/>
                  </a:cubicBezTo>
                  <a:cubicBezTo>
                    <a:pt x="6790" y="8736"/>
                    <a:pt x="8599" y="7372"/>
                    <a:pt x="9065" y="5358"/>
                  </a:cubicBezTo>
                  <a:cubicBezTo>
                    <a:pt x="9619" y="2997"/>
                    <a:pt x="8155" y="656"/>
                    <a:pt x="5794" y="118"/>
                  </a:cubicBezTo>
                  <a:cubicBezTo>
                    <a:pt x="5456" y="38"/>
                    <a:pt x="5118" y="0"/>
                    <a:pt x="478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38"/>
            <p:cNvSpPr/>
            <p:nvPr/>
          </p:nvSpPr>
          <p:spPr>
            <a:xfrm rot="-1692452">
              <a:off x="-428157" y="3876582"/>
              <a:ext cx="793332" cy="722451"/>
            </a:xfrm>
            <a:custGeom>
              <a:rect b="b" l="l" r="r" t="t"/>
              <a:pathLst>
                <a:path extrusionOk="0" h="8746" w="9603">
                  <a:moveTo>
                    <a:pt x="4778" y="1"/>
                  </a:moveTo>
                  <a:cubicBezTo>
                    <a:pt x="2800" y="1"/>
                    <a:pt x="1003" y="1365"/>
                    <a:pt x="538" y="3389"/>
                  </a:cubicBezTo>
                  <a:cubicBezTo>
                    <a:pt x="1" y="5746"/>
                    <a:pt x="1468" y="8087"/>
                    <a:pt x="3809" y="8628"/>
                  </a:cubicBezTo>
                  <a:cubicBezTo>
                    <a:pt x="4146" y="8707"/>
                    <a:pt x="4483" y="8745"/>
                    <a:pt x="4814" y="8745"/>
                  </a:cubicBezTo>
                  <a:cubicBezTo>
                    <a:pt x="6799" y="8745"/>
                    <a:pt x="8584" y="7381"/>
                    <a:pt x="9049" y="5358"/>
                  </a:cubicBezTo>
                  <a:cubicBezTo>
                    <a:pt x="9603" y="3017"/>
                    <a:pt x="8139" y="660"/>
                    <a:pt x="5778" y="118"/>
                  </a:cubicBezTo>
                  <a:cubicBezTo>
                    <a:pt x="5443" y="39"/>
                    <a:pt x="5108" y="1"/>
                    <a:pt x="4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38"/>
            <p:cNvSpPr/>
            <p:nvPr/>
          </p:nvSpPr>
          <p:spPr>
            <a:xfrm rot="-1692452">
              <a:off x="-408664" y="3874251"/>
              <a:ext cx="753182" cy="727738"/>
            </a:xfrm>
            <a:custGeom>
              <a:rect b="b" l="l" r="r" t="t"/>
              <a:pathLst>
                <a:path extrusionOk="0" h="8810" w="9117">
                  <a:moveTo>
                    <a:pt x="4548" y="69"/>
                  </a:moveTo>
                  <a:cubicBezTo>
                    <a:pt x="4888" y="69"/>
                    <a:pt x="5224" y="101"/>
                    <a:pt x="5543" y="186"/>
                  </a:cubicBezTo>
                  <a:cubicBezTo>
                    <a:pt x="6671" y="437"/>
                    <a:pt x="7633" y="1128"/>
                    <a:pt x="8240" y="2107"/>
                  </a:cubicBezTo>
                  <a:cubicBezTo>
                    <a:pt x="8862" y="3101"/>
                    <a:pt x="9048" y="4262"/>
                    <a:pt x="8794" y="5390"/>
                  </a:cubicBezTo>
                  <a:cubicBezTo>
                    <a:pt x="8325" y="7362"/>
                    <a:pt x="6590" y="8741"/>
                    <a:pt x="4569" y="8741"/>
                  </a:cubicBezTo>
                  <a:cubicBezTo>
                    <a:pt x="4229" y="8741"/>
                    <a:pt x="3910" y="8709"/>
                    <a:pt x="3590" y="8624"/>
                  </a:cubicBezTo>
                  <a:cubicBezTo>
                    <a:pt x="2462" y="8373"/>
                    <a:pt x="1500" y="7682"/>
                    <a:pt x="877" y="6703"/>
                  </a:cubicBezTo>
                  <a:cubicBezTo>
                    <a:pt x="271" y="5729"/>
                    <a:pt x="69" y="4565"/>
                    <a:pt x="340" y="3437"/>
                  </a:cubicBezTo>
                  <a:cubicBezTo>
                    <a:pt x="792" y="1448"/>
                    <a:pt x="2527" y="69"/>
                    <a:pt x="4548" y="69"/>
                  </a:cubicBezTo>
                  <a:close/>
                  <a:moveTo>
                    <a:pt x="4548" y="0"/>
                  </a:moveTo>
                  <a:cubicBezTo>
                    <a:pt x="2495" y="0"/>
                    <a:pt x="744" y="1399"/>
                    <a:pt x="271" y="3421"/>
                  </a:cubicBezTo>
                  <a:cubicBezTo>
                    <a:pt x="0" y="4565"/>
                    <a:pt x="202" y="5745"/>
                    <a:pt x="829" y="6740"/>
                  </a:cubicBezTo>
                  <a:cubicBezTo>
                    <a:pt x="1451" y="7730"/>
                    <a:pt x="2426" y="8438"/>
                    <a:pt x="3574" y="8693"/>
                  </a:cubicBezTo>
                  <a:cubicBezTo>
                    <a:pt x="3893" y="8778"/>
                    <a:pt x="4229" y="8810"/>
                    <a:pt x="4569" y="8810"/>
                  </a:cubicBezTo>
                  <a:cubicBezTo>
                    <a:pt x="6622" y="8810"/>
                    <a:pt x="8389" y="7411"/>
                    <a:pt x="8846" y="5406"/>
                  </a:cubicBezTo>
                  <a:cubicBezTo>
                    <a:pt x="9117" y="4262"/>
                    <a:pt x="8915" y="3065"/>
                    <a:pt x="8308" y="2070"/>
                  </a:cubicBezTo>
                  <a:cubicBezTo>
                    <a:pt x="7682" y="1080"/>
                    <a:pt x="6707" y="388"/>
                    <a:pt x="5559" y="117"/>
                  </a:cubicBezTo>
                  <a:cubicBezTo>
                    <a:pt x="5224" y="33"/>
                    <a:pt x="4888" y="0"/>
                    <a:pt x="454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38"/>
            <p:cNvSpPr/>
            <p:nvPr/>
          </p:nvSpPr>
          <p:spPr>
            <a:xfrm rot="-1692452">
              <a:off x="-365290" y="3934636"/>
              <a:ext cx="666439" cy="606971"/>
            </a:xfrm>
            <a:custGeom>
              <a:rect b="b" l="l" r="r" t="t"/>
              <a:pathLst>
                <a:path extrusionOk="0" h="7348" w="8067">
                  <a:moveTo>
                    <a:pt x="4043" y="0"/>
                  </a:moveTo>
                  <a:cubicBezTo>
                    <a:pt x="2373" y="0"/>
                    <a:pt x="860" y="1146"/>
                    <a:pt x="453" y="2839"/>
                  </a:cubicBezTo>
                  <a:cubicBezTo>
                    <a:pt x="1" y="4828"/>
                    <a:pt x="1230" y="6797"/>
                    <a:pt x="3215" y="7254"/>
                  </a:cubicBezTo>
                  <a:cubicBezTo>
                    <a:pt x="3491" y="7318"/>
                    <a:pt x="3768" y="7348"/>
                    <a:pt x="4040" y="7348"/>
                  </a:cubicBezTo>
                  <a:cubicBezTo>
                    <a:pt x="5710" y="7348"/>
                    <a:pt x="7221" y="6202"/>
                    <a:pt x="7614" y="4509"/>
                  </a:cubicBezTo>
                  <a:cubicBezTo>
                    <a:pt x="8066" y="2520"/>
                    <a:pt x="6837" y="551"/>
                    <a:pt x="4868" y="94"/>
                  </a:cubicBezTo>
                  <a:cubicBezTo>
                    <a:pt x="4592" y="31"/>
                    <a:pt x="4316" y="0"/>
                    <a:pt x="4043" y="0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38"/>
            <p:cNvSpPr/>
            <p:nvPr/>
          </p:nvSpPr>
          <p:spPr>
            <a:xfrm rot="-1692452">
              <a:off x="-349457" y="3927928"/>
              <a:ext cx="652725" cy="612258"/>
            </a:xfrm>
            <a:custGeom>
              <a:rect b="b" l="l" r="r" t="t"/>
              <a:pathLst>
                <a:path extrusionOk="0" h="7412" w="7901">
                  <a:moveTo>
                    <a:pt x="3821" y="69"/>
                  </a:moveTo>
                  <a:cubicBezTo>
                    <a:pt x="4108" y="69"/>
                    <a:pt x="4379" y="86"/>
                    <a:pt x="4650" y="150"/>
                  </a:cubicBezTo>
                  <a:cubicBezTo>
                    <a:pt x="6603" y="607"/>
                    <a:pt x="7832" y="2560"/>
                    <a:pt x="7379" y="4517"/>
                  </a:cubicBezTo>
                  <a:cubicBezTo>
                    <a:pt x="6991" y="6182"/>
                    <a:pt x="5540" y="7347"/>
                    <a:pt x="3842" y="7347"/>
                  </a:cubicBezTo>
                  <a:cubicBezTo>
                    <a:pt x="3555" y="7347"/>
                    <a:pt x="3284" y="7310"/>
                    <a:pt x="3013" y="7246"/>
                  </a:cubicBezTo>
                  <a:cubicBezTo>
                    <a:pt x="2071" y="7023"/>
                    <a:pt x="1262" y="6453"/>
                    <a:pt x="741" y="5629"/>
                  </a:cubicBezTo>
                  <a:cubicBezTo>
                    <a:pt x="235" y="4800"/>
                    <a:pt x="65" y="3825"/>
                    <a:pt x="284" y="2879"/>
                  </a:cubicBezTo>
                  <a:cubicBezTo>
                    <a:pt x="672" y="1214"/>
                    <a:pt x="2139" y="69"/>
                    <a:pt x="3821" y="69"/>
                  </a:cubicBezTo>
                  <a:close/>
                  <a:moveTo>
                    <a:pt x="3821" y="1"/>
                  </a:moveTo>
                  <a:cubicBezTo>
                    <a:pt x="2103" y="1"/>
                    <a:pt x="623" y="1181"/>
                    <a:pt x="219" y="2863"/>
                  </a:cubicBezTo>
                  <a:cubicBezTo>
                    <a:pt x="1" y="3825"/>
                    <a:pt x="167" y="4820"/>
                    <a:pt x="688" y="5661"/>
                  </a:cubicBezTo>
                  <a:cubicBezTo>
                    <a:pt x="1214" y="6502"/>
                    <a:pt x="2038" y="7092"/>
                    <a:pt x="2997" y="7310"/>
                  </a:cubicBezTo>
                  <a:cubicBezTo>
                    <a:pt x="3267" y="7379"/>
                    <a:pt x="3555" y="7412"/>
                    <a:pt x="3842" y="7412"/>
                  </a:cubicBezTo>
                  <a:cubicBezTo>
                    <a:pt x="5576" y="7412"/>
                    <a:pt x="7056" y="6235"/>
                    <a:pt x="7444" y="4533"/>
                  </a:cubicBezTo>
                  <a:cubicBezTo>
                    <a:pt x="7901" y="2544"/>
                    <a:pt x="6651" y="555"/>
                    <a:pt x="4666" y="86"/>
                  </a:cubicBezTo>
                  <a:cubicBezTo>
                    <a:pt x="4395" y="33"/>
                    <a:pt x="4108" y="1"/>
                    <a:pt x="38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79" name="Google Shape;3479;p38"/>
            <p:cNvGrpSpPr/>
            <p:nvPr/>
          </p:nvGrpSpPr>
          <p:grpSpPr>
            <a:xfrm rot="-1692432">
              <a:off x="-164099" y="4025530"/>
              <a:ext cx="273036" cy="429687"/>
              <a:chOff x="305274" y="2502602"/>
              <a:chExt cx="97429" cy="153345"/>
            </a:xfrm>
          </p:grpSpPr>
          <p:sp>
            <p:nvSpPr>
              <p:cNvPr id="3480" name="Google Shape;3480;p38"/>
              <p:cNvSpPr/>
              <p:nvPr/>
            </p:nvSpPr>
            <p:spPr>
              <a:xfrm>
                <a:off x="305961" y="2503288"/>
                <a:ext cx="96132" cy="151666"/>
              </a:xfrm>
              <a:custGeom>
                <a:rect b="b" l="l" r="r" t="t"/>
                <a:pathLst>
                  <a:path extrusionOk="0" h="7950" w="5039">
                    <a:moveTo>
                      <a:pt x="1" y="1"/>
                    </a:moveTo>
                    <a:lnTo>
                      <a:pt x="1" y="991"/>
                    </a:lnTo>
                    <a:lnTo>
                      <a:pt x="1784" y="991"/>
                    </a:lnTo>
                    <a:cubicBezTo>
                      <a:pt x="2426" y="991"/>
                      <a:pt x="2980" y="1416"/>
                      <a:pt x="3199" y="2002"/>
                    </a:cubicBezTo>
                    <a:lnTo>
                      <a:pt x="1" y="2002"/>
                    </a:lnTo>
                    <a:lnTo>
                      <a:pt x="1" y="2997"/>
                    </a:lnTo>
                    <a:lnTo>
                      <a:pt x="3199" y="2997"/>
                    </a:lnTo>
                    <a:cubicBezTo>
                      <a:pt x="2980" y="3587"/>
                      <a:pt x="2426" y="4007"/>
                      <a:pt x="1784" y="4007"/>
                    </a:cubicBezTo>
                    <a:lnTo>
                      <a:pt x="1" y="4007"/>
                    </a:lnTo>
                    <a:lnTo>
                      <a:pt x="1" y="5018"/>
                    </a:lnTo>
                    <a:lnTo>
                      <a:pt x="2932" y="7949"/>
                    </a:lnTo>
                    <a:lnTo>
                      <a:pt x="3639" y="7242"/>
                    </a:lnTo>
                    <a:lnTo>
                      <a:pt x="1416" y="5018"/>
                    </a:lnTo>
                    <a:lnTo>
                      <a:pt x="1784" y="5018"/>
                    </a:lnTo>
                    <a:cubicBezTo>
                      <a:pt x="2980" y="5018"/>
                      <a:pt x="4007" y="4145"/>
                      <a:pt x="4230" y="2997"/>
                    </a:cubicBezTo>
                    <a:lnTo>
                      <a:pt x="5038" y="2997"/>
                    </a:lnTo>
                    <a:lnTo>
                      <a:pt x="5038" y="2002"/>
                    </a:lnTo>
                    <a:lnTo>
                      <a:pt x="4230" y="2002"/>
                    </a:lnTo>
                    <a:cubicBezTo>
                      <a:pt x="4161" y="1634"/>
                      <a:pt x="4007" y="1295"/>
                      <a:pt x="3789" y="991"/>
                    </a:cubicBezTo>
                    <a:lnTo>
                      <a:pt x="5038" y="991"/>
                    </a:lnTo>
                    <a:lnTo>
                      <a:pt x="50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38"/>
              <p:cNvSpPr/>
              <p:nvPr/>
            </p:nvSpPr>
            <p:spPr>
              <a:xfrm>
                <a:off x="305274" y="2502602"/>
                <a:ext cx="97429" cy="153345"/>
              </a:xfrm>
              <a:custGeom>
                <a:rect b="b" l="l" r="r" t="t"/>
                <a:pathLst>
                  <a:path extrusionOk="0" h="8038" w="5107">
                    <a:moveTo>
                      <a:pt x="5038" y="69"/>
                    </a:moveTo>
                    <a:lnTo>
                      <a:pt x="5038" y="995"/>
                    </a:lnTo>
                    <a:lnTo>
                      <a:pt x="3760" y="995"/>
                    </a:lnTo>
                    <a:lnTo>
                      <a:pt x="3793" y="1064"/>
                    </a:lnTo>
                    <a:cubicBezTo>
                      <a:pt x="4011" y="1351"/>
                      <a:pt x="4164" y="1686"/>
                      <a:pt x="4229" y="2038"/>
                    </a:cubicBezTo>
                    <a:lnTo>
                      <a:pt x="4245" y="2074"/>
                    </a:lnTo>
                    <a:lnTo>
                      <a:pt x="5038" y="2074"/>
                    </a:lnTo>
                    <a:lnTo>
                      <a:pt x="5038" y="3000"/>
                    </a:lnTo>
                    <a:lnTo>
                      <a:pt x="4245" y="3000"/>
                    </a:lnTo>
                    <a:lnTo>
                      <a:pt x="4229" y="3033"/>
                    </a:lnTo>
                    <a:cubicBezTo>
                      <a:pt x="4011" y="4181"/>
                      <a:pt x="2984" y="5022"/>
                      <a:pt x="1820" y="5022"/>
                    </a:cubicBezTo>
                    <a:lnTo>
                      <a:pt x="1367" y="5022"/>
                    </a:lnTo>
                    <a:lnTo>
                      <a:pt x="3639" y="7278"/>
                    </a:lnTo>
                    <a:lnTo>
                      <a:pt x="2968" y="7937"/>
                    </a:lnTo>
                    <a:lnTo>
                      <a:pt x="69" y="5038"/>
                    </a:lnTo>
                    <a:lnTo>
                      <a:pt x="69" y="4080"/>
                    </a:lnTo>
                    <a:lnTo>
                      <a:pt x="1820" y="4080"/>
                    </a:lnTo>
                    <a:cubicBezTo>
                      <a:pt x="2462" y="4080"/>
                      <a:pt x="3053" y="3675"/>
                      <a:pt x="3271" y="3049"/>
                    </a:cubicBezTo>
                    <a:lnTo>
                      <a:pt x="3287" y="3000"/>
                    </a:lnTo>
                    <a:lnTo>
                      <a:pt x="69" y="3000"/>
                    </a:lnTo>
                    <a:lnTo>
                      <a:pt x="69" y="2074"/>
                    </a:lnTo>
                    <a:lnTo>
                      <a:pt x="3287" y="2074"/>
                    </a:lnTo>
                    <a:lnTo>
                      <a:pt x="3271" y="2022"/>
                    </a:lnTo>
                    <a:cubicBezTo>
                      <a:pt x="3053" y="1415"/>
                      <a:pt x="2462" y="995"/>
                      <a:pt x="1820" y="995"/>
                    </a:cubicBezTo>
                    <a:lnTo>
                      <a:pt x="69" y="995"/>
                    </a:lnTo>
                    <a:lnTo>
                      <a:pt x="69" y="69"/>
                    </a:lnTo>
                    <a:close/>
                    <a:moveTo>
                      <a:pt x="0" y="0"/>
                    </a:moveTo>
                    <a:lnTo>
                      <a:pt x="0" y="1064"/>
                    </a:lnTo>
                    <a:lnTo>
                      <a:pt x="1820" y="1064"/>
                    </a:lnTo>
                    <a:cubicBezTo>
                      <a:pt x="2426" y="1064"/>
                      <a:pt x="2968" y="1452"/>
                      <a:pt x="3186" y="2006"/>
                    </a:cubicBezTo>
                    <a:lnTo>
                      <a:pt x="0" y="2006"/>
                    </a:lnTo>
                    <a:lnTo>
                      <a:pt x="0" y="3069"/>
                    </a:lnTo>
                    <a:lnTo>
                      <a:pt x="3186" y="3069"/>
                    </a:lnTo>
                    <a:cubicBezTo>
                      <a:pt x="2968" y="3639"/>
                      <a:pt x="2426" y="4011"/>
                      <a:pt x="1820" y="4011"/>
                    </a:cubicBezTo>
                    <a:lnTo>
                      <a:pt x="0" y="4011"/>
                    </a:lnTo>
                    <a:lnTo>
                      <a:pt x="0" y="5054"/>
                    </a:lnTo>
                    <a:lnTo>
                      <a:pt x="2968" y="8038"/>
                    </a:lnTo>
                    <a:lnTo>
                      <a:pt x="3724" y="7278"/>
                    </a:lnTo>
                    <a:lnTo>
                      <a:pt x="1537" y="5091"/>
                    </a:lnTo>
                    <a:lnTo>
                      <a:pt x="1820" y="5091"/>
                    </a:lnTo>
                    <a:cubicBezTo>
                      <a:pt x="3000" y="5091"/>
                      <a:pt x="4043" y="4246"/>
                      <a:pt x="4298" y="3069"/>
                    </a:cubicBezTo>
                    <a:lnTo>
                      <a:pt x="5106" y="3069"/>
                    </a:lnTo>
                    <a:lnTo>
                      <a:pt x="5106" y="2006"/>
                    </a:lnTo>
                    <a:lnTo>
                      <a:pt x="4298" y="2006"/>
                    </a:lnTo>
                    <a:cubicBezTo>
                      <a:pt x="4229" y="1670"/>
                      <a:pt x="4080" y="1351"/>
                      <a:pt x="3877" y="1064"/>
                    </a:cubicBezTo>
                    <a:lnTo>
                      <a:pt x="5106" y="1064"/>
                    </a:lnTo>
                    <a:lnTo>
                      <a:pt x="5106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82" name="Google Shape;3482;p38"/>
          <p:cNvGrpSpPr/>
          <p:nvPr/>
        </p:nvGrpSpPr>
        <p:grpSpPr>
          <a:xfrm>
            <a:off x="8206452" y="3160147"/>
            <a:ext cx="727541" cy="689156"/>
            <a:chOff x="-551751" y="3730621"/>
            <a:chExt cx="1069441" cy="1013017"/>
          </a:xfrm>
        </p:grpSpPr>
        <p:sp>
          <p:nvSpPr>
            <p:cNvPr id="3483" name="Google Shape;3483;p38"/>
            <p:cNvSpPr/>
            <p:nvPr/>
          </p:nvSpPr>
          <p:spPr>
            <a:xfrm rot="-1692409">
              <a:off x="-400383" y="3875605"/>
              <a:ext cx="794737" cy="721700"/>
            </a:xfrm>
            <a:custGeom>
              <a:rect b="b" l="l" r="r" t="t"/>
              <a:pathLst>
                <a:path extrusionOk="0" h="8737" w="9620">
                  <a:moveTo>
                    <a:pt x="4786" y="0"/>
                  </a:moveTo>
                  <a:cubicBezTo>
                    <a:pt x="2803" y="0"/>
                    <a:pt x="1019" y="1366"/>
                    <a:pt x="559" y="3385"/>
                  </a:cubicBezTo>
                  <a:cubicBezTo>
                    <a:pt x="1" y="5726"/>
                    <a:pt x="1468" y="8087"/>
                    <a:pt x="3825" y="8625"/>
                  </a:cubicBezTo>
                  <a:cubicBezTo>
                    <a:pt x="4153" y="8700"/>
                    <a:pt x="4480" y="8736"/>
                    <a:pt x="4803" y="8736"/>
                  </a:cubicBezTo>
                  <a:cubicBezTo>
                    <a:pt x="6790" y="8736"/>
                    <a:pt x="8599" y="7372"/>
                    <a:pt x="9065" y="5358"/>
                  </a:cubicBezTo>
                  <a:cubicBezTo>
                    <a:pt x="9619" y="2997"/>
                    <a:pt x="8155" y="656"/>
                    <a:pt x="5794" y="118"/>
                  </a:cubicBezTo>
                  <a:cubicBezTo>
                    <a:pt x="5456" y="38"/>
                    <a:pt x="5118" y="0"/>
                    <a:pt x="4786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38"/>
            <p:cNvSpPr/>
            <p:nvPr/>
          </p:nvSpPr>
          <p:spPr>
            <a:xfrm rot="-1692409">
              <a:off x="-428156" y="3876586"/>
              <a:ext cx="793333" cy="722443"/>
            </a:xfrm>
            <a:custGeom>
              <a:rect b="b" l="l" r="r" t="t"/>
              <a:pathLst>
                <a:path extrusionOk="0" h="8746" w="9603">
                  <a:moveTo>
                    <a:pt x="4778" y="1"/>
                  </a:moveTo>
                  <a:cubicBezTo>
                    <a:pt x="2800" y="1"/>
                    <a:pt x="1003" y="1365"/>
                    <a:pt x="538" y="3389"/>
                  </a:cubicBezTo>
                  <a:cubicBezTo>
                    <a:pt x="1" y="5746"/>
                    <a:pt x="1468" y="8087"/>
                    <a:pt x="3809" y="8628"/>
                  </a:cubicBezTo>
                  <a:cubicBezTo>
                    <a:pt x="4146" y="8707"/>
                    <a:pt x="4483" y="8745"/>
                    <a:pt x="4814" y="8745"/>
                  </a:cubicBezTo>
                  <a:cubicBezTo>
                    <a:pt x="6799" y="8745"/>
                    <a:pt x="8584" y="7381"/>
                    <a:pt x="9049" y="5358"/>
                  </a:cubicBezTo>
                  <a:cubicBezTo>
                    <a:pt x="9603" y="3017"/>
                    <a:pt x="8139" y="660"/>
                    <a:pt x="5778" y="118"/>
                  </a:cubicBezTo>
                  <a:cubicBezTo>
                    <a:pt x="5443" y="39"/>
                    <a:pt x="5108" y="1"/>
                    <a:pt x="4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38"/>
            <p:cNvSpPr/>
            <p:nvPr/>
          </p:nvSpPr>
          <p:spPr>
            <a:xfrm rot="-1692409">
              <a:off x="-408663" y="3874255"/>
              <a:ext cx="753183" cy="727730"/>
            </a:xfrm>
            <a:custGeom>
              <a:rect b="b" l="l" r="r" t="t"/>
              <a:pathLst>
                <a:path extrusionOk="0" h="8810" w="9117">
                  <a:moveTo>
                    <a:pt x="4548" y="69"/>
                  </a:moveTo>
                  <a:cubicBezTo>
                    <a:pt x="4888" y="69"/>
                    <a:pt x="5224" y="101"/>
                    <a:pt x="5543" y="186"/>
                  </a:cubicBezTo>
                  <a:cubicBezTo>
                    <a:pt x="6671" y="437"/>
                    <a:pt x="7633" y="1128"/>
                    <a:pt x="8240" y="2107"/>
                  </a:cubicBezTo>
                  <a:cubicBezTo>
                    <a:pt x="8862" y="3101"/>
                    <a:pt x="9048" y="4262"/>
                    <a:pt x="8794" y="5390"/>
                  </a:cubicBezTo>
                  <a:cubicBezTo>
                    <a:pt x="8325" y="7362"/>
                    <a:pt x="6590" y="8741"/>
                    <a:pt x="4569" y="8741"/>
                  </a:cubicBezTo>
                  <a:cubicBezTo>
                    <a:pt x="4229" y="8741"/>
                    <a:pt x="3910" y="8709"/>
                    <a:pt x="3590" y="8624"/>
                  </a:cubicBezTo>
                  <a:cubicBezTo>
                    <a:pt x="2462" y="8373"/>
                    <a:pt x="1500" y="7682"/>
                    <a:pt x="877" y="6703"/>
                  </a:cubicBezTo>
                  <a:cubicBezTo>
                    <a:pt x="271" y="5729"/>
                    <a:pt x="69" y="4565"/>
                    <a:pt x="340" y="3437"/>
                  </a:cubicBezTo>
                  <a:cubicBezTo>
                    <a:pt x="792" y="1448"/>
                    <a:pt x="2527" y="69"/>
                    <a:pt x="4548" y="69"/>
                  </a:cubicBezTo>
                  <a:close/>
                  <a:moveTo>
                    <a:pt x="4548" y="0"/>
                  </a:moveTo>
                  <a:cubicBezTo>
                    <a:pt x="2495" y="0"/>
                    <a:pt x="744" y="1399"/>
                    <a:pt x="271" y="3421"/>
                  </a:cubicBezTo>
                  <a:cubicBezTo>
                    <a:pt x="0" y="4565"/>
                    <a:pt x="202" y="5745"/>
                    <a:pt x="829" y="6740"/>
                  </a:cubicBezTo>
                  <a:cubicBezTo>
                    <a:pt x="1451" y="7730"/>
                    <a:pt x="2426" y="8438"/>
                    <a:pt x="3574" y="8693"/>
                  </a:cubicBezTo>
                  <a:cubicBezTo>
                    <a:pt x="3893" y="8778"/>
                    <a:pt x="4229" y="8810"/>
                    <a:pt x="4569" y="8810"/>
                  </a:cubicBezTo>
                  <a:cubicBezTo>
                    <a:pt x="6622" y="8810"/>
                    <a:pt x="8389" y="7411"/>
                    <a:pt x="8846" y="5406"/>
                  </a:cubicBezTo>
                  <a:cubicBezTo>
                    <a:pt x="9117" y="4262"/>
                    <a:pt x="8915" y="3065"/>
                    <a:pt x="8308" y="2070"/>
                  </a:cubicBezTo>
                  <a:cubicBezTo>
                    <a:pt x="7682" y="1080"/>
                    <a:pt x="6707" y="388"/>
                    <a:pt x="5559" y="117"/>
                  </a:cubicBezTo>
                  <a:cubicBezTo>
                    <a:pt x="5224" y="33"/>
                    <a:pt x="4888" y="0"/>
                    <a:pt x="4548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38"/>
            <p:cNvSpPr/>
            <p:nvPr/>
          </p:nvSpPr>
          <p:spPr>
            <a:xfrm rot="-1692409">
              <a:off x="-365289" y="3934639"/>
              <a:ext cx="666439" cy="606965"/>
            </a:xfrm>
            <a:custGeom>
              <a:rect b="b" l="l" r="r" t="t"/>
              <a:pathLst>
                <a:path extrusionOk="0" h="7348" w="8067">
                  <a:moveTo>
                    <a:pt x="4043" y="0"/>
                  </a:moveTo>
                  <a:cubicBezTo>
                    <a:pt x="2373" y="0"/>
                    <a:pt x="860" y="1146"/>
                    <a:pt x="453" y="2839"/>
                  </a:cubicBezTo>
                  <a:cubicBezTo>
                    <a:pt x="1" y="4828"/>
                    <a:pt x="1230" y="6797"/>
                    <a:pt x="3215" y="7254"/>
                  </a:cubicBezTo>
                  <a:cubicBezTo>
                    <a:pt x="3491" y="7318"/>
                    <a:pt x="3768" y="7348"/>
                    <a:pt x="4040" y="7348"/>
                  </a:cubicBezTo>
                  <a:cubicBezTo>
                    <a:pt x="5710" y="7348"/>
                    <a:pt x="7221" y="6202"/>
                    <a:pt x="7614" y="4509"/>
                  </a:cubicBezTo>
                  <a:cubicBezTo>
                    <a:pt x="8066" y="2520"/>
                    <a:pt x="6837" y="551"/>
                    <a:pt x="4868" y="94"/>
                  </a:cubicBezTo>
                  <a:cubicBezTo>
                    <a:pt x="4592" y="31"/>
                    <a:pt x="4316" y="0"/>
                    <a:pt x="4043" y="0"/>
                  </a:cubicBezTo>
                  <a:close/>
                </a:path>
              </a:pathLst>
            </a:custGeom>
            <a:solidFill>
              <a:srgbClr val="FFB2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38"/>
            <p:cNvSpPr/>
            <p:nvPr/>
          </p:nvSpPr>
          <p:spPr>
            <a:xfrm rot="-1692409">
              <a:off x="-349456" y="3927931"/>
              <a:ext cx="652725" cy="612251"/>
            </a:xfrm>
            <a:custGeom>
              <a:rect b="b" l="l" r="r" t="t"/>
              <a:pathLst>
                <a:path extrusionOk="0" h="7412" w="7901">
                  <a:moveTo>
                    <a:pt x="3821" y="69"/>
                  </a:moveTo>
                  <a:cubicBezTo>
                    <a:pt x="4108" y="69"/>
                    <a:pt x="4379" y="86"/>
                    <a:pt x="4650" y="150"/>
                  </a:cubicBezTo>
                  <a:cubicBezTo>
                    <a:pt x="6603" y="607"/>
                    <a:pt x="7832" y="2560"/>
                    <a:pt x="7379" y="4517"/>
                  </a:cubicBezTo>
                  <a:cubicBezTo>
                    <a:pt x="6991" y="6182"/>
                    <a:pt x="5540" y="7347"/>
                    <a:pt x="3842" y="7347"/>
                  </a:cubicBezTo>
                  <a:cubicBezTo>
                    <a:pt x="3555" y="7347"/>
                    <a:pt x="3284" y="7310"/>
                    <a:pt x="3013" y="7246"/>
                  </a:cubicBezTo>
                  <a:cubicBezTo>
                    <a:pt x="2071" y="7023"/>
                    <a:pt x="1262" y="6453"/>
                    <a:pt x="741" y="5629"/>
                  </a:cubicBezTo>
                  <a:cubicBezTo>
                    <a:pt x="235" y="4800"/>
                    <a:pt x="65" y="3825"/>
                    <a:pt x="284" y="2879"/>
                  </a:cubicBezTo>
                  <a:cubicBezTo>
                    <a:pt x="672" y="1214"/>
                    <a:pt x="2139" y="69"/>
                    <a:pt x="3821" y="69"/>
                  </a:cubicBezTo>
                  <a:close/>
                  <a:moveTo>
                    <a:pt x="3821" y="1"/>
                  </a:moveTo>
                  <a:cubicBezTo>
                    <a:pt x="2103" y="1"/>
                    <a:pt x="623" y="1181"/>
                    <a:pt x="219" y="2863"/>
                  </a:cubicBezTo>
                  <a:cubicBezTo>
                    <a:pt x="1" y="3825"/>
                    <a:pt x="167" y="4820"/>
                    <a:pt x="688" y="5661"/>
                  </a:cubicBezTo>
                  <a:cubicBezTo>
                    <a:pt x="1214" y="6502"/>
                    <a:pt x="2038" y="7092"/>
                    <a:pt x="2997" y="7310"/>
                  </a:cubicBezTo>
                  <a:cubicBezTo>
                    <a:pt x="3267" y="7379"/>
                    <a:pt x="3555" y="7412"/>
                    <a:pt x="3842" y="7412"/>
                  </a:cubicBezTo>
                  <a:cubicBezTo>
                    <a:pt x="5576" y="7412"/>
                    <a:pt x="7056" y="6235"/>
                    <a:pt x="7444" y="4533"/>
                  </a:cubicBezTo>
                  <a:cubicBezTo>
                    <a:pt x="7901" y="2544"/>
                    <a:pt x="6651" y="555"/>
                    <a:pt x="4666" y="86"/>
                  </a:cubicBezTo>
                  <a:cubicBezTo>
                    <a:pt x="4395" y="33"/>
                    <a:pt x="4108" y="1"/>
                    <a:pt x="38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88" name="Google Shape;3488;p38"/>
            <p:cNvGrpSpPr/>
            <p:nvPr/>
          </p:nvGrpSpPr>
          <p:grpSpPr>
            <a:xfrm rot="-1692446">
              <a:off x="-164218" y="4025557"/>
              <a:ext cx="273035" cy="429685"/>
              <a:chOff x="305274" y="2502602"/>
              <a:chExt cx="97429" cy="153345"/>
            </a:xfrm>
          </p:grpSpPr>
          <p:sp>
            <p:nvSpPr>
              <p:cNvPr id="3489" name="Google Shape;3489;p38"/>
              <p:cNvSpPr/>
              <p:nvPr/>
            </p:nvSpPr>
            <p:spPr>
              <a:xfrm>
                <a:off x="305961" y="2503288"/>
                <a:ext cx="96132" cy="151666"/>
              </a:xfrm>
              <a:custGeom>
                <a:rect b="b" l="l" r="r" t="t"/>
                <a:pathLst>
                  <a:path extrusionOk="0" h="7950" w="5039">
                    <a:moveTo>
                      <a:pt x="1" y="1"/>
                    </a:moveTo>
                    <a:lnTo>
                      <a:pt x="1" y="991"/>
                    </a:lnTo>
                    <a:lnTo>
                      <a:pt x="1784" y="991"/>
                    </a:lnTo>
                    <a:cubicBezTo>
                      <a:pt x="2426" y="991"/>
                      <a:pt x="2980" y="1416"/>
                      <a:pt x="3199" y="2002"/>
                    </a:cubicBezTo>
                    <a:lnTo>
                      <a:pt x="1" y="2002"/>
                    </a:lnTo>
                    <a:lnTo>
                      <a:pt x="1" y="2997"/>
                    </a:lnTo>
                    <a:lnTo>
                      <a:pt x="3199" y="2997"/>
                    </a:lnTo>
                    <a:cubicBezTo>
                      <a:pt x="2980" y="3587"/>
                      <a:pt x="2426" y="4007"/>
                      <a:pt x="1784" y="4007"/>
                    </a:cubicBezTo>
                    <a:lnTo>
                      <a:pt x="1" y="4007"/>
                    </a:lnTo>
                    <a:lnTo>
                      <a:pt x="1" y="5018"/>
                    </a:lnTo>
                    <a:lnTo>
                      <a:pt x="2932" y="7949"/>
                    </a:lnTo>
                    <a:lnTo>
                      <a:pt x="3639" y="7242"/>
                    </a:lnTo>
                    <a:lnTo>
                      <a:pt x="1416" y="5018"/>
                    </a:lnTo>
                    <a:lnTo>
                      <a:pt x="1784" y="5018"/>
                    </a:lnTo>
                    <a:cubicBezTo>
                      <a:pt x="2980" y="5018"/>
                      <a:pt x="4007" y="4145"/>
                      <a:pt x="4230" y="2997"/>
                    </a:cubicBezTo>
                    <a:lnTo>
                      <a:pt x="5038" y="2997"/>
                    </a:lnTo>
                    <a:lnTo>
                      <a:pt x="5038" y="2002"/>
                    </a:lnTo>
                    <a:lnTo>
                      <a:pt x="4230" y="2002"/>
                    </a:lnTo>
                    <a:cubicBezTo>
                      <a:pt x="4161" y="1634"/>
                      <a:pt x="4007" y="1295"/>
                      <a:pt x="3789" y="991"/>
                    </a:cubicBezTo>
                    <a:lnTo>
                      <a:pt x="5038" y="991"/>
                    </a:lnTo>
                    <a:lnTo>
                      <a:pt x="50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38"/>
              <p:cNvSpPr/>
              <p:nvPr/>
            </p:nvSpPr>
            <p:spPr>
              <a:xfrm>
                <a:off x="305274" y="2502602"/>
                <a:ext cx="97429" cy="153345"/>
              </a:xfrm>
              <a:custGeom>
                <a:rect b="b" l="l" r="r" t="t"/>
                <a:pathLst>
                  <a:path extrusionOk="0" h="8038" w="5107">
                    <a:moveTo>
                      <a:pt x="5038" y="69"/>
                    </a:moveTo>
                    <a:lnTo>
                      <a:pt x="5038" y="995"/>
                    </a:lnTo>
                    <a:lnTo>
                      <a:pt x="3760" y="995"/>
                    </a:lnTo>
                    <a:lnTo>
                      <a:pt x="3793" y="1064"/>
                    </a:lnTo>
                    <a:cubicBezTo>
                      <a:pt x="4011" y="1351"/>
                      <a:pt x="4164" y="1686"/>
                      <a:pt x="4229" y="2038"/>
                    </a:cubicBezTo>
                    <a:lnTo>
                      <a:pt x="4245" y="2074"/>
                    </a:lnTo>
                    <a:lnTo>
                      <a:pt x="5038" y="2074"/>
                    </a:lnTo>
                    <a:lnTo>
                      <a:pt x="5038" y="3000"/>
                    </a:lnTo>
                    <a:lnTo>
                      <a:pt x="4245" y="3000"/>
                    </a:lnTo>
                    <a:lnTo>
                      <a:pt x="4229" y="3033"/>
                    </a:lnTo>
                    <a:cubicBezTo>
                      <a:pt x="4011" y="4181"/>
                      <a:pt x="2984" y="5022"/>
                      <a:pt x="1820" y="5022"/>
                    </a:cubicBezTo>
                    <a:lnTo>
                      <a:pt x="1367" y="5022"/>
                    </a:lnTo>
                    <a:lnTo>
                      <a:pt x="3639" y="7278"/>
                    </a:lnTo>
                    <a:lnTo>
                      <a:pt x="2968" y="7937"/>
                    </a:lnTo>
                    <a:lnTo>
                      <a:pt x="69" y="5038"/>
                    </a:lnTo>
                    <a:lnTo>
                      <a:pt x="69" y="4080"/>
                    </a:lnTo>
                    <a:lnTo>
                      <a:pt x="1820" y="4080"/>
                    </a:lnTo>
                    <a:cubicBezTo>
                      <a:pt x="2462" y="4080"/>
                      <a:pt x="3053" y="3675"/>
                      <a:pt x="3271" y="3049"/>
                    </a:cubicBezTo>
                    <a:lnTo>
                      <a:pt x="3287" y="3000"/>
                    </a:lnTo>
                    <a:lnTo>
                      <a:pt x="69" y="3000"/>
                    </a:lnTo>
                    <a:lnTo>
                      <a:pt x="69" y="2074"/>
                    </a:lnTo>
                    <a:lnTo>
                      <a:pt x="3287" y="2074"/>
                    </a:lnTo>
                    <a:lnTo>
                      <a:pt x="3271" y="2022"/>
                    </a:lnTo>
                    <a:cubicBezTo>
                      <a:pt x="3053" y="1415"/>
                      <a:pt x="2462" y="995"/>
                      <a:pt x="1820" y="995"/>
                    </a:cubicBezTo>
                    <a:lnTo>
                      <a:pt x="69" y="995"/>
                    </a:lnTo>
                    <a:lnTo>
                      <a:pt x="69" y="69"/>
                    </a:lnTo>
                    <a:close/>
                    <a:moveTo>
                      <a:pt x="0" y="0"/>
                    </a:moveTo>
                    <a:lnTo>
                      <a:pt x="0" y="1064"/>
                    </a:lnTo>
                    <a:lnTo>
                      <a:pt x="1820" y="1064"/>
                    </a:lnTo>
                    <a:cubicBezTo>
                      <a:pt x="2426" y="1064"/>
                      <a:pt x="2968" y="1452"/>
                      <a:pt x="3186" y="2006"/>
                    </a:cubicBezTo>
                    <a:lnTo>
                      <a:pt x="0" y="2006"/>
                    </a:lnTo>
                    <a:lnTo>
                      <a:pt x="0" y="3069"/>
                    </a:lnTo>
                    <a:lnTo>
                      <a:pt x="3186" y="3069"/>
                    </a:lnTo>
                    <a:cubicBezTo>
                      <a:pt x="2968" y="3639"/>
                      <a:pt x="2426" y="4011"/>
                      <a:pt x="1820" y="4011"/>
                    </a:cubicBezTo>
                    <a:lnTo>
                      <a:pt x="0" y="4011"/>
                    </a:lnTo>
                    <a:lnTo>
                      <a:pt x="0" y="5054"/>
                    </a:lnTo>
                    <a:lnTo>
                      <a:pt x="2968" y="8038"/>
                    </a:lnTo>
                    <a:lnTo>
                      <a:pt x="3724" y="7278"/>
                    </a:lnTo>
                    <a:lnTo>
                      <a:pt x="1537" y="5091"/>
                    </a:lnTo>
                    <a:lnTo>
                      <a:pt x="1820" y="5091"/>
                    </a:lnTo>
                    <a:cubicBezTo>
                      <a:pt x="3000" y="5091"/>
                      <a:pt x="4043" y="4246"/>
                      <a:pt x="4298" y="3069"/>
                    </a:cubicBezTo>
                    <a:lnTo>
                      <a:pt x="5106" y="3069"/>
                    </a:lnTo>
                    <a:lnTo>
                      <a:pt x="5106" y="2006"/>
                    </a:lnTo>
                    <a:lnTo>
                      <a:pt x="4298" y="2006"/>
                    </a:lnTo>
                    <a:cubicBezTo>
                      <a:pt x="4229" y="1670"/>
                      <a:pt x="4080" y="1351"/>
                      <a:pt x="3877" y="1064"/>
                    </a:cubicBezTo>
                    <a:lnTo>
                      <a:pt x="5106" y="1064"/>
                    </a:lnTo>
                    <a:lnTo>
                      <a:pt x="5106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4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5" name="Google Shape;349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638" y="245338"/>
            <a:ext cx="4099924" cy="411794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496" name="Google Shape;349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5487" y="245350"/>
            <a:ext cx="4099924" cy="411792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497" name="Google Shape;3497;p39"/>
          <p:cNvSpPr txBox="1"/>
          <p:nvPr/>
        </p:nvSpPr>
        <p:spPr>
          <a:xfrm>
            <a:off x="408700" y="4458200"/>
            <a:ext cx="40998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Initial </a:t>
            </a:r>
            <a:r>
              <a:rPr b="1"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Correlation</a:t>
            </a:r>
            <a:r>
              <a:rPr b="1"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Graph of  Target Variable and Features</a:t>
            </a:r>
            <a:endParaRPr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3498" name="Google Shape;3498;p39"/>
          <p:cNvSpPr txBox="1"/>
          <p:nvPr/>
        </p:nvSpPr>
        <p:spPr>
          <a:xfrm>
            <a:off x="4976100" y="4523300"/>
            <a:ext cx="36987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After PCA</a:t>
            </a:r>
            <a:endParaRPr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2" name="Shape 3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3" name="Google Shape;350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050" y="106513"/>
            <a:ext cx="4908901" cy="49304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3504" name="Google Shape;3504;p40"/>
          <p:cNvSpPr txBox="1"/>
          <p:nvPr/>
        </p:nvSpPr>
        <p:spPr>
          <a:xfrm>
            <a:off x="6650225" y="2268300"/>
            <a:ext cx="23550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Final Output</a:t>
            </a:r>
            <a:br>
              <a:rPr b="1"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</a:br>
            <a:r>
              <a:rPr b="1"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After Stability Selection </a:t>
            </a:r>
            <a:endParaRPr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dian Economy Thesis Defense by Slidesgo">
  <a:themeElements>
    <a:clrScheme name="Simple Light">
      <a:dk1>
        <a:srgbClr val="3D3D3D"/>
      </a:dk1>
      <a:lt1>
        <a:srgbClr val="FFFFFF"/>
      </a:lt1>
      <a:dk2>
        <a:srgbClr val="1A2E35"/>
      </a:dk2>
      <a:lt2>
        <a:srgbClr val="000000"/>
      </a:lt2>
      <a:accent1>
        <a:srgbClr val="FFB23E"/>
      </a:accent1>
      <a:accent2>
        <a:srgbClr val="81EAB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D3D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